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269.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277.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242.xml"/>
  <Override ContentType="application/vnd.openxmlformats-officedocument.presentationml.slideLayout+xml" PartName="/ppt/slideLayouts/slideLayout165.xml"/>
  <Override ContentType="application/vnd.openxmlformats-officedocument.presentationml.slideLayout+xml" PartName="/ppt/slideLayouts/slideLayout262.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257.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238.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66.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249.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270.xml"/>
  <Override ContentType="application/vnd.openxmlformats-officedocument.presentationml.slideLayout+xml" PartName="/ppt/slideLayouts/slideLayout45.xml"/>
  <Override ContentType="application/vnd.openxmlformats-officedocument.presentationml.slideLayout+xml" PartName="/ppt/slideLayouts/slideLayout253.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68.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24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274.xml"/>
  <Override ContentType="application/vnd.openxmlformats-officedocument.presentationml.slideLayout+xml" PartName="/ppt/slideLayouts/slideLayout273.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256.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263.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46.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67.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241.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260.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259.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275.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247.xml"/>
  <Override ContentType="application/vnd.openxmlformats-officedocument.presentationml.slideLayout+xml" PartName="/ppt/slideLayouts/slideLayout272.xml"/>
  <Override ContentType="application/vnd.openxmlformats-officedocument.presentationml.slideLayout+xml" PartName="/ppt/slideLayouts/slideLayout140.xml"/>
  <Override ContentType="application/vnd.openxmlformats-officedocument.presentationml.slideLayout+xml" PartName="/ppt/slideLayouts/slideLayout264.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255.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240.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276.xml"/>
  <Override ContentType="application/vnd.openxmlformats-officedocument.presentationml.slideLayout+xml" PartName="/ppt/slideLayouts/slideLayout25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261.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265.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271.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254.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925" r:id="rId3"/>
    <p:sldMasterId id="2147483926" r:id="rId4"/>
    <p:sldMasterId id="2147483927" r:id="rId5"/>
    <p:sldMasterId id="2147483928" r:id="rId6"/>
    <p:sldMasterId id="2147483929" r:id="rId7"/>
    <p:sldMasterId id="2147483930" r:id="rId8"/>
    <p:sldMasterId id="214748393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Lst>
  <p:sldSz cy="6858000" cx="12192000"/>
  <p:notesSz cx="6858000" cy="9144000"/>
  <p:embeddedFontLst>
    <p:embeddedFont>
      <p:font typeface="Archivo Light"/>
      <p:regular r:id="rId41"/>
      <p:bold r:id="rId42"/>
      <p:italic r:id="rId43"/>
      <p:boldItalic r:id="rId44"/>
    </p:embeddedFont>
    <p:embeddedFont>
      <p:font typeface="Montserrat SemiBold"/>
      <p:regular r:id="rId45"/>
      <p:bold r:id="rId46"/>
      <p:italic r:id="rId47"/>
      <p:boldItalic r:id="rId48"/>
    </p:embeddedFont>
    <p:embeddedFont>
      <p:font typeface="Poppins"/>
      <p:regular r:id="rId49"/>
      <p:bold r:id="rId50"/>
      <p:italic r:id="rId51"/>
      <p:boldItalic r:id="rId52"/>
    </p:embeddedFont>
    <p:embeddedFont>
      <p:font typeface="Montserrat"/>
      <p:regular r:id="rId53"/>
      <p:bold r:id="rId54"/>
      <p:italic r:id="rId55"/>
      <p:boldItalic r:id="rId56"/>
    </p:embeddedFont>
    <p:embeddedFont>
      <p:font typeface="Montserrat Medium"/>
      <p:regular r:id="rId57"/>
      <p:bold r:id="rId58"/>
      <p:italic r:id="rId59"/>
      <p:boldItalic r:id="rId60"/>
    </p:embeddedFont>
    <p:embeddedFont>
      <p:font typeface="Montserrat Light"/>
      <p:regular r:id="rId61"/>
      <p:bold r:id="rId62"/>
      <p:italic r:id="rId63"/>
      <p:boldItalic r:id="rId64"/>
    </p:embeddedFont>
    <p:embeddedFont>
      <p:font typeface="Archiv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font" Target="fonts/ArchivoLight-bold.fntdata"/><Relationship Id="rId41" Type="http://schemas.openxmlformats.org/officeDocument/2006/relationships/font" Target="fonts/ArchivoLight-regular.fntdata"/><Relationship Id="rId44" Type="http://schemas.openxmlformats.org/officeDocument/2006/relationships/font" Target="fonts/ArchivoLight-boldItalic.fntdata"/><Relationship Id="rId43" Type="http://schemas.openxmlformats.org/officeDocument/2006/relationships/font" Target="fonts/ArchivoLight-italic.fntdata"/><Relationship Id="rId46" Type="http://schemas.openxmlformats.org/officeDocument/2006/relationships/font" Target="fonts/MontserratSemiBold-bold.fntdata"/><Relationship Id="rId45" Type="http://schemas.openxmlformats.org/officeDocument/2006/relationships/font" Target="fonts/MontserratSemiBo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font" Target="fonts/MontserratSemiBold-boldItalic.fntdata"/><Relationship Id="rId47" Type="http://schemas.openxmlformats.org/officeDocument/2006/relationships/font" Target="fonts/MontserratSemiBold-italic.fntdata"/><Relationship Id="rId49" Type="http://schemas.openxmlformats.org/officeDocument/2006/relationships/font" Target="fonts/Poppins-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MontserratLight-bold.fntdata"/><Relationship Id="rId61" Type="http://schemas.openxmlformats.org/officeDocument/2006/relationships/font" Target="fonts/MontserratLight-regular.fntdata"/><Relationship Id="rId20" Type="http://schemas.openxmlformats.org/officeDocument/2006/relationships/slide" Target="slides/slide10.xml"/><Relationship Id="rId64" Type="http://schemas.openxmlformats.org/officeDocument/2006/relationships/font" Target="fonts/MontserratLight-boldItalic.fntdata"/><Relationship Id="rId63" Type="http://schemas.openxmlformats.org/officeDocument/2006/relationships/font" Target="fonts/MontserratLight-italic.fntdata"/><Relationship Id="rId22" Type="http://schemas.openxmlformats.org/officeDocument/2006/relationships/slide" Target="slides/slide12.xml"/><Relationship Id="rId66" Type="http://schemas.openxmlformats.org/officeDocument/2006/relationships/font" Target="fonts/Archivo-bold.fntdata"/><Relationship Id="rId21" Type="http://schemas.openxmlformats.org/officeDocument/2006/relationships/slide" Target="slides/slide11.xml"/><Relationship Id="rId65" Type="http://schemas.openxmlformats.org/officeDocument/2006/relationships/font" Target="fonts/Archivo-regular.fntdata"/><Relationship Id="rId24" Type="http://schemas.openxmlformats.org/officeDocument/2006/relationships/slide" Target="slides/slide14.xml"/><Relationship Id="rId68" Type="http://schemas.openxmlformats.org/officeDocument/2006/relationships/font" Target="fonts/Archivo-boldItalic.fntdata"/><Relationship Id="rId23" Type="http://schemas.openxmlformats.org/officeDocument/2006/relationships/slide" Target="slides/slide13.xml"/><Relationship Id="rId67" Type="http://schemas.openxmlformats.org/officeDocument/2006/relationships/font" Target="fonts/Archivo-italic.fntdata"/><Relationship Id="rId60" Type="http://schemas.openxmlformats.org/officeDocument/2006/relationships/font" Target="fonts/MontserratMedium-boldItalic.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Poppins-italic.fntdata"/><Relationship Id="rId50" Type="http://schemas.openxmlformats.org/officeDocument/2006/relationships/font" Target="fonts/Poppins-bold.fntdata"/><Relationship Id="rId53" Type="http://schemas.openxmlformats.org/officeDocument/2006/relationships/font" Target="fonts/Montserrat-regular.fntdata"/><Relationship Id="rId52" Type="http://schemas.openxmlformats.org/officeDocument/2006/relationships/font" Target="fonts/Poppins-boldItalic.fntdata"/><Relationship Id="rId11" Type="http://schemas.openxmlformats.org/officeDocument/2006/relationships/slide" Target="slides/slide1.xml"/><Relationship Id="rId55" Type="http://schemas.openxmlformats.org/officeDocument/2006/relationships/font" Target="fonts/Montserrat-italic.fntdata"/><Relationship Id="rId10" Type="http://schemas.openxmlformats.org/officeDocument/2006/relationships/notesMaster" Target="notesMasters/notesMaster1.xml"/><Relationship Id="rId54" Type="http://schemas.openxmlformats.org/officeDocument/2006/relationships/font" Target="fonts/Montserrat-bold.fntdata"/><Relationship Id="rId13" Type="http://schemas.openxmlformats.org/officeDocument/2006/relationships/slide" Target="slides/slide3.xml"/><Relationship Id="rId57" Type="http://schemas.openxmlformats.org/officeDocument/2006/relationships/font" Target="fonts/MontserratMedium-regular.fntdata"/><Relationship Id="rId12" Type="http://schemas.openxmlformats.org/officeDocument/2006/relationships/slide" Target="slides/slide2.xml"/><Relationship Id="rId56" Type="http://schemas.openxmlformats.org/officeDocument/2006/relationships/font" Target="fonts/Montserrat-boldItalic.fntdata"/><Relationship Id="rId15" Type="http://schemas.openxmlformats.org/officeDocument/2006/relationships/slide" Target="slides/slide5.xml"/><Relationship Id="rId59" Type="http://schemas.openxmlformats.org/officeDocument/2006/relationships/font" Target="fonts/MontserratMedium-italic.fntdata"/><Relationship Id="rId14" Type="http://schemas.openxmlformats.org/officeDocument/2006/relationships/slide" Target="slides/slide4.xml"/><Relationship Id="rId58" Type="http://schemas.openxmlformats.org/officeDocument/2006/relationships/font" Target="fonts/MontserratMedium-bold.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9" name="Shape 4929"/>
        <p:cNvGrpSpPr/>
        <p:nvPr/>
      </p:nvGrpSpPr>
      <p:grpSpPr>
        <a:xfrm>
          <a:off x="0" y="0"/>
          <a:ext cx="0" cy="0"/>
          <a:chOff x="0" y="0"/>
          <a:chExt cx="0" cy="0"/>
        </a:xfrm>
      </p:grpSpPr>
      <p:sp>
        <p:nvSpPr>
          <p:cNvPr id="4930" name="Google Shape;4930;g3a33c79f1df_0_7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31" name="Google Shape;4931;g3a33c79f1df_0_7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2" name="Google Shape;4932;g3a33c79f1df_0_7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6" name="Shape 5046"/>
        <p:cNvGrpSpPr/>
        <p:nvPr/>
      </p:nvGrpSpPr>
      <p:grpSpPr>
        <a:xfrm>
          <a:off x="0" y="0"/>
          <a:ext cx="0" cy="0"/>
          <a:chOff x="0" y="0"/>
          <a:chExt cx="0" cy="0"/>
        </a:xfrm>
      </p:grpSpPr>
      <p:sp>
        <p:nvSpPr>
          <p:cNvPr id="5047" name="Google Shape;5047;g3914cb0a3ee_2_19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48" name="Google Shape;5048;g3914cb0a3ee_2_19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 Square 9, we believe in complete transparency during the evaluation process. We believe there are key differentiators  that set us apart and we actively solicit independent reviews to understand what we do well and where we can improve. What you’re seeing here is publicly available at G2, a Gartner company which shows how Square 9 has been rated against our most common competitors.</a:t>
            </a:r>
            <a:endParaRPr/>
          </a:p>
          <a:p>
            <a:pPr indent="0" lvl="0" marL="0" rtl="0" algn="l">
              <a:spcBef>
                <a:spcPts val="0"/>
              </a:spcBef>
              <a:spcAft>
                <a:spcPts val="0"/>
              </a:spcAft>
              <a:buNone/>
            </a:pPr>
            <a:r>
              <a:rPr lang="en-US"/>
              <a:t>While it’s great to be rated highest in so many categories,  my attention immediately goes to the Average Return on Investment which is rated at 20% our nearest competitors.</a:t>
            </a:r>
            <a:endParaRPr/>
          </a:p>
          <a:p>
            <a:pPr indent="0" lvl="0" marL="0" rtl="0" algn="l">
              <a:spcBef>
                <a:spcPts val="0"/>
              </a:spcBef>
              <a:spcAft>
                <a:spcPts val="0"/>
              </a:spcAft>
              <a:buNone/>
            </a:pPr>
            <a:r>
              <a:rPr lang="en-US"/>
              <a:t>Another important differentiator is that as a platform, Square 9 provides and end to end solution for your needs at about the same price as other products that require third party products to achieve the same results. That includes features like true AI driven data extraction and iPaaS integration capabilities for connecting to your line of business applications. </a:t>
            </a:r>
            <a:endParaRPr/>
          </a:p>
          <a:p>
            <a:pPr indent="0" lvl="0" marL="0" rtl="0" algn="l">
              <a:spcBef>
                <a:spcPts val="0"/>
              </a:spcBef>
              <a:spcAft>
                <a:spcPts val="0"/>
              </a:spcAft>
              <a:buNone/>
            </a:pPr>
            <a:r>
              <a:t/>
            </a:r>
            <a:endParaRPr/>
          </a:p>
        </p:txBody>
      </p:sp>
      <p:sp>
        <p:nvSpPr>
          <p:cNvPr id="5049" name="Google Shape;5049;g3914cb0a3ee_2_19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5" name="Shape 5055"/>
        <p:cNvGrpSpPr/>
        <p:nvPr/>
      </p:nvGrpSpPr>
      <p:grpSpPr>
        <a:xfrm>
          <a:off x="0" y="0"/>
          <a:ext cx="0" cy="0"/>
          <a:chOff x="0" y="0"/>
          <a:chExt cx="0" cy="0"/>
        </a:xfrm>
      </p:grpSpPr>
      <p:sp>
        <p:nvSpPr>
          <p:cNvPr id="5056" name="Google Shape;5056;g3914cb0a3ee_2_10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7" name="Google Shape;5057;g3914cb0a3ee_2_10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Square 9 we can digitally transform virtually any business process, whether it’s industry specific or a more generalized practice area.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Hands down, Accounts Payable is where we typically get started. In fact roughly 80% of our new customers start in this area and for good reason. A strong, provable ROI that guarantees a big win for your first project makes it an ideal place to start.</a:t>
            </a:r>
            <a:endParaRPr/>
          </a:p>
          <a:p>
            <a:pPr indent="0" lvl="0" marL="0" rtl="0" algn="l">
              <a:lnSpc>
                <a:spcPct val="100000"/>
              </a:lnSpc>
              <a:spcBef>
                <a:spcPts val="0"/>
              </a:spcBef>
              <a:spcAft>
                <a:spcPts val="0"/>
              </a:spcAft>
              <a:buSzPts val="1400"/>
              <a:buNone/>
            </a:pPr>
            <a:r>
              <a:rPr lang="en-US"/>
              <a:t>Another favorite is Human Resource Automation where we can transform not only your onboarding process but also you ongoing employee management. With HR departments being asked to do more with less resources, this is a practice area that many companies explore early on.</a:t>
            </a:r>
            <a:endParaRPr/>
          </a:p>
          <a:p>
            <a:pPr indent="0" lvl="0" marL="0" rtl="0" algn="l">
              <a:lnSpc>
                <a:spcPct val="100000"/>
              </a:lnSpc>
              <a:spcBef>
                <a:spcPts val="0"/>
              </a:spcBef>
              <a:spcAft>
                <a:spcPts val="0"/>
              </a:spcAft>
              <a:buSzPts val="1400"/>
              <a:buNone/>
            </a:pPr>
            <a:r>
              <a:rPr lang="en-US"/>
              <a:t>Finally, contracts management is another high demand area. With document distribution, version control, routing and approval automation and digital signature integration through DocuSign, there is enormous opportunity for process improvement. </a:t>
            </a:r>
            <a:endParaRPr/>
          </a:p>
        </p:txBody>
      </p:sp>
      <p:sp>
        <p:nvSpPr>
          <p:cNvPr id="5058" name="Google Shape;5058;g3914cb0a3ee_2_10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0" name="Shape 5070"/>
        <p:cNvGrpSpPr/>
        <p:nvPr/>
      </p:nvGrpSpPr>
      <p:grpSpPr>
        <a:xfrm>
          <a:off x="0" y="0"/>
          <a:ext cx="0" cy="0"/>
          <a:chOff x="0" y="0"/>
          <a:chExt cx="0" cy="0"/>
        </a:xfrm>
      </p:grpSpPr>
      <p:sp>
        <p:nvSpPr>
          <p:cNvPr id="5071" name="Google Shape;5071;g3ad254dc652_0_24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2" name="Google Shape;5072;g3ad254dc652_0_24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3" name="Google Shape;5073;g3ad254dc652_0_24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7" name="Shape 5077"/>
        <p:cNvGrpSpPr/>
        <p:nvPr/>
      </p:nvGrpSpPr>
      <p:grpSpPr>
        <a:xfrm>
          <a:off x="0" y="0"/>
          <a:ext cx="0" cy="0"/>
          <a:chOff x="0" y="0"/>
          <a:chExt cx="0" cy="0"/>
        </a:xfrm>
      </p:grpSpPr>
      <p:sp>
        <p:nvSpPr>
          <p:cNvPr id="5078" name="Google Shape;5078;g3ad254dc652_0_19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79" name="Google Shape;5079;g3ad254dc652_0_19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0" name="Google Shape;5080;g3ad254dc652_0_19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6" name="Shape 5086"/>
        <p:cNvGrpSpPr/>
        <p:nvPr/>
      </p:nvGrpSpPr>
      <p:grpSpPr>
        <a:xfrm>
          <a:off x="0" y="0"/>
          <a:ext cx="0" cy="0"/>
          <a:chOff x="0" y="0"/>
          <a:chExt cx="0" cy="0"/>
        </a:xfrm>
      </p:grpSpPr>
      <p:sp>
        <p:nvSpPr>
          <p:cNvPr id="5087" name="Google Shape;5087;g3ad254dc652_0_2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8" name="Google Shape;5088;g3ad254dc652_0_2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9" name="Google Shape;5089;g3ad254dc652_0_2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3" name="Shape 5093"/>
        <p:cNvGrpSpPr/>
        <p:nvPr/>
      </p:nvGrpSpPr>
      <p:grpSpPr>
        <a:xfrm>
          <a:off x="0" y="0"/>
          <a:ext cx="0" cy="0"/>
          <a:chOff x="0" y="0"/>
          <a:chExt cx="0" cy="0"/>
        </a:xfrm>
      </p:grpSpPr>
      <p:sp>
        <p:nvSpPr>
          <p:cNvPr id="5094" name="Google Shape;5094;g3914cb0a3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95" name="Google Shape;5095;g3914cb0a3e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6" name="Google Shape;5096;g3914cb0a3e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2" name="Shape 5102"/>
        <p:cNvGrpSpPr/>
        <p:nvPr/>
      </p:nvGrpSpPr>
      <p:grpSpPr>
        <a:xfrm>
          <a:off x="0" y="0"/>
          <a:ext cx="0" cy="0"/>
          <a:chOff x="0" y="0"/>
          <a:chExt cx="0" cy="0"/>
        </a:xfrm>
      </p:grpSpPr>
      <p:sp>
        <p:nvSpPr>
          <p:cNvPr id="5103" name="Google Shape;5103;g3914cb0a3e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04" name="Google Shape;5104;g3914cb0a3e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5" name="Google Shape;5105;g3914cb0a3ee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1" name="Shape 5111"/>
        <p:cNvGrpSpPr/>
        <p:nvPr/>
      </p:nvGrpSpPr>
      <p:grpSpPr>
        <a:xfrm>
          <a:off x="0" y="0"/>
          <a:ext cx="0" cy="0"/>
          <a:chOff x="0" y="0"/>
          <a:chExt cx="0" cy="0"/>
        </a:xfrm>
      </p:grpSpPr>
      <p:sp>
        <p:nvSpPr>
          <p:cNvPr id="5112" name="Google Shape;5112;g3914cb0a3ee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3" name="Google Shape;5113;g3914cb0a3ee_2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4" name="Google Shape;5114;g3914cb0a3ee_2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8" name="Shape 5118"/>
        <p:cNvGrpSpPr/>
        <p:nvPr/>
      </p:nvGrpSpPr>
      <p:grpSpPr>
        <a:xfrm>
          <a:off x="0" y="0"/>
          <a:ext cx="0" cy="0"/>
          <a:chOff x="0" y="0"/>
          <a:chExt cx="0" cy="0"/>
        </a:xfrm>
      </p:grpSpPr>
      <p:sp>
        <p:nvSpPr>
          <p:cNvPr id="5119" name="Google Shape;5119;g3914cb0a3ee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20" name="Google Shape;5120;g3914cb0a3ee_2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1" name="Google Shape;5121;g3914cb0a3ee_2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7" name="Shape 5127"/>
        <p:cNvGrpSpPr/>
        <p:nvPr/>
      </p:nvGrpSpPr>
      <p:grpSpPr>
        <a:xfrm>
          <a:off x="0" y="0"/>
          <a:ext cx="0" cy="0"/>
          <a:chOff x="0" y="0"/>
          <a:chExt cx="0" cy="0"/>
        </a:xfrm>
      </p:grpSpPr>
      <p:sp>
        <p:nvSpPr>
          <p:cNvPr id="5128" name="Google Shape;5128;g3914cb0a3ee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29" name="Google Shape;5129;g3914cb0a3ee_2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0" name="Google Shape;5130;g3914cb0a3ee_2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6" name="Shape 4936"/>
        <p:cNvGrpSpPr/>
        <p:nvPr/>
      </p:nvGrpSpPr>
      <p:grpSpPr>
        <a:xfrm>
          <a:off x="0" y="0"/>
          <a:ext cx="0" cy="0"/>
          <a:chOff x="0" y="0"/>
          <a:chExt cx="0" cy="0"/>
        </a:xfrm>
      </p:grpSpPr>
      <p:sp>
        <p:nvSpPr>
          <p:cNvPr id="4937" name="Google Shape;4937;g3a33c79f1df_1_5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8" name="Google Shape;4938;g3a33c79f1df_1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6" name="Shape 5136"/>
        <p:cNvGrpSpPr/>
        <p:nvPr/>
      </p:nvGrpSpPr>
      <p:grpSpPr>
        <a:xfrm>
          <a:off x="0" y="0"/>
          <a:ext cx="0" cy="0"/>
          <a:chOff x="0" y="0"/>
          <a:chExt cx="0" cy="0"/>
        </a:xfrm>
      </p:grpSpPr>
      <p:sp>
        <p:nvSpPr>
          <p:cNvPr id="5137" name="Google Shape;5137;g3914cb0a3ee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38" name="Google Shape;5138;g3914cb0a3ee_2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9" name="Google Shape;5139;g3914cb0a3ee_2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5" name="Shape 5145"/>
        <p:cNvGrpSpPr/>
        <p:nvPr/>
      </p:nvGrpSpPr>
      <p:grpSpPr>
        <a:xfrm>
          <a:off x="0" y="0"/>
          <a:ext cx="0" cy="0"/>
          <a:chOff x="0" y="0"/>
          <a:chExt cx="0" cy="0"/>
        </a:xfrm>
      </p:grpSpPr>
      <p:sp>
        <p:nvSpPr>
          <p:cNvPr id="5146" name="Google Shape;5146;g3914cb0a3ee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47" name="Google Shape;5147;g3914cb0a3ee_2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8" name="Google Shape;5148;g3914cb0a3ee_2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4" name="Shape 5154"/>
        <p:cNvGrpSpPr/>
        <p:nvPr/>
      </p:nvGrpSpPr>
      <p:grpSpPr>
        <a:xfrm>
          <a:off x="0" y="0"/>
          <a:ext cx="0" cy="0"/>
          <a:chOff x="0" y="0"/>
          <a:chExt cx="0" cy="0"/>
        </a:xfrm>
      </p:grpSpPr>
      <p:sp>
        <p:nvSpPr>
          <p:cNvPr id="5155" name="Google Shape;5155;g3914cb0a3ee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6" name="Google Shape;5156;g3914cb0a3ee_2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7" name="Google Shape;5157;g3914cb0a3ee_2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1" name="Shape 5161"/>
        <p:cNvGrpSpPr/>
        <p:nvPr/>
      </p:nvGrpSpPr>
      <p:grpSpPr>
        <a:xfrm>
          <a:off x="0" y="0"/>
          <a:ext cx="0" cy="0"/>
          <a:chOff x="0" y="0"/>
          <a:chExt cx="0" cy="0"/>
        </a:xfrm>
      </p:grpSpPr>
      <p:sp>
        <p:nvSpPr>
          <p:cNvPr id="5162" name="Google Shape;5162;g3914cb0a3ee_2_19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63" name="Google Shape;5163;g3914cb0a3ee_2_19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Annual Recurring Revenue: Build a steady stream with Square 9’s AI-powered Intelligent Information Management Platform</a:t>
            </a:r>
            <a:endParaRPr/>
          </a:p>
          <a:p>
            <a:pPr indent="0" lvl="0" marL="0" rtl="0" algn="l">
              <a:spcBef>
                <a:spcPts val="0"/>
              </a:spcBef>
              <a:spcAft>
                <a:spcPts val="0"/>
              </a:spcAft>
              <a:buNone/>
            </a:pPr>
            <a:r>
              <a:rPr lang="en-US"/>
              <a:t>Extension of Your Sales Team: Gain access to our dedicated team of knowledgeable professionals who work with you across products, industries, and departments to support your growth efforts.</a:t>
            </a:r>
            <a:endParaRPr/>
          </a:p>
          <a:p>
            <a:pPr indent="0" lvl="0" marL="0" rtl="0" algn="l">
              <a:spcBef>
                <a:spcPts val="0"/>
              </a:spcBef>
              <a:spcAft>
                <a:spcPts val="0"/>
              </a:spcAft>
              <a:buNone/>
            </a:pPr>
            <a:r>
              <a:rPr lang="en-US"/>
              <a:t>In-House Professional Services: Offer Your clients expert assistance with setup, support, and customization with an in-house team of project managers and experience faster ROI on Projects</a:t>
            </a:r>
            <a:endParaRPr/>
          </a:p>
          <a:p>
            <a:pPr indent="0" lvl="0" marL="0" rtl="0" algn="l">
              <a:spcBef>
                <a:spcPts val="0"/>
              </a:spcBef>
              <a:spcAft>
                <a:spcPts val="0"/>
              </a:spcAft>
              <a:buNone/>
            </a:pPr>
            <a:r>
              <a:rPr lang="en-US"/>
              <a:t>Onboard iPaaS Integration: Seamlessly integrate your clients’ existing systems for a smooth onboarding process with our own iPaaS platform, which allows you to connect to popular applications like Microsoft Dynamics, and many more.</a:t>
            </a:r>
            <a:endParaRPr/>
          </a:p>
          <a:p>
            <a:pPr indent="0" lvl="0" marL="0" rtl="0" algn="l">
              <a:spcBef>
                <a:spcPts val="0"/>
              </a:spcBef>
              <a:spcAft>
                <a:spcPts val="0"/>
              </a:spcAft>
              <a:buNone/>
            </a:pPr>
            <a:r>
              <a:t/>
            </a:r>
            <a:endParaRPr/>
          </a:p>
        </p:txBody>
      </p:sp>
      <p:sp>
        <p:nvSpPr>
          <p:cNvPr id="5164" name="Google Shape;5164;g3914cb0a3ee_2_19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7" name="Shape 5177"/>
        <p:cNvGrpSpPr/>
        <p:nvPr/>
      </p:nvGrpSpPr>
      <p:grpSpPr>
        <a:xfrm>
          <a:off x="0" y="0"/>
          <a:ext cx="0" cy="0"/>
          <a:chOff x="0" y="0"/>
          <a:chExt cx="0" cy="0"/>
        </a:xfrm>
      </p:grpSpPr>
      <p:sp>
        <p:nvSpPr>
          <p:cNvPr id="5178" name="Google Shape;5178;g3914cb0a3ee_2_19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79" name="Google Shape;5179;g3914cb0a3ee_2_19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0" name="Google Shape;5180;g3914cb0a3ee_2_19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9" name="Shape 5189"/>
        <p:cNvGrpSpPr/>
        <p:nvPr/>
      </p:nvGrpSpPr>
      <p:grpSpPr>
        <a:xfrm>
          <a:off x="0" y="0"/>
          <a:ext cx="0" cy="0"/>
          <a:chOff x="0" y="0"/>
          <a:chExt cx="0" cy="0"/>
        </a:xfrm>
      </p:grpSpPr>
      <p:sp>
        <p:nvSpPr>
          <p:cNvPr id="5190" name="Google Shape;5190;g3914cb0a3ee_2_19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91" name="Google Shape;5191;g3914cb0a3ee_2_19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2" name="Google Shape;5192;g3914cb0a3ee_2_19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7" name="Shape 5197"/>
        <p:cNvGrpSpPr/>
        <p:nvPr/>
      </p:nvGrpSpPr>
      <p:grpSpPr>
        <a:xfrm>
          <a:off x="0" y="0"/>
          <a:ext cx="0" cy="0"/>
          <a:chOff x="0" y="0"/>
          <a:chExt cx="0" cy="0"/>
        </a:xfrm>
      </p:grpSpPr>
      <p:sp>
        <p:nvSpPr>
          <p:cNvPr id="5198" name="Google Shape;5198;g3ad254dc652_0_58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99" name="Google Shape;5199;g3ad254dc652_0_58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0" name="Google Shape;5200;g3ad254dc652_0_58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6" name="Shape 5206"/>
        <p:cNvGrpSpPr/>
        <p:nvPr/>
      </p:nvGrpSpPr>
      <p:grpSpPr>
        <a:xfrm>
          <a:off x="0" y="0"/>
          <a:ext cx="0" cy="0"/>
          <a:chOff x="0" y="0"/>
          <a:chExt cx="0" cy="0"/>
        </a:xfrm>
      </p:grpSpPr>
      <p:sp>
        <p:nvSpPr>
          <p:cNvPr id="5207" name="Google Shape;5207;g3914cb0a3ee_2_19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08" name="Google Shape;5208;g3914cb0a3ee_2_19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9" name="Google Shape;5209;g3914cb0a3ee_2_19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5" name="Shape 5215"/>
        <p:cNvGrpSpPr/>
        <p:nvPr/>
      </p:nvGrpSpPr>
      <p:grpSpPr>
        <a:xfrm>
          <a:off x="0" y="0"/>
          <a:ext cx="0" cy="0"/>
          <a:chOff x="0" y="0"/>
          <a:chExt cx="0" cy="0"/>
        </a:xfrm>
      </p:grpSpPr>
      <p:sp>
        <p:nvSpPr>
          <p:cNvPr id="5216" name="Google Shape;5216;g3ad254dc652_0_58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17" name="Google Shape;5217;g3ad254dc652_0_58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8" name="Google Shape;5218;g3ad254dc652_0_58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4" name="Shape 5224"/>
        <p:cNvGrpSpPr/>
        <p:nvPr/>
      </p:nvGrpSpPr>
      <p:grpSpPr>
        <a:xfrm>
          <a:off x="0" y="0"/>
          <a:ext cx="0" cy="0"/>
          <a:chOff x="0" y="0"/>
          <a:chExt cx="0" cy="0"/>
        </a:xfrm>
      </p:grpSpPr>
      <p:sp>
        <p:nvSpPr>
          <p:cNvPr id="5225" name="Google Shape;5225;g3aa19dca57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26" name="Google Shape;5226;g3aa19dca57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7" name="Google Shape;5227;g3aa19dca57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0" name="Shape 4960"/>
        <p:cNvGrpSpPr/>
        <p:nvPr/>
      </p:nvGrpSpPr>
      <p:grpSpPr>
        <a:xfrm>
          <a:off x="0" y="0"/>
          <a:ext cx="0" cy="0"/>
          <a:chOff x="0" y="0"/>
          <a:chExt cx="0" cy="0"/>
        </a:xfrm>
      </p:grpSpPr>
      <p:sp>
        <p:nvSpPr>
          <p:cNvPr id="4961" name="Google Shape;4961;g3a33c79f1df_1_48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2" name="Google Shape;4962;g3a33c79f1df_1_48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3" name="Google Shape;4963;g3a33c79f1df_1_48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1" name="Shape 5231"/>
        <p:cNvGrpSpPr/>
        <p:nvPr/>
      </p:nvGrpSpPr>
      <p:grpSpPr>
        <a:xfrm>
          <a:off x="0" y="0"/>
          <a:ext cx="0" cy="0"/>
          <a:chOff x="0" y="0"/>
          <a:chExt cx="0" cy="0"/>
        </a:xfrm>
      </p:grpSpPr>
      <p:sp>
        <p:nvSpPr>
          <p:cNvPr id="5232" name="Google Shape;5232;g3a33c79f1df_1_128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3" name="Google Shape;5233;g3a33c79f1df_1_128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7" name="Shape 4967"/>
        <p:cNvGrpSpPr/>
        <p:nvPr/>
      </p:nvGrpSpPr>
      <p:grpSpPr>
        <a:xfrm>
          <a:off x="0" y="0"/>
          <a:ext cx="0" cy="0"/>
          <a:chOff x="0" y="0"/>
          <a:chExt cx="0" cy="0"/>
        </a:xfrm>
      </p:grpSpPr>
      <p:sp>
        <p:nvSpPr>
          <p:cNvPr id="4968" name="Google Shape;4968;g3ad254dc652_0_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69" name="Google Shape;4969;g3ad254dc652_0_7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0" name="Google Shape;4970;g3ad254dc652_0_7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0" name="Shape 4980"/>
        <p:cNvGrpSpPr/>
        <p:nvPr/>
      </p:nvGrpSpPr>
      <p:grpSpPr>
        <a:xfrm>
          <a:off x="0" y="0"/>
          <a:ext cx="0" cy="0"/>
          <a:chOff x="0" y="0"/>
          <a:chExt cx="0" cy="0"/>
        </a:xfrm>
      </p:grpSpPr>
      <p:sp>
        <p:nvSpPr>
          <p:cNvPr id="4981" name="Google Shape;4981;g3ad254dc6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2" name="Google Shape;4982;g3ad254dc6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3" name="Google Shape;4983;g3ad254dc65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7" name="Shape 4987"/>
        <p:cNvGrpSpPr/>
        <p:nvPr/>
      </p:nvGrpSpPr>
      <p:grpSpPr>
        <a:xfrm>
          <a:off x="0" y="0"/>
          <a:ext cx="0" cy="0"/>
          <a:chOff x="0" y="0"/>
          <a:chExt cx="0" cy="0"/>
        </a:xfrm>
      </p:grpSpPr>
      <p:sp>
        <p:nvSpPr>
          <p:cNvPr id="4988" name="Google Shape;4988;g3a33c79f1df_1_30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89" name="Google Shape;4989;g3a33c79f1df_1_30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0" name="Google Shape;4990;g3a33c79f1df_1_30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9" name="Shape 4999"/>
        <p:cNvGrpSpPr/>
        <p:nvPr/>
      </p:nvGrpSpPr>
      <p:grpSpPr>
        <a:xfrm>
          <a:off x="0" y="0"/>
          <a:ext cx="0" cy="0"/>
          <a:chOff x="0" y="0"/>
          <a:chExt cx="0" cy="0"/>
        </a:xfrm>
      </p:grpSpPr>
      <p:sp>
        <p:nvSpPr>
          <p:cNvPr id="5000" name="Google Shape;5000;g3a33c79f1df_1_30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01" name="Google Shape;5001;g3a33c79f1df_1_30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Automating accounts payable and receivable requires fast access to information like vendor names, payment due dates, proof of purchase, and more.</a:t>
            </a:r>
            <a:endParaRPr/>
          </a:p>
          <a:p>
            <a:pPr indent="0" lvl="0" marL="0" rtl="0" algn="l">
              <a:spcBef>
                <a:spcPts val="0"/>
              </a:spcBef>
              <a:spcAft>
                <a:spcPts val="0"/>
              </a:spcAft>
              <a:buNone/>
            </a:pPr>
            <a:r>
              <a:rPr lang="en-US"/>
              <a:t>Much of this data is still located on paper documents for many organizations, and even those trying to digitize often have to deal with spotty accuracy, costly implementations, and a need for technical expertise.</a:t>
            </a:r>
            <a:endParaRPr/>
          </a:p>
          <a:p>
            <a:pPr indent="0" lvl="0" marL="0" rtl="0" algn="l">
              <a:spcBef>
                <a:spcPts val="0"/>
              </a:spcBef>
              <a:spcAft>
                <a:spcPts val="0"/>
              </a:spcAft>
              <a:buNone/>
            </a:pPr>
            <a:r>
              <a:rPr lang="en-US"/>
              <a:t>By combining generative AI-powered capture with powerful no-code workflows and near limitless integration options, this information can be captured and routed effortlessly for more efficient processes.</a:t>
            </a:r>
            <a:endParaRPr/>
          </a:p>
        </p:txBody>
      </p:sp>
      <p:sp>
        <p:nvSpPr>
          <p:cNvPr id="5002" name="Google Shape;5002;g3a33c79f1df_1_30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5" name="Shape 5015"/>
        <p:cNvGrpSpPr/>
        <p:nvPr/>
      </p:nvGrpSpPr>
      <p:grpSpPr>
        <a:xfrm>
          <a:off x="0" y="0"/>
          <a:ext cx="0" cy="0"/>
          <a:chOff x="0" y="0"/>
          <a:chExt cx="0" cy="0"/>
        </a:xfrm>
      </p:grpSpPr>
      <p:sp>
        <p:nvSpPr>
          <p:cNvPr id="5016" name="Google Shape;5016;g3a33c79f1df_1_30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Square 9, it all starts with a simple scan. Our one-stop document processing platform, takes your scanned documents, easily extracts the necessary data from them using Artificial Intelligence, and stores the documents in a searchable archive so you can save office space and ditch those file cabinets.</a:t>
            </a:r>
            <a:endParaRPr/>
          </a:p>
          <a:p>
            <a:pPr indent="0" lvl="0" marL="0" rtl="0" algn="l">
              <a:spcBef>
                <a:spcPts val="0"/>
              </a:spcBef>
              <a:spcAft>
                <a:spcPts val="0"/>
              </a:spcAft>
              <a:buNone/>
            </a:pPr>
            <a:r>
              <a:rPr lang="en-US"/>
              <a:t>We make it easy; once these documents are in our platform, you can route them throughout your organization to digitize your business processes with workflows, replacing your manual processes. Square 9 can send the data across platforms, integrating with some of the most common solutions.</a:t>
            </a:r>
            <a:endParaRPr/>
          </a:p>
          <a:p>
            <a:pPr indent="0" lvl="0" marL="0" rtl="0" algn="l">
              <a:spcBef>
                <a:spcPts val="0"/>
              </a:spcBef>
              <a:spcAft>
                <a:spcPts val="0"/>
              </a:spcAft>
              <a:buNone/>
            </a:pPr>
            <a:r>
              <a:rPr lang="en-US"/>
              <a:t>It doesn’t have to stop there. Eliminate paper from more business functions with Square 9s online form builder. Data submitted on a digital form becomes easy to locate and eliminates errors, making your business operations more efficient and effective..</a:t>
            </a:r>
            <a:endParaRPr/>
          </a:p>
        </p:txBody>
      </p:sp>
      <p:sp>
        <p:nvSpPr>
          <p:cNvPr id="5017" name="Google Shape;5017;g3a33c79f1df_1_30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0" name="Shape 5030"/>
        <p:cNvGrpSpPr/>
        <p:nvPr/>
      </p:nvGrpSpPr>
      <p:grpSpPr>
        <a:xfrm>
          <a:off x="0" y="0"/>
          <a:ext cx="0" cy="0"/>
          <a:chOff x="0" y="0"/>
          <a:chExt cx="0" cy="0"/>
        </a:xfrm>
      </p:grpSpPr>
      <p:sp>
        <p:nvSpPr>
          <p:cNvPr id="5031" name="Google Shape;5031;g3a33c79f1df_1_30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32" name="Google Shape;5032;g3a33c79f1df_1_30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3" name="Google Shape;5033;g3a33c79f1df_1_30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7.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74.png"/><Relationship Id="rId4" Type="http://schemas.openxmlformats.org/officeDocument/2006/relationships/image" Target="../media/image44.png"/><Relationship Id="rId5" Type="http://schemas.openxmlformats.org/officeDocument/2006/relationships/image" Target="../media/image65.png"/><Relationship Id="rId6" Type="http://schemas.openxmlformats.org/officeDocument/2006/relationships/image" Target="../media/image4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7.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52.png"/><Relationship Id="rId4" Type="http://schemas.openxmlformats.org/officeDocument/2006/relationships/image" Target="../media/image25.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46.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6.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46.png"/><Relationship Id="rId4" Type="http://schemas.openxmlformats.org/officeDocument/2006/relationships/image" Target="../media/image74.png"/><Relationship Id="rId5" Type="http://schemas.openxmlformats.org/officeDocument/2006/relationships/image" Target="../media/image44.png"/><Relationship Id="rId6" Type="http://schemas.openxmlformats.org/officeDocument/2006/relationships/image" Target="../media/image6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2.pn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png"/><Relationship Id="rId3" Type="http://schemas.openxmlformats.org/officeDocument/2006/relationships/image" Target="../media/image190.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png"/><Relationship Id="rId3" Type="http://schemas.openxmlformats.org/officeDocument/2006/relationships/image" Target="../media/image190.png"/><Relationship Id="rId4" Type="http://schemas.openxmlformats.org/officeDocument/2006/relationships/image" Target="../media/image74.png"/><Relationship Id="rId5" Type="http://schemas.openxmlformats.org/officeDocument/2006/relationships/image" Target="../media/image44.png"/><Relationship Id="rId6" Type="http://schemas.openxmlformats.org/officeDocument/2006/relationships/image" Target="../media/image65.pn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0.png"/><Relationship Id="rId3" Type="http://schemas.openxmlformats.org/officeDocument/2006/relationships/image" Target="../media/image22.pn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4.png"/><Relationship Id="rId3" Type="http://schemas.openxmlformats.org/officeDocument/2006/relationships/image" Target="../media/image16.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4.png"/><Relationship Id="rId3" Type="http://schemas.openxmlformats.org/officeDocument/2006/relationships/image" Target="../media/image74.png"/><Relationship Id="rId4" Type="http://schemas.openxmlformats.org/officeDocument/2006/relationships/image" Target="../media/image44.png"/><Relationship Id="rId5" Type="http://schemas.openxmlformats.org/officeDocument/2006/relationships/image" Target="../media/image65.png"/><Relationship Id="rId6" Type="http://schemas.openxmlformats.org/officeDocument/2006/relationships/image" Target="../media/image16.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0.png"/><Relationship Id="rId3" Type="http://schemas.openxmlformats.org/officeDocument/2006/relationships/image" Target="../media/image74.png"/><Relationship Id="rId4" Type="http://schemas.openxmlformats.org/officeDocument/2006/relationships/image" Target="../media/image44.png"/><Relationship Id="rId5" Type="http://schemas.openxmlformats.org/officeDocument/2006/relationships/image" Target="../media/image65.png"/><Relationship Id="rId6" Type="http://schemas.openxmlformats.org/officeDocument/2006/relationships/image" Target="../media/image22.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7.jpg"/><Relationship Id="rId3" Type="http://schemas.openxmlformats.org/officeDocument/2006/relationships/image" Target="../media/image16.png"/><Relationship Id="rId4" Type="http://schemas.openxmlformats.org/officeDocument/2006/relationships/image" Target="../media/image23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7.jpg"/><Relationship Id="rId3" Type="http://schemas.openxmlformats.org/officeDocument/2006/relationships/image" Target="../media/image234.png"/><Relationship Id="rId4" Type="http://schemas.openxmlformats.org/officeDocument/2006/relationships/image" Target="../media/image22.png"/><Relationship Id="rId5" Type="http://schemas.openxmlformats.org/officeDocument/2006/relationships/image" Target="../media/image16.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0.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4.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4.pn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4.pn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9.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9.png"/><Relationship Id="rId3" Type="http://schemas.openxmlformats.org/officeDocument/2006/relationships/image" Target="../media/image69.pn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1.pn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5.png"/><Relationship Id="rId3" Type="http://schemas.openxmlformats.org/officeDocument/2006/relationships/image" Target="../media/image69.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9.png"/><Relationship Id="rId3" Type="http://schemas.openxmlformats.org/officeDocument/2006/relationships/image" Target="../media/image215.png"/><Relationship Id="rId4" Type="http://schemas.openxmlformats.org/officeDocument/2006/relationships/image" Target="../media/image206.png"/><Relationship Id="rId5" Type="http://schemas.openxmlformats.org/officeDocument/2006/relationships/image" Target="../media/image204.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2.png"/><Relationship Id="rId3" Type="http://schemas.openxmlformats.org/officeDocument/2006/relationships/image" Target="../media/image211.png"/><Relationship Id="rId4" Type="http://schemas.openxmlformats.org/officeDocument/2006/relationships/image" Target="../media/image69.pn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9.png"/><Relationship Id="rId3" Type="http://schemas.openxmlformats.org/officeDocument/2006/relationships/image" Target="../media/image69.pn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7.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2.png"/><Relationship Id="rId4"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46.png"/><Relationship Id="rId4" Type="http://schemas.openxmlformats.org/officeDocument/2006/relationships/image" Target="../media/image74.png"/><Relationship Id="rId5" Type="http://schemas.openxmlformats.org/officeDocument/2006/relationships/image" Target="../media/image44.png"/><Relationship Id="rId6" Type="http://schemas.openxmlformats.org/officeDocument/2006/relationships/image" Target="../media/image6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3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7.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4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4.png"/><Relationship Id="rId3" Type="http://schemas.openxmlformats.org/officeDocument/2006/relationships/image" Target="../media/image69.png"/><Relationship Id="rId4" Type="http://schemas.openxmlformats.org/officeDocument/2006/relationships/image" Target="../media/image104.png"/><Relationship Id="rId5" Type="http://schemas.openxmlformats.org/officeDocument/2006/relationships/image" Target="../media/image81.png"/><Relationship Id="rId6" Type="http://schemas.openxmlformats.org/officeDocument/2006/relationships/image" Target="../media/image68.png"/><Relationship Id="rId7" Type="http://schemas.openxmlformats.org/officeDocument/2006/relationships/image" Target="../media/image8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52.png"/><Relationship Id="rId4" Type="http://schemas.openxmlformats.org/officeDocument/2006/relationships/image" Target="../media/image2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46.png"/><Relationship Id="rId4" Type="http://schemas.openxmlformats.org/officeDocument/2006/relationships/image" Target="../media/image74.png"/><Relationship Id="rId5" Type="http://schemas.openxmlformats.org/officeDocument/2006/relationships/image" Target="../media/image44.png"/><Relationship Id="rId6" Type="http://schemas.openxmlformats.org/officeDocument/2006/relationships/image" Target="../media/image6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4.png"/><Relationship Id="rId3" Type="http://schemas.openxmlformats.org/officeDocument/2006/relationships/image" Target="../media/image74.png"/><Relationship Id="rId4" Type="http://schemas.openxmlformats.org/officeDocument/2006/relationships/image" Target="../media/image44.png"/><Relationship Id="rId5" Type="http://schemas.openxmlformats.org/officeDocument/2006/relationships/image" Target="../media/image65.png"/><Relationship Id="rId6"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12" name="Shape 12"/>
        <p:cNvGrpSpPr/>
        <p:nvPr/>
      </p:nvGrpSpPr>
      <p:grpSpPr>
        <a:xfrm>
          <a:off x="0" y="0"/>
          <a:ext cx="0" cy="0"/>
          <a:chOff x="0" y="0"/>
          <a:chExt cx="0" cy="0"/>
        </a:xfrm>
      </p:grpSpPr>
      <p:sp>
        <p:nvSpPr>
          <p:cNvPr id="13" name="Google Shape;13;p2"/>
          <p:cNvSpPr/>
          <p:nvPr/>
        </p:nvSpPr>
        <p:spPr>
          <a:xfrm>
            <a:off x="0" y="-77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14" name="Google Shape;14;p2"/>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3294B"/>
              </a:buClr>
              <a:buSzPts val="2800"/>
              <a:buFont typeface="Poppins"/>
              <a:buNone/>
              <a:defRPr b="1" i="0" sz="28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2"/>
          <p:cNvSpPr txBox="1"/>
          <p:nvPr/>
        </p:nvSpPr>
        <p:spPr>
          <a:xfrm>
            <a:off x="933450" y="6251680"/>
            <a:ext cx="30417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dk1"/>
                </a:solidFill>
                <a:latin typeface="Archivo"/>
                <a:ea typeface="Archivo"/>
                <a:cs typeface="Archivo"/>
                <a:sym typeface="Archivo"/>
              </a:rPr>
              <a:t>© 2025 </a:t>
            </a:r>
            <a:r>
              <a:rPr b="1" i="0" lang="en-US" sz="900" u="none" cap="none" strike="noStrike">
                <a:solidFill>
                  <a:schemeClr val="dk1"/>
                </a:solidFill>
                <a:latin typeface="Archivo"/>
                <a:ea typeface="Archivo"/>
                <a:cs typeface="Archivo"/>
                <a:sym typeface="Archivo"/>
              </a:rPr>
              <a:t>Square 9</a:t>
            </a:r>
            <a:r>
              <a:rPr b="0" i="0" lang="en-US" sz="900" u="none" cap="none" strike="noStrike">
                <a:solidFill>
                  <a:schemeClr val="dk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16" name="Google Shape;16;p2"/>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17" name="Google Shape;17;p2"/>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9" name="Google Shape;19;p2"/>
          <p:cNvPicPr preferRelativeResize="0"/>
          <p:nvPr/>
        </p:nvPicPr>
        <p:blipFill rotWithShape="1">
          <a:blip r:embed="rId3">
            <a:alphaModFix/>
          </a:blip>
          <a:srcRect b="0" l="0" r="0" t="0"/>
          <a:stretch/>
        </p:blipFill>
        <p:spPr>
          <a:xfrm>
            <a:off x="3298870" y="790617"/>
            <a:ext cx="8161650" cy="61134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1">
  <p:cSld name="1_Section Divider_1">
    <p:spTree>
      <p:nvGrpSpPr>
        <p:cNvPr id="171" name="Shape 171"/>
        <p:cNvGrpSpPr/>
        <p:nvPr/>
      </p:nvGrpSpPr>
      <p:grpSpPr>
        <a:xfrm>
          <a:off x="0" y="0"/>
          <a:ext cx="0" cy="0"/>
          <a:chOff x="0" y="0"/>
          <a:chExt cx="0" cy="0"/>
        </a:xfrm>
      </p:grpSpPr>
      <p:sp>
        <p:nvSpPr>
          <p:cNvPr id="172" name="Google Shape;172;p11"/>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pic>
        <p:nvPicPr>
          <p:cNvPr id="173" name="Google Shape;173;p11" title="Artboard 1.png"/>
          <p:cNvPicPr preferRelativeResize="0"/>
          <p:nvPr/>
        </p:nvPicPr>
        <p:blipFill rotWithShape="1">
          <a:blip r:embed="rId2">
            <a:alphaModFix/>
          </a:blip>
          <a:srcRect b="0" l="0" r="0" t="0"/>
          <a:stretch/>
        </p:blipFill>
        <p:spPr>
          <a:xfrm>
            <a:off x="-547080" y="-2406225"/>
            <a:ext cx="12630999" cy="9417750"/>
          </a:xfrm>
          <a:prstGeom prst="rect">
            <a:avLst/>
          </a:prstGeom>
          <a:noFill/>
          <a:ln>
            <a:noFill/>
          </a:ln>
        </p:spPr>
      </p:pic>
      <p:sp>
        <p:nvSpPr>
          <p:cNvPr id="174" name="Google Shape;174;p11"/>
          <p:cNvSpPr txBox="1"/>
          <p:nvPr>
            <p:ph type="title"/>
          </p:nvPr>
        </p:nvSpPr>
        <p:spPr>
          <a:xfrm>
            <a:off x="6920395" y="2882725"/>
            <a:ext cx="42843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Poppins"/>
              <a:buNone/>
              <a:defRPr b="1" i="0" sz="4000" u="none" cap="none" strike="noStrike">
                <a:solidFill>
                  <a:schemeClr val="lt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1"/>
          <p:cNvSpPr txBox="1"/>
          <p:nvPr>
            <p:ph idx="1" type="subTitle"/>
          </p:nvPr>
        </p:nvSpPr>
        <p:spPr>
          <a:xfrm>
            <a:off x="6920400" y="4059750"/>
            <a:ext cx="4284300" cy="441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76" name="Google Shape;176;p11"/>
          <p:cNvPicPr preferRelativeResize="0"/>
          <p:nvPr/>
        </p:nvPicPr>
        <p:blipFill rotWithShape="1">
          <a:blip r:embed="rId3">
            <a:alphaModFix/>
          </a:blip>
          <a:srcRect b="0" l="0" r="0" t="0"/>
          <a:stretch/>
        </p:blipFill>
        <p:spPr>
          <a:xfrm>
            <a:off x="10745117" y="281181"/>
            <a:ext cx="1133950" cy="422452"/>
          </a:xfrm>
          <a:prstGeom prst="rect">
            <a:avLst/>
          </a:prstGeom>
          <a:noFill/>
          <a:ln>
            <a:noFill/>
          </a:ln>
        </p:spPr>
      </p:pic>
      <p:sp>
        <p:nvSpPr>
          <p:cNvPr id="177" name="Google Shape;177;p11"/>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lt1"/>
                </a:solidFill>
                <a:latin typeface="Archivo"/>
                <a:ea typeface="Archivo"/>
                <a:cs typeface="Archivo"/>
                <a:sym typeface="Archivo"/>
              </a:rPr>
              <a:t>© 2025 </a:t>
            </a:r>
            <a:r>
              <a:rPr b="1" i="0" lang="en-US" sz="800" u="none" cap="none" strike="noStrike">
                <a:solidFill>
                  <a:schemeClr val="lt1"/>
                </a:solidFill>
                <a:latin typeface="Archivo"/>
                <a:ea typeface="Archivo"/>
                <a:cs typeface="Archivo"/>
                <a:sym typeface="Archivo"/>
              </a:rPr>
              <a:t>Square 9</a:t>
            </a:r>
            <a:r>
              <a:rPr b="0" i="0" lang="en-US" sz="800" u="none" cap="none" strike="noStrike">
                <a:solidFill>
                  <a:schemeClr val="lt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178" name="Google Shape;178;p11"/>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79" name="Google Shape;179;p11" title="Line art white.png"/>
          <p:cNvPicPr preferRelativeResize="0"/>
          <p:nvPr/>
        </p:nvPicPr>
        <p:blipFill rotWithShape="1">
          <a:blip r:embed="rId4">
            <a:alphaModFix/>
          </a:blip>
          <a:srcRect b="73978" l="0" r="65202" t="0"/>
          <a:stretch/>
        </p:blipFill>
        <p:spPr>
          <a:xfrm flipH="1" rot="10800000">
            <a:off x="2881100" y="3034476"/>
            <a:ext cx="2442673" cy="2011249"/>
          </a:xfrm>
          <a:prstGeom prst="rect">
            <a:avLst/>
          </a:prstGeom>
          <a:noFill/>
          <a:ln>
            <a:noFill/>
          </a:ln>
        </p:spPr>
      </p:pic>
      <p:pic>
        <p:nvPicPr>
          <p:cNvPr id="180" name="Google Shape;180;p11" title="Artboard 1.png"/>
          <p:cNvPicPr preferRelativeResize="0"/>
          <p:nvPr/>
        </p:nvPicPr>
        <p:blipFill rotWithShape="1">
          <a:blip r:embed="rId2">
            <a:alphaModFix/>
          </a:blip>
          <a:srcRect b="78603" l="3125" r="86015" t="8462"/>
          <a:stretch/>
        </p:blipFill>
        <p:spPr>
          <a:xfrm>
            <a:off x="549325" y="2571625"/>
            <a:ext cx="1088399" cy="966576"/>
          </a:xfrm>
          <a:prstGeom prst="rect">
            <a:avLst/>
          </a:prstGeom>
          <a:noFill/>
          <a:ln>
            <a:noFill/>
          </a:ln>
        </p:spPr>
      </p:pic>
      <p:sp>
        <p:nvSpPr>
          <p:cNvPr id="181" name="Google Shape;181;p11"/>
          <p:cNvSpPr/>
          <p:nvPr/>
        </p:nvSpPr>
        <p:spPr>
          <a:xfrm>
            <a:off x="463688" y="3814525"/>
            <a:ext cx="2484600" cy="168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p11" title="Artboard 2.png"/>
          <p:cNvPicPr preferRelativeResize="0"/>
          <p:nvPr/>
        </p:nvPicPr>
        <p:blipFill rotWithShape="1">
          <a:blip r:embed="rId5">
            <a:alphaModFix/>
          </a:blip>
          <a:srcRect b="0" l="0" r="0" t="0"/>
          <a:stretch/>
        </p:blipFill>
        <p:spPr>
          <a:xfrm>
            <a:off x="1120025" y="4182600"/>
            <a:ext cx="1527649" cy="15374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706" name="Shape 1706"/>
        <p:cNvGrpSpPr/>
        <p:nvPr/>
      </p:nvGrpSpPr>
      <p:grpSpPr>
        <a:xfrm>
          <a:off x="0" y="0"/>
          <a:ext cx="0" cy="0"/>
          <a:chOff x="0" y="0"/>
          <a:chExt cx="0" cy="0"/>
        </a:xfrm>
      </p:grpSpPr>
      <p:sp>
        <p:nvSpPr>
          <p:cNvPr id="1707" name="Google Shape;1707;p103"/>
          <p:cNvSpPr/>
          <p:nvPr/>
        </p:nvSpPr>
        <p:spPr>
          <a:xfrm>
            <a:off x="8677619" y="0"/>
            <a:ext cx="35145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8" name="Google Shape;1708;p10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709" name="Google Shape;1709;p103"/>
          <p:cNvPicPr preferRelativeResize="0"/>
          <p:nvPr/>
        </p:nvPicPr>
        <p:blipFill rotWithShape="1">
          <a:blip r:embed="rId2">
            <a:alphaModFix/>
          </a:blip>
          <a:srcRect b="34055" l="0" r="46853" t="34055"/>
          <a:stretch/>
        </p:blipFill>
        <p:spPr>
          <a:xfrm>
            <a:off x="7501665" y="1"/>
            <a:ext cx="4690336" cy="6858000"/>
          </a:xfrm>
          <a:prstGeom prst="rect">
            <a:avLst/>
          </a:prstGeom>
          <a:noFill/>
          <a:ln>
            <a:noFill/>
          </a:ln>
        </p:spPr>
      </p:pic>
      <p:pic>
        <p:nvPicPr>
          <p:cNvPr id="1710" name="Google Shape;1710;p10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711" name="Google Shape;1711;p103"/>
          <p:cNvSpPr txBox="1"/>
          <p:nvPr>
            <p:ph type="title"/>
          </p:nvPr>
        </p:nvSpPr>
        <p:spPr>
          <a:xfrm>
            <a:off x="969219" y="706012"/>
            <a:ext cx="61875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2" name="Google Shape;1712;p103"/>
          <p:cNvSpPr/>
          <p:nvPr/>
        </p:nvSpPr>
        <p:spPr>
          <a:xfrm>
            <a:off x="8167739" y="512004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3" name="Google Shape;1713;p103"/>
          <p:cNvSpPr/>
          <p:nvPr/>
        </p:nvSpPr>
        <p:spPr>
          <a:xfrm>
            <a:off x="887249"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14" name="Google Shape;1714;p103"/>
          <p:cNvCxnSpPr/>
          <p:nvPr/>
        </p:nvCxnSpPr>
        <p:spPr>
          <a:xfrm>
            <a:off x="9197009" y="2528535"/>
            <a:ext cx="1920900" cy="0"/>
          </a:xfrm>
          <a:prstGeom prst="straightConnector1">
            <a:avLst/>
          </a:prstGeom>
          <a:noFill/>
          <a:ln cap="flat" cmpd="sng" w="9525">
            <a:solidFill>
              <a:srgbClr val="BFBFBF"/>
            </a:solidFill>
            <a:prstDash val="solid"/>
            <a:miter lim="800000"/>
            <a:headEnd len="sm" w="sm" type="none"/>
            <a:tailEnd len="sm" w="sm" type="none"/>
          </a:ln>
        </p:spPr>
      </p:cxnSp>
      <p:cxnSp>
        <p:nvCxnSpPr>
          <p:cNvPr id="1715" name="Google Shape;1715;p103"/>
          <p:cNvCxnSpPr/>
          <p:nvPr/>
        </p:nvCxnSpPr>
        <p:spPr>
          <a:xfrm>
            <a:off x="9197009" y="4271196"/>
            <a:ext cx="1920900" cy="0"/>
          </a:xfrm>
          <a:prstGeom prst="straightConnector1">
            <a:avLst/>
          </a:prstGeom>
          <a:noFill/>
          <a:ln cap="flat" cmpd="sng" w="9525">
            <a:solidFill>
              <a:srgbClr val="BFBFBF"/>
            </a:solidFill>
            <a:prstDash val="solid"/>
            <a:miter lim="800000"/>
            <a:headEnd len="sm" w="sm" type="none"/>
            <a:tailEnd len="sm" w="sm" type="none"/>
          </a:ln>
        </p:spPr>
      </p:cxnSp>
      <p:sp>
        <p:nvSpPr>
          <p:cNvPr id="1716" name="Google Shape;1716;p103"/>
          <p:cNvSpPr txBox="1"/>
          <p:nvPr>
            <p:ph idx="1" type="body"/>
          </p:nvPr>
        </p:nvSpPr>
        <p:spPr>
          <a:xfrm>
            <a:off x="991033"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7" name="Google Shape;1717;p103"/>
          <p:cNvSpPr/>
          <p:nvPr/>
        </p:nvSpPr>
        <p:spPr>
          <a:xfrm>
            <a:off x="4186642"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8" name="Google Shape;1718;p103"/>
          <p:cNvSpPr txBox="1"/>
          <p:nvPr>
            <p:ph idx="2" type="body"/>
          </p:nvPr>
        </p:nvSpPr>
        <p:spPr>
          <a:xfrm>
            <a:off x="4290426"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9" name="Google Shape;1719;p103"/>
          <p:cNvSpPr txBox="1"/>
          <p:nvPr>
            <p:ph idx="3" type="body"/>
          </p:nvPr>
        </p:nvSpPr>
        <p:spPr>
          <a:xfrm>
            <a:off x="9002952" y="1066569"/>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0" name="Google Shape;1720;p103"/>
          <p:cNvSpPr txBox="1"/>
          <p:nvPr>
            <p:ph idx="4" type="body"/>
          </p:nvPr>
        </p:nvSpPr>
        <p:spPr>
          <a:xfrm>
            <a:off x="9002952" y="1698786"/>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1" name="Google Shape;1721;p103"/>
          <p:cNvSpPr txBox="1"/>
          <p:nvPr>
            <p:ph idx="5" type="body"/>
          </p:nvPr>
        </p:nvSpPr>
        <p:spPr>
          <a:xfrm>
            <a:off x="9006450" y="2852300"/>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2" name="Google Shape;1722;p103"/>
          <p:cNvSpPr txBox="1"/>
          <p:nvPr>
            <p:ph idx="6" type="body"/>
          </p:nvPr>
        </p:nvSpPr>
        <p:spPr>
          <a:xfrm>
            <a:off x="9006450" y="3484517"/>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3" name="Google Shape;1723;p103"/>
          <p:cNvSpPr txBox="1"/>
          <p:nvPr>
            <p:ph idx="7" type="body"/>
          </p:nvPr>
        </p:nvSpPr>
        <p:spPr>
          <a:xfrm>
            <a:off x="9002952" y="4560224"/>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4" name="Google Shape;1724;p103"/>
          <p:cNvSpPr txBox="1"/>
          <p:nvPr>
            <p:ph idx="8" type="body"/>
          </p:nvPr>
        </p:nvSpPr>
        <p:spPr>
          <a:xfrm>
            <a:off x="9002952" y="5192441"/>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5" name="Google Shape;1725;p103"/>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dk1"/>
                </a:solidFill>
                <a:latin typeface="Archivo"/>
                <a:ea typeface="Archivo"/>
                <a:cs typeface="Archivo"/>
                <a:sym typeface="Archivo"/>
              </a:rPr>
              <a:t>© 2025 </a:t>
            </a:r>
            <a:r>
              <a:rPr b="1" lang="en-US" sz="800">
                <a:solidFill>
                  <a:schemeClr val="dk1"/>
                </a:solidFill>
                <a:latin typeface="Archivo"/>
                <a:ea typeface="Archivo"/>
                <a:cs typeface="Archivo"/>
                <a:sym typeface="Archivo"/>
              </a:rPr>
              <a:t>Square 9</a:t>
            </a:r>
            <a:r>
              <a:rPr lang="en-US" sz="800">
                <a:solidFill>
                  <a:schemeClr val="dk1"/>
                </a:solidFill>
                <a:latin typeface="Archivo"/>
                <a:ea typeface="Archivo"/>
                <a:cs typeface="Archivo"/>
                <a:sym typeface="Archivo"/>
              </a:rPr>
              <a:t>. All Rights Reserved  </a:t>
            </a: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ayout">
  <p:cSld name="Team Layout">
    <p:spTree>
      <p:nvGrpSpPr>
        <p:cNvPr id="1726" name="Shape 1726"/>
        <p:cNvGrpSpPr/>
        <p:nvPr/>
      </p:nvGrpSpPr>
      <p:grpSpPr>
        <a:xfrm>
          <a:off x="0" y="0"/>
          <a:ext cx="0" cy="0"/>
          <a:chOff x="0" y="0"/>
          <a:chExt cx="0" cy="0"/>
        </a:xfrm>
      </p:grpSpPr>
      <p:sp>
        <p:nvSpPr>
          <p:cNvPr id="1727" name="Google Shape;1727;p104"/>
          <p:cNvSpPr/>
          <p:nvPr/>
        </p:nvSpPr>
        <p:spPr>
          <a:xfrm>
            <a:off x="8393024" y="186331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28" name="Google Shape;1728;p10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729" name="Google Shape;1729;p104"/>
          <p:cNvSpPr txBox="1"/>
          <p:nvPr>
            <p:ph type="title"/>
          </p:nvPr>
        </p:nvSpPr>
        <p:spPr>
          <a:xfrm>
            <a:off x="1101413" y="517543"/>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30" name="Google Shape;1730;p104"/>
          <p:cNvSpPr txBox="1"/>
          <p:nvPr>
            <p:ph idx="1" type="body"/>
          </p:nvPr>
        </p:nvSpPr>
        <p:spPr>
          <a:xfrm>
            <a:off x="1101414" y="1823281"/>
            <a:ext cx="6611400" cy="3350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1" name="Google Shape;1731;p104"/>
          <p:cNvSpPr txBox="1"/>
          <p:nvPr>
            <p:ph idx="2" type="body"/>
          </p:nvPr>
        </p:nvSpPr>
        <p:spPr>
          <a:xfrm>
            <a:off x="8861500" y="824120"/>
            <a:ext cx="2695500" cy="1907400"/>
          </a:xfrm>
          <a:prstGeom prst="rect">
            <a:avLst/>
          </a:prstGeom>
          <a:noFill/>
          <a:ln>
            <a:noFill/>
          </a:ln>
        </p:spPr>
        <p:txBody>
          <a:bodyPr anchorCtr="0" anchor="t" bIns="45700" lIns="91425" spcFirstLastPara="1" rIns="91425" wrap="square" tIns="45700">
            <a:noAutofit/>
          </a:bodyPr>
          <a:lstStyle>
            <a:lvl1pPr indent="-285750" lvl="0" marL="457200" marR="0" algn="l">
              <a:lnSpc>
                <a:spcPct val="110000"/>
              </a:lnSpc>
              <a:spcBef>
                <a:spcPts val="0"/>
              </a:spcBef>
              <a:spcAft>
                <a:spcPts val="0"/>
              </a:spcAft>
              <a:buClr>
                <a:srgbClr val="E87722"/>
              </a:buClr>
              <a:buSzPts val="900"/>
              <a:buFont typeface="NTR"/>
              <a:buChar char="✓"/>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2" name="Google Shape;1732;p104"/>
          <p:cNvSpPr txBox="1"/>
          <p:nvPr>
            <p:ph idx="3" type="body"/>
          </p:nvPr>
        </p:nvSpPr>
        <p:spPr>
          <a:xfrm>
            <a:off x="8850867" y="2887307"/>
            <a:ext cx="2695500" cy="1907400"/>
          </a:xfrm>
          <a:prstGeom prst="rect">
            <a:avLst/>
          </a:prstGeom>
          <a:noFill/>
          <a:ln>
            <a:noFill/>
          </a:ln>
        </p:spPr>
        <p:txBody>
          <a:bodyPr anchorCtr="0" anchor="t" bIns="45700" lIns="91425" spcFirstLastPara="1" rIns="91425" wrap="square" tIns="45700">
            <a:noAutofit/>
          </a:bodyPr>
          <a:lstStyle>
            <a:lvl1pPr indent="-285750" lvl="0" marL="457200" marR="0" algn="l">
              <a:lnSpc>
                <a:spcPct val="110000"/>
              </a:lnSpc>
              <a:spcBef>
                <a:spcPts val="0"/>
              </a:spcBef>
              <a:spcAft>
                <a:spcPts val="0"/>
              </a:spcAft>
              <a:buClr>
                <a:srgbClr val="E87722"/>
              </a:buClr>
              <a:buSzPts val="900"/>
              <a:buFont typeface="NTR"/>
              <a:buChar char="✓"/>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33" name="Google Shape;1733;p104"/>
          <p:cNvPicPr preferRelativeResize="0"/>
          <p:nvPr/>
        </p:nvPicPr>
        <p:blipFill rotWithShape="1">
          <a:blip r:embed="rId3">
            <a:alphaModFix/>
          </a:blip>
          <a:srcRect b="64785" l="0" r="0" t="3325"/>
          <a:stretch/>
        </p:blipFill>
        <p:spPr>
          <a:xfrm>
            <a:off x="3274498" y="1"/>
            <a:ext cx="8825390" cy="6858000"/>
          </a:xfrm>
          <a:prstGeom prst="rect">
            <a:avLst/>
          </a:prstGeom>
          <a:noFill/>
          <a:ln>
            <a:noFill/>
          </a:ln>
        </p:spPr>
      </p:pic>
      <p:sp>
        <p:nvSpPr>
          <p:cNvPr id="1734" name="Google Shape;1734;p10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Image/Contact">
  <p:cSld name="Full Width Image/Contact">
    <p:spTree>
      <p:nvGrpSpPr>
        <p:cNvPr id="1735" name="Shape 1735"/>
        <p:cNvGrpSpPr/>
        <p:nvPr/>
      </p:nvGrpSpPr>
      <p:grpSpPr>
        <a:xfrm>
          <a:off x="0" y="0"/>
          <a:ext cx="0" cy="0"/>
          <a:chOff x="0" y="0"/>
          <a:chExt cx="0" cy="0"/>
        </a:xfrm>
      </p:grpSpPr>
      <p:sp>
        <p:nvSpPr>
          <p:cNvPr id="1736" name="Google Shape;1736;p105"/>
          <p:cNvSpPr/>
          <p:nvPr>
            <p:ph idx="2" type="pic"/>
          </p:nvPr>
        </p:nvSpPr>
        <p:spPr>
          <a:xfrm>
            <a:off x="0" y="0"/>
            <a:ext cx="12192000" cy="6858000"/>
          </a:xfrm>
          <a:prstGeom prst="rect">
            <a:avLst/>
          </a:prstGeom>
          <a:solidFill>
            <a:schemeClr val="accent1"/>
          </a:solidFill>
          <a:ln>
            <a:noFill/>
          </a:ln>
        </p:spPr>
      </p:sp>
      <p:sp>
        <p:nvSpPr>
          <p:cNvPr id="1737" name="Google Shape;1737;p105"/>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3600"/>
              <a:buFont typeface="Poppins"/>
              <a:buNone/>
              <a:defRPr b="1" i="0" sz="36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38" name="Google Shape;1738;p10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1739" name="Shape 1739"/>
        <p:cNvGrpSpPr/>
        <p:nvPr/>
      </p:nvGrpSpPr>
      <p:grpSpPr>
        <a:xfrm>
          <a:off x="0" y="0"/>
          <a:ext cx="0" cy="0"/>
          <a:chOff x="0" y="0"/>
          <a:chExt cx="0" cy="0"/>
        </a:xfrm>
      </p:grpSpPr>
      <p:sp>
        <p:nvSpPr>
          <p:cNvPr id="1740" name="Google Shape;1740;p106"/>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41" name="Google Shape;1741;p10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742" name="Google Shape;1742;p106"/>
          <p:cNvSpPr/>
          <p:nvPr/>
        </p:nvSpPr>
        <p:spPr>
          <a:xfrm>
            <a:off x="4159129" y="6124476"/>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3" name="Google Shape;1743;p106"/>
          <p:cNvSpPr txBox="1"/>
          <p:nvPr>
            <p:ph idx="1" type="body"/>
          </p:nvPr>
        </p:nvSpPr>
        <p:spPr>
          <a:xfrm>
            <a:off x="5758854"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4" name="Google Shape;1744;p106"/>
          <p:cNvSpPr txBox="1"/>
          <p:nvPr>
            <p:ph idx="2" type="body"/>
          </p:nvPr>
        </p:nvSpPr>
        <p:spPr>
          <a:xfrm>
            <a:off x="5758854"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5" name="Google Shape;1745;p106"/>
          <p:cNvSpPr txBox="1"/>
          <p:nvPr>
            <p:ph idx="3" type="body"/>
          </p:nvPr>
        </p:nvSpPr>
        <p:spPr>
          <a:xfrm>
            <a:off x="5758854"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6" name="Google Shape;1746;p106"/>
          <p:cNvSpPr txBox="1"/>
          <p:nvPr>
            <p:ph idx="4" type="body"/>
          </p:nvPr>
        </p:nvSpPr>
        <p:spPr>
          <a:xfrm>
            <a:off x="5758854"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7" name="Google Shape;1747;p106"/>
          <p:cNvSpPr txBox="1"/>
          <p:nvPr>
            <p:ph idx="5" type="body"/>
          </p:nvPr>
        </p:nvSpPr>
        <p:spPr>
          <a:xfrm>
            <a:off x="5758854"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8" name="Google Shape;1748;p106"/>
          <p:cNvSpPr txBox="1"/>
          <p:nvPr>
            <p:ph idx="6" type="body"/>
          </p:nvPr>
        </p:nvSpPr>
        <p:spPr>
          <a:xfrm>
            <a:off x="5758854"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9" name="Google Shape;1749;p106"/>
          <p:cNvSpPr txBox="1"/>
          <p:nvPr>
            <p:ph idx="7" type="body"/>
          </p:nvPr>
        </p:nvSpPr>
        <p:spPr>
          <a:xfrm>
            <a:off x="5758854" y="560563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0" name="Google Shape;1750;p106"/>
          <p:cNvSpPr txBox="1"/>
          <p:nvPr>
            <p:ph idx="8" type="body"/>
          </p:nvPr>
        </p:nvSpPr>
        <p:spPr>
          <a:xfrm>
            <a:off x="5758854"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1" name="Google Shape;1751;p106"/>
          <p:cNvSpPr txBox="1"/>
          <p:nvPr>
            <p:ph idx="9" type="body"/>
          </p:nvPr>
        </p:nvSpPr>
        <p:spPr>
          <a:xfrm>
            <a:off x="8998725"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2" name="Google Shape;1752;p106"/>
          <p:cNvSpPr txBox="1"/>
          <p:nvPr>
            <p:ph idx="13" type="body"/>
          </p:nvPr>
        </p:nvSpPr>
        <p:spPr>
          <a:xfrm>
            <a:off x="8998725"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3" name="Google Shape;1753;p106"/>
          <p:cNvSpPr txBox="1"/>
          <p:nvPr>
            <p:ph idx="14" type="body"/>
          </p:nvPr>
        </p:nvSpPr>
        <p:spPr>
          <a:xfrm>
            <a:off x="8998725"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4" name="Google Shape;1754;p106"/>
          <p:cNvSpPr txBox="1"/>
          <p:nvPr>
            <p:ph idx="15" type="body"/>
          </p:nvPr>
        </p:nvSpPr>
        <p:spPr>
          <a:xfrm>
            <a:off x="8998725"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5" name="Google Shape;1755;p106"/>
          <p:cNvSpPr txBox="1"/>
          <p:nvPr>
            <p:ph idx="16" type="body"/>
          </p:nvPr>
        </p:nvSpPr>
        <p:spPr>
          <a:xfrm>
            <a:off x="8998725"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6" name="Google Shape;1756;p106"/>
          <p:cNvSpPr txBox="1"/>
          <p:nvPr>
            <p:ph idx="17" type="body"/>
          </p:nvPr>
        </p:nvSpPr>
        <p:spPr>
          <a:xfrm>
            <a:off x="8998725"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7" name="Google Shape;1757;p106"/>
          <p:cNvSpPr txBox="1"/>
          <p:nvPr>
            <p:ph idx="18" type="body"/>
          </p:nvPr>
        </p:nvSpPr>
        <p:spPr>
          <a:xfrm>
            <a:off x="8998725"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8" name="Google Shape;1758;p106"/>
          <p:cNvSpPr txBox="1"/>
          <p:nvPr>
            <p:ph idx="19" type="body"/>
          </p:nvPr>
        </p:nvSpPr>
        <p:spPr>
          <a:xfrm>
            <a:off x="8998725" y="5593628"/>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59" name="Google Shape;1759;p106"/>
          <p:cNvPicPr preferRelativeResize="0"/>
          <p:nvPr/>
        </p:nvPicPr>
        <p:blipFill rotWithShape="1">
          <a:blip r:embed="rId3">
            <a:alphaModFix/>
          </a:blip>
          <a:srcRect b="40621" l="0" r="0" t="26774"/>
          <a:stretch/>
        </p:blipFill>
        <p:spPr>
          <a:xfrm>
            <a:off x="3406775" y="0"/>
            <a:ext cx="8631936" cy="6858000"/>
          </a:xfrm>
          <a:prstGeom prst="rect">
            <a:avLst/>
          </a:prstGeom>
          <a:noFill/>
          <a:ln>
            <a:noFill/>
          </a:ln>
        </p:spPr>
      </p:pic>
      <p:sp>
        <p:nvSpPr>
          <p:cNvPr id="1760" name="Google Shape;1760;p10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1">
  <p:cSld name="Infographic 01">
    <p:spTree>
      <p:nvGrpSpPr>
        <p:cNvPr id="1761" name="Shape 1761"/>
        <p:cNvGrpSpPr/>
        <p:nvPr/>
      </p:nvGrpSpPr>
      <p:grpSpPr>
        <a:xfrm>
          <a:off x="0" y="0"/>
          <a:ext cx="0" cy="0"/>
          <a:chOff x="0" y="0"/>
          <a:chExt cx="0" cy="0"/>
        </a:xfrm>
      </p:grpSpPr>
      <p:sp>
        <p:nvSpPr>
          <p:cNvPr id="1762" name="Google Shape;1762;p10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763" name="Google Shape;1763;p10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764" name="Google Shape;1764;p107"/>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65" name="Google Shape;1765;p107"/>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grpSp>
        <p:nvGrpSpPr>
          <p:cNvPr id="1766" name="Google Shape;1766;p107"/>
          <p:cNvGrpSpPr/>
          <p:nvPr/>
        </p:nvGrpSpPr>
        <p:grpSpPr>
          <a:xfrm>
            <a:off x="4212500" y="1627026"/>
            <a:ext cx="3767092" cy="4016873"/>
            <a:chOff x="2550160" y="678931"/>
            <a:chExt cx="4043680" cy="4311801"/>
          </a:xfrm>
        </p:grpSpPr>
        <p:grpSp>
          <p:nvGrpSpPr>
            <p:cNvPr id="1767" name="Google Shape;1767;p107"/>
            <p:cNvGrpSpPr/>
            <p:nvPr/>
          </p:nvGrpSpPr>
          <p:grpSpPr>
            <a:xfrm>
              <a:off x="2550160" y="678931"/>
              <a:ext cx="4043680" cy="4311801"/>
              <a:chOff x="2550160" y="678931"/>
              <a:chExt cx="4043680" cy="4311801"/>
            </a:xfrm>
          </p:grpSpPr>
          <p:sp>
            <p:nvSpPr>
              <p:cNvPr id="1768" name="Google Shape;1768;p107"/>
              <p:cNvSpPr/>
              <p:nvPr/>
            </p:nvSpPr>
            <p:spPr>
              <a:xfrm rot="7195562">
                <a:off x="4177260" y="1087554"/>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9" name="Google Shape;1769;p107"/>
              <p:cNvSpPr/>
              <p:nvPr/>
            </p:nvSpPr>
            <p:spPr>
              <a:xfrm rot="3604438">
                <a:off x="3090834" y="1085649"/>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0" name="Google Shape;1770;p107"/>
              <p:cNvSpPr/>
              <p:nvPr/>
            </p:nvSpPr>
            <p:spPr>
              <a:xfrm>
                <a:off x="2550160" y="2024962"/>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1" name="Google Shape;1771;p107"/>
              <p:cNvSpPr/>
              <p:nvPr/>
            </p:nvSpPr>
            <p:spPr>
              <a:xfrm rot="-3604438">
                <a:off x="3091718" y="2962552"/>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2" name="Google Shape;1772;p107"/>
              <p:cNvSpPr/>
              <p:nvPr/>
            </p:nvSpPr>
            <p:spPr>
              <a:xfrm rot="-7195562">
                <a:off x="4178144" y="2964457"/>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3" name="Google Shape;1773;p107"/>
              <p:cNvSpPr/>
              <p:nvPr/>
            </p:nvSpPr>
            <p:spPr>
              <a:xfrm rot="10800000">
                <a:off x="4716185" y="2022871"/>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4" name="Google Shape;1774;p107"/>
              <p:cNvGrpSpPr/>
              <p:nvPr/>
            </p:nvGrpSpPr>
            <p:grpSpPr>
              <a:xfrm>
                <a:off x="2847106" y="1341053"/>
                <a:ext cx="3448351" cy="2986211"/>
                <a:chOff x="3417715" y="1110331"/>
                <a:chExt cx="5354582" cy="4636974"/>
              </a:xfrm>
            </p:grpSpPr>
            <p:sp>
              <p:nvSpPr>
                <p:cNvPr id="1775" name="Google Shape;1775;p107"/>
                <p:cNvSpPr/>
                <p:nvPr/>
              </p:nvSpPr>
              <p:spPr>
                <a:xfrm>
                  <a:off x="4115788" y="1110331"/>
                  <a:ext cx="1931966" cy="1808471"/>
                </a:xfrm>
                <a:custGeom>
                  <a:rect b="b" l="l" r="r" t="t"/>
                  <a:pathLst>
                    <a:path extrusionOk="0" h="1698095" w="1814053">
                      <a:moveTo>
                        <a:pt x="601294" y="0"/>
                      </a:moveTo>
                      <a:lnTo>
                        <a:pt x="1812556" y="5006"/>
                      </a:lnTo>
                      <a:lnTo>
                        <a:pt x="1814053" y="7599"/>
                      </a:lnTo>
                      <a:lnTo>
                        <a:pt x="1813887" y="7696"/>
                      </a:lnTo>
                      <a:lnTo>
                        <a:pt x="1813621" y="1297688"/>
                      </a:lnTo>
                      <a:lnTo>
                        <a:pt x="1349407" y="1295769"/>
                      </a:lnTo>
                      <a:lnTo>
                        <a:pt x="1119336" y="1698095"/>
                      </a:lnTo>
                      <a:lnTo>
                        <a:pt x="1664" y="1053983"/>
                      </a:lnTo>
                      <a:lnTo>
                        <a:pt x="1497" y="1054079"/>
                      </a:lnTo>
                      <a:lnTo>
                        <a:pt x="0" y="1051486"/>
                      </a:lnTo>
                      <a:lnTo>
                        <a:pt x="601294" y="0"/>
                      </a:lnTo>
                      <a:close/>
                    </a:path>
                  </a:pathLst>
                </a:custGeom>
                <a:solidFill>
                  <a:schemeClr val="lt1"/>
                </a:solidFill>
                <a:ln>
                  <a:noFill/>
                </a:ln>
                <a:effectLst>
                  <a:outerShdw blurRad="1270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6" name="Google Shape;1776;p107"/>
                <p:cNvSpPr/>
                <p:nvPr/>
              </p:nvSpPr>
              <p:spPr>
                <a:xfrm>
                  <a:off x="6142161" y="1110331"/>
                  <a:ext cx="1931968" cy="1809169"/>
                </a:xfrm>
                <a:custGeom>
                  <a:rect b="b" l="l" r="r" t="t"/>
                  <a:pathLst>
                    <a:path extrusionOk="0" h="1698750" w="1814054">
                      <a:moveTo>
                        <a:pt x="1212758" y="0"/>
                      </a:moveTo>
                      <a:lnTo>
                        <a:pt x="1814054" y="1051487"/>
                      </a:lnTo>
                      <a:lnTo>
                        <a:pt x="1812557" y="1054080"/>
                      </a:lnTo>
                      <a:lnTo>
                        <a:pt x="1812390" y="1053984"/>
                      </a:lnTo>
                      <a:lnTo>
                        <a:pt x="695091" y="1698750"/>
                      </a:lnTo>
                      <a:lnTo>
                        <a:pt x="464646" y="1295770"/>
                      </a:lnTo>
                      <a:lnTo>
                        <a:pt x="1186" y="1297685"/>
                      </a:lnTo>
                      <a:lnTo>
                        <a:pt x="167" y="7697"/>
                      </a:lnTo>
                      <a:lnTo>
                        <a:pt x="0" y="7600"/>
                      </a:lnTo>
                      <a:lnTo>
                        <a:pt x="1497" y="5007"/>
                      </a:lnTo>
                      <a:lnTo>
                        <a:pt x="1212758" y="0"/>
                      </a:lnTo>
                      <a:close/>
                    </a:path>
                  </a:pathLst>
                </a:custGeom>
                <a:solidFill>
                  <a:schemeClr val="lt1"/>
                </a:solidFill>
                <a:ln>
                  <a:noFill/>
                </a:ln>
                <a:effectLst>
                  <a:outerShdw blurRad="127000" rotWithShape="0" algn="tr" dir="81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7" name="Google Shape;1777;p107"/>
                <p:cNvSpPr/>
                <p:nvPr/>
              </p:nvSpPr>
              <p:spPr>
                <a:xfrm>
                  <a:off x="3417715" y="2314090"/>
                  <a:ext cx="1842444" cy="2229002"/>
                </a:xfrm>
                <a:custGeom>
                  <a:rect b="b" l="l" r="r" t="t"/>
                  <a:pathLst>
                    <a:path extrusionOk="0" h="2092960" w="1729994">
                      <a:moveTo>
                        <a:pt x="609967" y="0"/>
                      </a:moveTo>
                      <a:lnTo>
                        <a:pt x="612961" y="0"/>
                      </a:lnTo>
                      <a:lnTo>
                        <a:pt x="612961" y="193"/>
                      </a:lnTo>
                      <a:lnTo>
                        <a:pt x="1729994" y="645419"/>
                      </a:lnTo>
                      <a:lnTo>
                        <a:pt x="1496226" y="1046481"/>
                      </a:lnTo>
                      <a:lnTo>
                        <a:pt x="1729614" y="1446891"/>
                      </a:lnTo>
                      <a:lnTo>
                        <a:pt x="612961" y="2092768"/>
                      </a:lnTo>
                      <a:lnTo>
                        <a:pt x="612961" y="2092960"/>
                      </a:lnTo>
                      <a:lnTo>
                        <a:pt x="609967" y="2092960"/>
                      </a:lnTo>
                      <a:lnTo>
                        <a:pt x="0" y="1046481"/>
                      </a:lnTo>
                      <a:lnTo>
                        <a:pt x="609967" y="0"/>
                      </a:lnTo>
                      <a:close/>
                    </a:path>
                  </a:pathLst>
                </a:custGeom>
                <a:solidFill>
                  <a:schemeClr val="lt1"/>
                </a:solidFill>
                <a:ln>
                  <a:noFill/>
                </a:ln>
                <a:effectLst>
                  <a:outerShdw blurRad="1270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8" name="Google Shape;1778;p107"/>
                <p:cNvSpPr/>
                <p:nvPr/>
              </p:nvSpPr>
              <p:spPr>
                <a:xfrm>
                  <a:off x="6929853" y="2314090"/>
                  <a:ext cx="1842444" cy="2229002"/>
                </a:xfrm>
                <a:custGeom>
                  <a:rect b="b" l="l" r="r" t="t"/>
                  <a:pathLst>
                    <a:path extrusionOk="0" h="2092960" w="1729994">
                      <a:moveTo>
                        <a:pt x="1117033" y="0"/>
                      </a:moveTo>
                      <a:lnTo>
                        <a:pt x="1120028" y="0"/>
                      </a:lnTo>
                      <a:lnTo>
                        <a:pt x="1729994" y="1046480"/>
                      </a:lnTo>
                      <a:lnTo>
                        <a:pt x="1120028" y="2092960"/>
                      </a:lnTo>
                      <a:lnTo>
                        <a:pt x="1117033" y="2092960"/>
                      </a:lnTo>
                      <a:lnTo>
                        <a:pt x="1117033" y="2092768"/>
                      </a:lnTo>
                      <a:lnTo>
                        <a:pt x="0" y="1447541"/>
                      </a:lnTo>
                      <a:lnTo>
                        <a:pt x="233769" y="1046480"/>
                      </a:lnTo>
                      <a:lnTo>
                        <a:pt x="380" y="646070"/>
                      </a:lnTo>
                      <a:lnTo>
                        <a:pt x="1117033" y="193"/>
                      </a:lnTo>
                      <a:lnTo>
                        <a:pt x="1117033" y="0"/>
                      </a:lnTo>
                      <a:close/>
                    </a:path>
                  </a:pathLst>
                </a:custGeom>
                <a:solidFill>
                  <a:schemeClr val="lt1"/>
                </a:solidFill>
                <a:ln>
                  <a:noFill/>
                </a:ln>
                <a:effectLst>
                  <a:outerShdw blurRad="127000" rotWithShape="0" algn="r" dir="108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9" name="Google Shape;1779;p107"/>
                <p:cNvSpPr/>
                <p:nvPr/>
              </p:nvSpPr>
              <p:spPr>
                <a:xfrm>
                  <a:off x="4115788" y="3938136"/>
                  <a:ext cx="1931966" cy="1809169"/>
                </a:xfrm>
                <a:custGeom>
                  <a:rect b="b" l="l" r="r" t="t"/>
                  <a:pathLst>
                    <a:path extrusionOk="0" h="1698750" w="1814053">
                      <a:moveTo>
                        <a:pt x="1118963" y="0"/>
                      </a:moveTo>
                      <a:lnTo>
                        <a:pt x="1349408" y="402980"/>
                      </a:lnTo>
                      <a:lnTo>
                        <a:pt x="1812867" y="401065"/>
                      </a:lnTo>
                      <a:lnTo>
                        <a:pt x="1813887" y="1691054"/>
                      </a:lnTo>
                      <a:lnTo>
                        <a:pt x="1814053" y="1691150"/>
                      </a:lnTo>
                      <a:lnTo>
                        <a:pt x="1812556" y="1693743"/>
                      </a:lnTo>
                      <a:lnTo>
                        <a:pt x="601295" y="1698750"/>
                      </a:lnTo>
                      <a:lnTo>
                        <a:pt x="0" y="647263"/>
                      </a:lnTo>
                      <a:lnTo>
                        <a:pt x="1497" y="644670"/>
                      </a:lnTo>
                      <a:lnTo>
                        <a:pt x="1664" y="644766"/>
                      </a:lnTo>
                      <a:lnTo>
                        <a:pt x="1118963" y="0"/>
                      </a:lnTo>
                      <a:close/>
                    </a:path>
                  </a:pathLst>
                </a:custGeom>
                <a:solidFill>
                  <a:schemeClr val="lt1"/>
                </a:solidFill>
                <a:ln>
                  <a:noFill/>
                </a:ln>
                <a:effectLst>
                  <a:outerShdw blurRad="1270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0" name="Google Shape;1780;p107"/>
                <p:cNvSpPr/>
                <p:nvPr/>
              </p:nvSpPr>
              <p:spPr>
                <a:xfrm>
                  <a:off x="6142160" y="3938834"/>
                  <a:ext cx="1931968" cy="1808471"/>
                </a:xfrm>
                <a:custGeom>
                  <a:rect b="b" l="l" r="r" t="t"/>
                  <a:pathLst>
                    <a:path extrusionOk="0" h="1698095" w="1814054">
                      <a:moveTo>
                        <a:pt x="694717" y="0"/>
                      </a:moveTo>
                      <a:lnTo>
                        <a:pt x="1812390" y="644112"/>
                      </a:lnTo>
                      <a:lnTo>
                        <a:pt x="1812557" y="644016"/>
                      </a:lnTo>
                      <a:lnTo>
                        <a:pt x="1814054" y="646609"/>
                      </a:lnTo>
                      <a:lnTo>
                        <a:pt x="1212759" y="1698095"/>
                      </a:lnTo>
                      <a:lnTo>
                        <a:pt x="1497" y="1693089"/>
                      </a:lnTo>
                      <a:lnTo>
                        <a:pt x="0" y="1690496"/>
                      </a:lnTo>
                      <a:lnTo>
                        <a:pt x="167" y="1690400"/>
                      </a:lnTo>
                      <a:lnTo>
                        <a:pt x="433" y="400407"/>
                      </a:lnTo>
                      <a:lnTo>
                        <a:pt x="464646" y="402326"/>
                      </a:lnTo>
                      <a:lnTo>
                        <a:pt x="694717" y="0"/>
                      </a:lnTo>
                      <a:close/>
                    </a:path>
                  </a:pathLst>
                </a:custGeom>
                <a:solidFill>
                  <a:schemeClr val="lt1"/>
                </a:solidFill>
                <a:ln>
                  <a:noFill/>
                </a:ln>
                <a:effectLst>
                  <a:outerShdw blurRad="127000" rotWithShape="0" algn="br" dir="135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1781" name="Google Shape;1781;p107"/>
            <p:cNvSpPr/>
            <p:nvPr/>
          </p:nvSpPr>
          <p:spPr>
            <a:xfrm>
              <a:off x="4061562" y="2394799"/>
              <a:ext cx="1020900" cy="880200"/>
            </a:xfrm>
            <a:prstGeom prst="hexagon">
              <a:avLst>
                <a:gd fmla="val 28431" name="adj"/>
                <a:gd fmla="val 115470" name="vf"/>
              </a:avLst>
            </a:prstGeom>
            <a:solidFill>
              <a:schemeClr val="lt1"/>
            </a:solidFill>
            <a:ln>
              <a:noFill/>
            </a:ln>
            <a:effectLst>
              <a:outerShdw blurRad="571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782" name="Google Shape;1782;p107"/>
          <p:cNvPicPr preferRelativeResize="0"/>
          <p:nvPr/>
        </p:nvPicPr>
        <p:blipFill rotWithShape="1">
          <a:blip r:embed="rId4">
            <a:alphaModFix/>
          </a:blip>
          <a:srcRect b="0" l="0" r="0" t="0"/>
          <a:stretch/>
        </p:blipFill>
        <p:spPr>
          <a:xfrm>
            <a:off x="5841947" y="3279960"/>
            <a:ext cx="533400" cy="723900"/>
          </a:xfrm>
          <a:prstGeom prst="rect">
            <a:avLst/>
          </a:prstGeom>
          <a:noFill/>
          <a:ln>
            <a:noFill/>
          </a:ln>
        </p:spPr>
      </p:pic>
      <p:sp>
        <p:nvSpPr>
          <p:cNvPr id="1783" name="Google Shape;1783;p107"/>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4" name="Google Shape;1784;p107"/>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5" name="Google Shape;1785;p107"/>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6" name="Google Shape;1786;p107"/>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7" name="Google Shape;1787;p107"/>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8" name="Google Shape;1788;p107"/>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2">
  <p:cSld name="Infographic 02">
    <p:spTree>
      <p:nvGrpSpPr>
        <p:cNvPr id="1789" name="Shape 1789"/>
        <p:cNvGrpSpPr/>
        <p:nvPr/>
      </p:nvGrpSpPr>
      <p:grpSpPr>
        <a:xfrm>
          <a:off x="0" y="0"/>
          <a:ext cx="0" cy="0"/>
          <a:chOff x="0" y="0"/>
          <a:chExt cx="0" cy="0"/>
        </a:xfrm>
      </p:grpSpPr>
      <p:sp>
        <p:nvSpPr>
          <p:cNvPr id="1790" name="Google Shape;1790;p10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791" name="Google Shape;1791;p10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792" name="Google Shape;1792;p108"/>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93" name="Google Shape;1793;p108"/>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794" name="Google Shape;1794;p108"/>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5" name="Google Shape;1795;p108"/>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6" name="Google Shape;1796;p108"/>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7" name="Google Shape;1797;p108"/>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8" name="Google Shape;1798;p108"/>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9" name="Google Shape;1799;p108"/>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800" name="Google Shape;1800;p108"/>
          <p:cNvGrpSpPr/>
          <p:nvPr/>
        </p:nvGrpSpPr>
        <p:grpSpPr>
          <a:xfrm>
            <a:off x="4114578" y="1943367"/>
            <a:ext cx="3965912" cy="3519285"/>
            <a:chOff x="14743113" y="-13647738"/>
            <a:chExt cx="36552189" cy="32435805"/>
          </a:xfrm>
        </p:grpSpPr>
        <p:sp>
          <p:nvSpPr>
            <p:cNvPr id="1801" name="Google Shape;1801;p108"/>
            <p:cNvSpPr/>
            <p:nvPr/>
          </p:nvSpPr>
          <p:spPr>
            <a:xfrm>
              <a:off x="33040638" y="-13374688"/>
              <a:ext cx="13901734" cy="16265528"/>
            </a:xfrm>
            <a:custGeom>
              <a:rect b="b" l="l" r="r" t="t"/>
              <a:pathLst>
                <a:path extrusionOk="0" h="4336" w="3706">
                  <a:moveTo>
                    <a:pt x="3579" y="1813"/>
                  </a:moveTo>
                  <a:cubicBezTo>
                    <a:pt x="2737" y="355"/>
                    <a:pt x="2737" y="355"/>
                    <a:pt x="2737" y="355"/>
                  </a:cubicBezTo>
                  <a:cubicBezTo>
                    <a:pt x="2611" y="136"/>
                    <a:pt x="2376" y="0"/>
                    <a:pt x="2122" y="0"/>
                  </a:cubicBezTo>
                  <a:cubicBezTo>
                    <a:pt x="439" y="0"/>
                    <a:pt x="439" y="0"/>
                    <a:pt x="439" y="0"/>
                  </a:cubicBezTo>
                  <a:cubicBezTo>
                    <a:pt x="324" y="0"/>
                    <a:pt x="213" y="28"/>
                    <a:pt x="115" y="79"/>
                  </a:cubicBezTo>
                  <a:cubicBezTo>
                    <a:pt x="185" y="134"/>
                    <a:pt x="245" y="202"/>
                    <a:pt x="290" y="282"/>
                  </a:cubicBezTo>
                  <a:cubicBezTo>
                    <a:pt x="1132" y="1740"/>
                    <a:pt x="1132" y="1740"/>
                    <a:pt x="1132" y="1740"/>
                  </a:cubicBezTo>
                  <a:cubicBezTo>
                    <a:pt x="1259" y="1959"/>
                    <a:pt x="1259" y="2230"/>
                    <a:pt x="1132" y="2450"/>
                  </a:cubicBezTo>
                  <a:cubicBezTo>
                    <a:pt x="291" y="3907"/>
                    <a:pt x="291" y="3907"/>
                    <a:pt x="291" y="3907"/>
                  </a:cubicBezTo>
                  <a:cubicBezTo>
                    <a:pt x="221" y="4028"/>
                    <a:pt x="119" y="4122"/>
                    <a:pt x="0" y="4184"/>
                  </a:cubicBezTo>
                  <a:cubicBezTo>
                    <a:pt x="123" y="4281"/>
                    <a:pt x="277" y="4336"/>
                    <a:pt x="439" y="4336"/>
                  </a:cubicBezTo>
                  <a:cubicBezTo>
                    <a:pt x="2122" y="4336"/>
                    <a:pt x="2122" y="4336"/>
                    <a:pt x="2122" y="4336"/>
                  </a:cubicBezTo>
                  <a:cubicBezTo>
                    <a:pt x="2376" y="4336"/>
                    <a:pt x="2611" y="4201"/>
                    <a:pt x="2737" y="3981"/>
                  </a:cubicBezTo>
                  <a:cubicBezTo>
                    <a:pt x="3579" y="2523"/>
                    <a:pt x="3579" y="2523"/>
                    <a:pt x="3579" y="2523"/>
                  </a:cubicBezTo>
                  <a:cubicBezTo>
                    <a:pt x="3706" y="2304"/>
                    <a:pt x="3706" y="2033"/>
                    <a:pt x="3579" y="1813"/>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02" name="Google Shape;1802;p108"/>
            <p:cNvSpPr/>
            <p:nvPr/>
          </p:nvSpPr>
          <p:spPr>
            <a:xfrm>
              <a:off x="33161288" y="-4859338"/>
              <a:ext cx="18134014" cy="15836901"/>
            </a:xfrm>
            <a:custGeom>
              <a:rect b="b" l="l" r="r" t="t"/>
              <a:pathLst>
                <a:path extrusionOk="0" h="4222" w="4834">
                  <a:moveTo>
                    <a:pt x="4707" y="1699"/>
                  </a:moveTo>
                  <a:cubicBezTo>
                    <a:pt x="3865" y="241"/>
                    <a:pt x="3865" y="241"/>
                    <a:pt x="3865" y="241"/>
                  </a:cubicBezTo>
                  <a:cubicBezTo>
                    <a:pt x="3808" y="142"/>
                    <a:pt x="3728" y="60"/>
                    <a:pt x="3635" y="0"/>
                  </a:cubicBezTo>
                  <a:cubicBezTo>
                    <a:pt x="3622" y="88"/>
                    <a:pt x="3593" y="174"/>
                    <a:pt x="3547" y="253"/>
                  </a:cubicBezTo>
                  <a:cubicBezTo>
                    <a:pt x="2705" y="1711"/>
                    <a:pt x="2705" y="1711"/>
                    <a:pt x="2705" y="1711"/>
                  </a:cubicBezTo>
                  <a:cubicBezTo>
                    <a:pt x="2579" y="1931"/>
                    <a:pt x="2344" y="2066"/>
                    <a:pt x="2090" y="2066"/>
                  </a:cubicBezTo>
                  <a:cubicBezTo>
                    <a:pt x="407" y="2066"/>
                    <a:pt x="407" y="2066"/>
                    <a:pt x="407" y="2066"/>
                  </a:cubicBezTo>
                  <a:cubicBezTo>
                    <a:pt x="268" y="2066"/>
                    <a:pt x="135" y="2025"/>
                    <a:pt x="23" y="1953"/>
                  </a:cubicBezTo>
                  <a:cubicBezTo>
                    <a:pt x="0" y="2108"/>
                    <a:pt x="29" y="2269"/>
                    <a:pt x="110" y="2409"/>
                  </a:cubicBezTo>
                  <a:cubicBezTo>
                    <a:pt x="952" y="3867"/>
                    <a:pt x="952" y="3867"/>
                    <a:pt x="952" y="3867"/>
                  </a:cubicBezTo>
                  <a:cubicBezTo>
                    <a:pt x="1079" y="4087"/>
                    <a:pt x="1313" y="4222"/>
                    <a:pt x="1567" y="4222"/>
                  </a:cubicBezTo>
                  <a:cubicBezTo>
                    <a:pt x="3250" y="4222"/>
                    <a:pt x="3250" y="4222"/>
                    <a:pt x="3250" y="4222"/>
                  </a:cubicBezTo>
                  <a:cubicBezTo>
                    <a:pt x="3504" y="4222"/>
                    <a:pt x="3738" y="4087"/>
                    <a:pt x="3865" y="3867"/>
                  </a:cubicBezTo>
                  <a:cubicBezTo>
                    <a:pt x="4707" y="2409"/>
                    <a:pt x="4707" y="2409"/>
                    <a:pt x="4707" y="2409"/>
                  </a:cubicBezTo>
                  <a:cubicBezTo>
                    <a:pt x="4834" y="2189"/>
                    <a:pt x="4834" y="1919"/>
                    <a:pt x="4707" y="1699"/>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03" name="Google Shape;1803;p108"/>
            <p:cNvSpPr/>
            <p:nvPr/>
          </p:nvSpPr>
          <p:spPr>
            <a:xfrm>
              <a:off x="28270200" y="2714625"/>
              <a:ext cx="18072101" cy="16073442"/>
            </a:xfrm>
            <a:custGeom>
              <a:rect b="b" l="l" r="r" t="t"/>
              <a:pathLst>
                <a:path extrusionOk="0" h="4285" w="4818">
                  <a:moveTo>
                    <a:pt x="4554" y="2203"/>
                  </a:moveTo>
                  <a:cubicBezTo>
                    <a:pt x="2871" y="2203"/>
                    <a:pt x="2871" y="2203"/>
                    <a:pt x="2871" y="2203"/>
                  </a:cubicBezTo>
                  <a:cubicBezTo>
                    <a:pt x="2617" y="2203"/>
                    <a:pt x="2383" y="2068"/>
                    <a:pt x="2256" y="1848"/>
                  </a:cubicBezTo>
                  <a:cubicBezTo>
                    <a:pt x="1414" y="390"/>
                    <a:pt x="1414" y="390"/>
                    <a:pt x="1414" y="390"/>
                  </a:cubicBezTo>
                  <a:cubicBezTo>
                    <a:pt x="1345" y="270"/>
                    <a:pt x="1314" y="134"/>
                    <a:pt x="1320" y="0"/>
                  </a:cubicBezTo>
                  <a:cubicBezTo>
                    <a:pt x="1175" y="59"/>
                    <a:pt x="1050" y="164"/>
                    <a:pt x="969" y="305"/>
                  </a:cubicBezTo>
                  <a:cubicBezTo>
                    <a:pt x="127" y="1762"/>
                    <a:pt x="127" y="1762"/>
                    <a:pt x="127" y="1762"/>
                  </a:cubicBezTo>
                  <a:cubicBezTo>
                    <a:pt x="0" y="1982"/>
                    <a:pt x="0" y="2253"/>
                    <a:pt x="127" y="2472"/>
                  </a:cubicBezTo>
                  <a:cubicBezTo>
                    <a:pt x="969" y="3930"/>
                    <a:pt x="969" y="3930"/>
                    <a:pt x="969" y="3930"/>
                  </a:cubicBezTo>
                  <a:cubicBezTo>
                    <a:pt x="1096" y="4150"/>
                    <a:pt x="1330" y="4285"/>
                    <a:pt x="1584" y="4285"/>
                  </a:cubicBezTo>
                  <a:cubicBezTo>
                    <a:pt x="3267" y="4285"/>
                    <a:pt x="3267" y="4285"/>
                    <a:pt x="3267" y="4285"/>
                  </a:cubicBezTo>
                  <a:cubicBezTo>
                    <a:pt x="3521" y="4285"/>
                    <a:pt x="3755" y="4150"/>
                    <a:pt x="3882" y="3930"/>
                  </a:cubicBezTo>
                  <a:cubicBezTo>
                    <a:pt x="4723" y="2472"/>
                    <a:pt x="4723" y="2472"/>
                    <a:pt x="4723" y="2472"/>
                  </a:cubicBezTo>
                  <a:cubicBezTo>
                    <a:pt x="4781" y="2373"/>
                    <a:pt x="4812" y="2263"/>
                    <a:pt x="4818" y="2152"/>
                  </a:cubicBezTo>
                  <a:cubicBezTo>
                    <a:pt x="4735" y="2185"/>
                    <a:pt x="4646" y="2203"/>
                    <a:pt x="4554" y="2203"/>
                  </a:cubicBez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04" name="Google Shape;1804;p108"/>
            <p:cNvSpPr/>
            <p:nvPr/>
          </p:nvSpPr>
          <p:spPr>
            <a:xfrm>
              <a:off x="19694525" y="-13647738"/>
              <a:ext cx="18068928" cy="16073442"/>
            </a:xfrm>
            <a:custGeom>
              <a:rect b="b" l="l" r="r" t="t"/>
              <a:pathLst>
                <a:path extrusionOk="0" h="4285" w="4817">
                  <a:moveTo>
                    <a:pt x="4690" y="1813"/>
                  </a:moveTo>
                  <a:cubicBezTo>
                    <a:pt x="3848" y="355"/>
                    <a:pt x="3848" y="355"/>
                    <a:pt x="3848" y="355"/>
                  </a:cubicBezTo>
                  <a:cubicBezTo>
                    <a:pt x="3722" y="135"/>
                    <a:pt x="3487" y="0"/>
                    <a:pt x="3233" y="0"/>
                  </a:cubicBezTo>
                  <a:cubicBezTo>
                    <a:pt x="1550" y="0"/>
                    <a:pt x="1550" y="0"/>
                    <a:pt x="1550" y="0"/>
                  </a:cubicBezTo>
                  <a:cubicBezTo>
                    <a:pt x="1297" y="0"/>
                    <a:pt x="1062" y="135"/>
                    <a:pt x="935" y="355"/>
                  </a:cubicBezTo>
                  <a:cubicBezTo>
                    <a:pt x="94" y="1813"/>
                    <a:pt x="94" y="1813"/>
                    <a:pt x="94" y="1813"/>
                  </a:cubicBezTo>
                  <a:cubicBezTo>
                    <a:pt x="36" y="1912"/>
                    <a:pt x="5" y="2022"/>
                    <a:pt x="0" y="2133"/>
                  </a:cubicBezTo>
                  <a:cubicBezTo>
                    <a:pt x="82" y="2100"/>
                    <a:pt x="171" y="2082"/>
                    <a:pt x="263" y="2082"/>
                  </a:cubicBezTo>
                  <a:cubicBezTo>
                    <a:pt x="1946" y="2082"/>
                    <a:pt x="1946" y="2082"/>
                    <a:pt x="1946" y="2082"/>
                  </a:cubicBezTo>
                  <a:cubicBezTo>
                    <a:pt x="2200" y="2082"/>
                    <a:pt x="2434" y="2217"/>
                    <a:pt x="2561" y="2437"/>
                  </a:cubicBezTo>
                  <a:cubicBezTo>
                    <a:pt x="3403" y="3895"/>
                    <a:pt x="3403" y="3895"/>
                    <a:pt x="3403" y="3895"/>
                  </a:cubicBezTo>
                  <a:cubicBezTo>
                    <a:pt x="3472" y="4015"/>
                    <a:pt x="3504" y="4151"/>
                    <a:pt x="3497" y="4285"/>
                  </a:cubicBezTo>
                  <a:cubicBezTo>
                    <a:pt x="3643" y="4226"/>
                    <a:pt x="3768" y="4121"/>
                    <a:pt x="3849" y="3980"/>
                  </a:cubicBezTo>
                  <a:cubicBezTo>
                    <a:pt x="4690" y="2523"/>
                    <a:pt x="4690" y="2523"/>
                    <a:pt x="4690" y="2523"/>
                  </a:cubicBezTo>
                  <a:cubicBezTo>
                    <a:pt x="4817" y="2303"/>
                    <a:pt x="4817" y="2032"/>
                    <a:pt x="4690" y="1813"/>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05" name="Google Shape;1805;p108"/>
            <p:cNvSpPr/>
            <p:nvPr/>
          </p:nvSpPr>
          <p:spPr>
            <a:xfrm>
              <a:off x="19089688" y="2249487"/>
              <a:ext cx="13903328" cy="16265528"/>
            </a:xfrm>
            <a:custGeom>
              <a:rect b="b" l="l" r="r" t="t"/>
              <a:pathLst>
                <a:path extrusionOk="0" h="4336" w="3706">
                  <a:moveTo>
                    <a:pt x="3416" y="4054"/>
                  </a:moveTo>
                  <a:cubicBezTo>
                    <a:pt x="2574" y="2596"/>
                    <a:pt x="2574" y="2596"/>
                    <a:pt x="2574" y="2596"/>
                  </a:cubicBezTo>
                  <a:cubicBezTo>
                    <a:pt x="2447" y="2377"/>
                    <a:pt x="2447" y="2106"/>
                    <a:pt x="2574" y="1886"/>
                  </a:cubicBezTo>
                  <a:cubicBezTo>
                    <a:pt x="3416" y="429"/>
                    <a:pt x="3416" y="429"/>
                    <a:pt x="3416" y="429"/>
                  </a:cubicBezTo>
                  <a:cubicBezTo>
                    <a:pt x="3485" y="308"/>
                    <a:pt x="3587" y="214"/>
                    <a:pt x="3706" y="152"/>
                  </a:cubicBezTo>
                  <a:cubicBezTo>
                    <a:pt x="3583" y="55"/>
                    <a:pt x="3429" y="0"/>
                    <a:pt x="3267" y="0"/>
                  </a:cubicBezTo>
                  <a:cubicBezTo>
                    <a:pt x="1584" y="0"/>
                    <a:pt x="1584" y="0"/>
                    <a:pt x="1584" y="0"/>
                  </a:cubicBezTo>
                  <a:cubicBezTo>
                    <a:pt x="1330" y="0"/>
                    <a:pt x="1096" y="135"/>
                    <a:pt x="969" y="355"/>
                  </a:cubicBezTo>
                  <a:cubicBezTo>
                    <a:pt x="127" y="1813"/>
                    <a:pt x="127" y="1813"/>
                    <a:pt x="127" y="1813"/>
                  </a:cubicBezTo>
                  <a:cubicBezTo>
                    <a:pt x="0" y="2032"/>
                    <a:pt x="0" y="2303"/>
                    <a:pt x="127" y="2523"/>
                  </a:cubicBezTo>
                  <a:cubicBezTo>
                    <a:pt x="969" y="3981"/>
                    <a:pt x="969" y="3981"/>
                    <a:pt x="969" y="3981"/>
                  </a:cubicBezTo>
                  <a:cubicBezTo>
                    <a:pt x="1096" y="4200"/>
                    <a:pt x="1330" y="4336"/>
                    <a:pt x="1584" y="4336"/>
                  </a:cubicBezTo>
                  <a:cubicBezTo>
                    <a:pt x="3267" y="4336"/>
                    <a:pt x="3267" y="4336"/>
                    <a:pt x="3267" y="4336"/>
                  </a:cubicBezTo>
                  <a:cubicBezTo>
                    <a:pt x="3382" y="4336"/>
                    <a:pt x="3493" y="4308"/>
                    <a:pt x="3592" y="4257"/>
                  </a:cubicBezTo>
                  <a:cubicBezTo>
                    <a:pt x="3522" y="4202"/>
                    <a:pt x="3462" y="4134"/>
                    <a:pt x="3416" y="4054"/>
                  </a:cubicBez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06" name="Google Shape;1806;p108"/>
            <p:cNvSpPr/>
            <p:nvPr/>
          </p:nvSpPr>
          <p:spPr>
            <a:xfrm>
              <a:off x="14743113" y="-5838825"/>
              <a:ext cx="18129248" cy="15838485"/>
            </a:xfrm>
            <a:custGeom>
              <a:rect b="b" l="l" r="r" t="t"/>
              <a:pathLst>
                <a:path extrusionOk="0" h="4222" w="4833">
                  <a:moveTo>
                    <a:pt x="1286" y="3969"/>
                  </a:moveTo>
                  <a:cubicBezTo>
                    <a:pt x="2128" y="2511"/>
                    <a:pt x="2128" y="2511"/>
                    <a:pt x="2128" y="2511"/>
                  </a:cubicBezTo>
                  <a:cubicBezTo>
                    <a:pt x="2255" y="2291"/>
                    <a:pt x="2489" y="2156"/>
                    <a:pt x="2743" y="2156"/>
                  </a:cubicBezTo>
                  <a:cubicBezTo>
                    <a:pt x="4426" y="2156"/>
                    <a:pt x="4426" y="2156"/>
                    <a:pt x="4426" y="2156"/>
                  </a:cubicBezTo>
                  <a:cubicBezTo>
                    <a:pt x="4565" y="2156"/>
                    <a:pt x="4698" y="2197"/>
                    <a:pt x="4811" y="2269"/>
                  </a:cubicBezTo>
                  <a:cubicBezTo>
                    <a:pt x="4833" y="2114"/>
                    <a:pt x="4804" y="1953"/>
                    <a:pt x="4723" y="1813"/>
                  </a:cubicBezTo>
                  <a:cubicBezTo>
                    <a:pt x="3881" y="355"/>
                    <a:pt x="3881" y="355"/>
                    <a:pt x="3881" y="355"/>
                  </a:cubicBezTo>
                  <a:cubicBezTo>
                    <a:pt x="3754" y="135"/>
                    <a:pt x="3520" y="0"/>
                    <a:pt x="3266" y="0"/>
                  </a:cubicBezTo>
                  <a:cubicBezTo>
                    <a:pt x="1583" y="0"/>
                    <a:pt x="1583" y="0"/>
                    <a:pt x="1583" y="0"/>
                  </a:cubicBezTo>
                  <a:cubicBezTo>
                    <a:pt x="1329" y="0"/>
                    <a:pt x="1095" y="135"/>
                    <a:pt x="968" y="355"/>
                  </a:cubicBezTo>
                  <a:cubicBezTo>
                    <a:pt x="127" y="1813"/>
                    <a:pt x="127" y="1813"/>
                    <a:pt x="127" y="1813"/>
                  </a:cubicBezTo>
                  <a:cubicBezTo>
                    <a:pt x="0" y="2033"/>
                    <a:pt x="0" y="2303"/>
                    <a:pt x="127" y="2523"/>
                  </a:cubicBezTo>
                  <a:cubicBezTo>
                    <a:pt x="968" y="3981"/>
                    <a:pt x="968" y="3981"/>
                    <a:pt x="968" y="3981"/>
                  </a:cubicBezTo>
                  <a:cubicBezTo>
                    <a:pt x="1026" y="4080"/>
                    <a:pt x="1105" y="4162"/>
                    <a:pt x="1199" y="4222"/>
                  </a:cubicBezTo>
                  <a:cubicBezTo>
                    <a:pt x="1211" y="4134"/>
                    <a:pt x="1240" y="4048"/>
                    <a:pt x="1286" y="3969"/>
                  </a:cubicBez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1807" name="Google Shape;1807;p108"/>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08" name="Google Shape;1808;p108"/>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fographic 03">
  <p:cSld name="1_Infographic 03">
    <p:spTree>
      <p:nvGrpSpPr>
        <p:cNvPr id="1809" name="Shape 1809"/>
        <p:cNvGrpSpPr/>
        <p:nvPr/>
      </p:nvGrpSpPr>
      <p:grpSpPr>
        <a:xfrm>
          <a:off x="0" y="0"/>
          <a:ext cx="0" cy="0"/>
          <a:chOff x="0" y="0"/>
          <a:chExt cx="0" cy="0"/>
        </a:xfrm>
      </p:grpSpPr>
      <p:sp>
        <p:nvSpPr>
          <p:cNvPr id="1810" name="Google Shape;1810;p10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811" name="Google Shape;1811;p109"/>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812" name="Google Shape;1812;p109"/>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13" name="Google Shape;1813;p109"/>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814" name="Google Shape;1814;p109"/>
          <p:cNvSpPr txBox="1"/>
          <p:nvPr>
            <p:ph idx="1" type="body"/>
          </p:nvPr>
        </p:nvSpPr>
        <p:spPr>
          <a:xfrm>
            <a:off x="8392885"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5" name="Google Shape;1815;p109"/>
          <p:cNvSpPr txBox="1"/>
          <p:nvPr>
            <p:ph idx="2" type="body"/>
          </p:nvPr>
        </p:nvSpPr>
        <p:spPr>
          <a:xfrm>
            <a:off x="8392885"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6" name="Google Shape;1816;p109"/>
          <p:cNvSpPr txBox="1"/>
          <p:nvPr>
            <p:ph idx="3" type="body"/>
          </p:nvPr>
        </p:nvSpPr>
        <p:spPr>
          <a:xfrm>
            <a:off x="718457"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7" name="Google Shape;1817;p109"/>
          <p:cNvSpPr txBox="1"/>
          <p:nvPr>
            <p:ph idx="4" type="body"/>
          </p:nvPr>
        </p:nvSpPr>
        <p:spPr>
          <a:xfrm>
            <a:off x="718457"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818" name="Google Shape;1818;p109"/>
          <p:cNvGrpSpPr/>
          <p:nvPr/>
        </p:nvGrpSpPr>
        <p:grpSpPr>
          <a:xfrm>
            <a:off x="3910110" y="1809406"/>
            <a:ext cx="4372213" cy="3788042"/>
            <a:chOff x="2763520" y="541773"/>
            <a:chExt cx="6664959" cy="5774454"/>
          </a:xfrm>
        </p:grpSpPr>
        <p:sp>
          <p:nvSpPr>
            <p:cNvPr id="1819" name="Google Shape;1819;p109"/>
            <p:cNvSpPr/>
            <p:nvPr/>
          </p:nvSpPr>
          <p:spPr>
            <a:xfrm>
              <a:off x="6096000" y="541773"/>
              <a:ext cx="2500050" cy="2887226"/>
            </a:xfrm>
            <a:custGeom>
              <a:rect b="b" l="l" r="r" t="t"/>
              <a:pathLst>
                <a:path extrusionOk="0" h="1044" w="904">
                  <a:moveTo>
                    <a:pt x="602" y="0"/>
                  </a:moveTo>
                  <a:lnTo>
                    <a:pt x="0" y="0"/>
                  </a:lnTo>
                  <a:lnTo>
                    <a:pt x="0" y="0"/>
                  </a:lnTo>
                  <a:lnTo>
                    <a:pt x="0" y="0"/>
                  </a:lnTo>
                  <a:lnTo>
                    <a:pt x="301" y="522"/>
                  </a:lnTo>
                  <a:lnTo>
                    <a:pt x="0" y="1044"/>
                  </a:lnTo>
                  <a:lnTo>
                    <a:pt x="602" y="1044"/>
                  </a:lnTo>
                  <a:lnTo>
                    <a:pt x="904" y="522"/>
                  </a:lnTo>
                  <a:lnTo>
                    <a:pt x="602"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0" name="Google Shape;1820;p109"/>
            <p:cNvSpPr/>
            <p:nvPr/>
          </p:nvSpPr>
          <p:spPr>
            <a:xfrm>
              <a:off x="6096000" y="1985387"/>
              <a:ext cx="3332479" cy="2887226"/>
            </a:xfrm>
            <a:custGeom>
              <a:rect b="b" l="l" r="r" t="t"/>
              <a:pathLst>
                <a:path extrusionOk="0" h="1044" w="1205">
                  <a:moveTo>
                    <a:pt x="904" y="0"/>
                  </a:moveTo>
                  <a:lnTo>
                    <a:pt x="904" y="0"/>
                  </a:lnTo>
                  <a:lnTo>
                    <a:pt x="904" y="0"/>
                  </a:lnTo>
                  <a:lnTo>
                    <a:pt x="602" y="522"/>
                  </a:lnTo>
                  <a:lnTo>
                    <a:pt x="0" y="522"/>
                  </a:lnTo>
                  <a:lnTo>
                    <a:pt x="301" y="1044"/>
                  </a:lnTo>
                  <a:lnTo>
                    <a:pt x="904" y="1044"/>
                  </a:lnTo>
                  <a:lnTo>
                    <a:pt x="1205" y="522"/>
                  </a:lnTo>
                  <a:lnTo>
                    <a:pt x="904"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1" name="Google Shape;1821;p109"/>
            <p:cNvSpPr/>
            <p:nvPr/>
          </p:nvSpPr>
          <p:spPr>
            <a:xfrm>
              <a:off x="5263571" y="3429001"/>
              <a:ext cx="3332479" cy="2887226"/>
            </a:xfrm>
            <a:custGeom>
              <a:rect b="b" l="l" r="r" t="t"/>
              <a:pathLst>
                <a:path extrusionOk="0" h="1044" w="1205">
                  <a:moveTo>
                    <a:pt x="1205" y="522"/>
                  </a:moveTo>
                  <a:lnTo>
                    <a:pt x="602" y="522"/>
                  </a:lnTo>
                  <a:lnTo>
                    <a:pt x="301" y="0"/>
                  </a:lnTo>
                  <a:lnTo>
                    <a:pt x="0" y="522"/>
                  </a:lnTo>
                  <a:lnTo>
                    <a:pt x="301" y="1044"/>
                  </a:lnTo>
                  <a:lnTo>
                    <a:pt x="903" y="1044"/>
                  </a:lnTo>
                  <a:lnTo>
                    <a:pt x="1205" y="522"/>
                  </a:lnTo>
                  <a:lnTo>
                    <a:pt x="1205" y="52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2" name="Google Shape;1822;p109"/>
            <p:cNvSpPr/>
            <p:nvPr/>
          </p:nvSpPr>
          <p:spPr>
            <a:xfrm>
              <a:off x="3595949" y="3429000"/>
              <a:ext cx="2500050" cy="2887226"/>
            </a:xfrm>
            <a:custGeom>
              <a:rect b="b" l="l" r="r" t="t"/>
              <a:pathLst>
                <a:path extrusionOk="0" h="1044" w="904">
                  <a:moveTo>
                    <a:pt x="904" y="1044"/>
                  </a:moveTo>
                  <a:lnTo>
                    <a:pt x="603" y="522"/>
                  </a:lnTo>
                  <a:lnTo>
                    <a:pt x="904" y="0"/>
                  </a:lnTo>
                  <a:lnTo>
                    <a:pt x="301" y="0"/>
                  </a:lnTo>
                  <a:lnTo>
                    <a:pt x="0" y="522"/>
                  </a:lnTo>
                  <a:lnTo>
                    <a:pt x="301" y="1044"/>
                  </a:lnTo>
                  <a:lnTo>
                    <a:pt x="904" y="1044"/>
                  </a:lnTo>
                  <a:lnTo>
                    <a:pt x="904" y="1044"/>
                  </a:lnTo>
                  <a:lnTo>
                    <a:pt x="904" y="1044"/>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3" name="Google Shape;1823;p109"/>
            <p:cNvSpPr/>
            <p:nvPr/>
          </p:nvSpPr>
          <p:spPr>
            <a:xfrm>
              <a:off x="2763520" y="1985387"/>
              <a:ext cx="3332479" cy="2887226"/>
            </a:xfrm>
            <a:custGeom>
              <a:rect b="b" l="l" r="r" t="t"/>
              <a:pathLst>
                <a:path extrusionOk="0" h="1044" w="1205">
                  <a:moveTo>
                    <a:pt x="1205" y="522"/>
                  </a:moveTo>
                  <a:lnTo>
                    <a:pt x="904" y="0"/>
                  </a:lnTo>
                  <a:lnTo>
                    <a:pt x="301" y="0"/>
                  </a:lnTo>
                  <a:lnTo>
                    <a:pt x="0" y="522"/>
                  </a:lnTo>
                  <a:lnTo>
                    <a:pt x="301" y="1044"/>
                  </a:lnTo>
                  <a:lnTo>
                    <a:pt x="301" y="1044"/>
                  </a:lnTo>
                  <a:lnTo>
                    <a:pt x="301" y="1044"/>
                  </a:lnTo>
                  <a:lnTo>
                    <a:pt x="602" y="522"/>
                  </a:lnTo>
                  <a:lnTo>
                    <a:pt x="1205" y="522"/>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4" name="Google Shape;1824;p109"/>
            <p:cNvSpPr/>
            <p:nvPr/>
          </p:nvSpPr>
          <p:spPr>
            <a:xfrm>
              <a:off x="3595949" y="541773"/>
              <a:ext cx="3332479" cy="2887226"/>
            </a:xfrm>
            <a:custGeom>
              <a:rect b="b" l="l" r="r" t="t"/>
              <a:pathLst>
                <a:path extrusionOk="0" h="1044" w="1205">
                  <a:moveTo>
                    <a:pt x="904" y="0"/>
                  </a:moveTo>
                  <a:lnTo>
                    <a:pt x="301" y="0"/>
                  </a:lnTo>
                  <a:lnTo>
                    <a:pt x="0" y="522"/>
                  </a:lnTo>
                  <a:lnTo>
                    <a:pt x="0" y="522"/>
                  </a:lnTo>
                  <a:lnTo>
                    <a:pt x="0" y="522"/>
                  </a:lnTo>
                  <a:lnTo>
                    <a:pt x="603" y="522"/>
                  </a:lnTo>
                  <a:lnTo>
                    <a:pt x="904" y="1044"/>
                  </a:lnTo>
                  <a:lnTo>
                    <a:pt x="1205" y="522"/>
                  </a:lnTo>
                  <a:lnTo>
                    <a:pt x="904"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5" name="Google Shape;1825;p109"/>
            <p:cNvSpPr/>
            <p:nvPr/>
          </p:nvSpPr>
          <p:spPr>
            <a:xfrm>
              <a:off x="5263571" y="1985387"/>
              <a:ext cx="832429" cy="1443614"/>
            </a:xfrm>
            <a:custGeom>
              <a:rect b="b" l="l" r="r" t="t"/>
              <a:pathLst>
                <a:path extrusionOk="0" h="522" w="301">
                  <a:moveTo>
                    <a:pt x="0" y="0"/>
                  </a:moveTo>
                  <a:lnTo>
                    <a:pt x="0" y="0"/>
                  </a:lnTo>
                  <a:lnTo>
                    <a:pt x="301" y="522"/>
                  </a:lnTo>
                  <a:lnTo>
                    <a:pt x="0" y="0"/>
                  </a:lnTo>
                  <a:close/>
                </a:path>
              </a:pathLst>
            </a:custGeom>
            <a:solidFill>
              <a:srgbClr val="F79130"/>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6" name="Google Shape;1826;p109"/>
            <p:cNvSpPr/>
            <p:nvPr/>
          </p:nvSpPr>
          <p:spPr>
            <a:xfrm>
              <a:off x="5263571" y="1985387"/>
              <a:ext cx="832429" cy="1443614"/>
            </a:xfrm>
            <a:custGeom>
              <a:rect b="b" l="l" r="r" t="t"/>
              <a:pathLst>
                <a:path extrusionOk="0" h="522" w="301">
                  <a:moveTo>
                    <a:pt x="0" y="0"/>
                  </a:moveTo>
                  <a:lnTo>
                    <a:pt x="0" y="0"/>
                  </a:lnTo>
                  <a:lnTo>
                    <a:pt x="301" y="522"/>
                  </a:lnTo>
                  <a:lnTo>
                    <a:pt x="0"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7" name="Google Shape;1827;p109"/>
            <p:cNvSpPr/>
            <p:nvPr/>
          </p:nvSpPr>
          <p:spPr>
            <a:xfrm>
              <a:off x="6096000" y="1985387"/>
              <a:ext cx="2549830" cy="1521048"/>
            </a:xfrm>
            <a:custGeom>
              <a:rect b="b" l="l" r="r" t="t"/>
              <a:pathLst>
                <a:path extrusionOk="0" h="550" w="922">
                  <a:moveTo>
                    <a:pt x="922" y="31"/>
                  </a:moveTo>
                  <a:lnTo>
                    <a:pt x="622" y="550"/>
                  </a:lnTo>
                  <a:lnTo>
                    <a:pt x="602" y="522"/>
                  </a:lnTo>
                  <a:lnTo>
                    <a:pt x="0" y="522"/>
                  </a:lnTo>
                  <a:lnTo>
                    <a:pt x="16" y="550"/>
                  </a:lnTo>
                  <a:lnTo>
                    <a:pt x="622" y="550"/>
                  </a:lnTo>
                  <a:lnTo>
                    <a:pt x="922" y="31"/>
                  </a:lnTo>
                  <a:close/>
                  <a:moveTo>
                    <a:pt x="904" y="0"/>
                  </a:moveTo>
                  <a:lnTo>
                    <a:pt x="904" y="0"/>
                  </a:lnTo>
                  <a:lnTo>
                    <a:pt x="904" y="0"/>
                  </a:lnTo>
                  <a:lnTo>
                    <a:pt x="922" y="31"/>
                  </a:lnTo>
                  <a:lnTo>
                    <a:pt x="904"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8" name="Google Shape;1828;p109"/>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9" name="Google Shape;1829;p109"/>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0" name="Google Shape;1830;p109"/>
            <p:cNvSpPr/>
            <p:nvPr/>
          </p:nvSpPr>
          <p:spPr>
            <a:xfrm>
              <a:off x="3595949" y="1899655"/>
              <a:ext cx="2544299" cy="1529346"/>
            </a:xfrm>
            <a:custGeom>
              <a:rect b="b" l="l" r="r" t="t"/>
              <a:pathLst>
                <a:path extrusionOk="0" h="553" w="920">
                  <a:moveTo>
                    <a:pt x="14" y="7"/>
                  </a:moveTo>
                  <a:lnTo>
                    <a:pt x="0" y="31"/>
                  </a:lnTo>
                  <a:lnTo>
                    <a:pt x="0" y="31"/>
                  </a:lnTo>
                  <a:lnTo>
                    <a:pt x="0" y="31"/>
                  </a:lnTo>
                  <a:lnTo>
                    <a:pt x="14" y="7"/>
                  </a:lnTo>
                  <a:close/>
                  <a:moveTo>
                    <a:pt x="617" y="0"/>
                  </a:moveTo>
                  <a:lnTo>
                    <a:pt x="603" y="31"/>
                  </a:lnTo>
                  <a:lnTo>
                    <a:pt x="603" y="31"/>
                  </a:lnTo>
                  <a:lnTo>
                    <a:pt x="904" y="553"/>
                  </a:lnTo>
                  <a:lnTo>
                    <a:pt x="920" y="525"/>
                  </a:lnTo>
                  <a:lnTo>
                    <a:pt x="617" y="0"/>
                  </a:lnTo>
                  <a:close/>
                  <a:moveTo>
                    <a:pt x="617" y="0"/>
                  </a:moveTo>
                  <a:lnTo>
                    <a:pt x="18" y="0"/>
                  </a:lnTo>
                  <a:lnTo>
                    <a:pt x="617" y="0"/>
                  </a:lnTo>
                  <a:lnTo>
                    <a:pt x="6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1" name="Google Shape;1831;p109"/>
            <p:cNvSpPr/>
            <p:nvPr/>
          </p:nvSpPr>
          <p:spPr>
            <a:xfrm>
              <a:off x="3595949" y="1899655"/>
              <a:ext cx="2544299" cy="1529346"/>
            </a:xfrm>
            <a:custGeom>
              <a:rect b="b" l="l" r="r" t="t"/>
              <a:pathLst>
                <a:path extrusionOk="0" h="553" w="920">
                  <a:moveTo>
                    <a:pt x="14" y="7"/>
                  </a:moveTo>
                  <a:lnTo>
                    <a:pt x="0" y="31"/>
                  </a:lnTo>
                  <a:lnTo>
                    <a:pt x="0" y="31"/>
                  </a:lnTo>
                  <a:lnTo>
                    <a:pt x="0" y="31"/>
                  </a:lnTo>
                  <a:lnTo>
                    <a:pt x="14" y="7"/>
                  </a:lnTo>
                  <a:moveTo>
                    <a:pt x="617" y="0"/>
                  </a:moveTo>
                  <a:lnTo>
                    <a:pt x="603" y="31"/>
                  </a:lnTo>
                  <a:lnTo>
                    <a:pt x="603" y="31"/>
                  </a:lnTo>
                  <a:lnTo>
                    <a:pt x="904" y="553"/>
                  </a:lnTo>
                  <a:lnTo>
                    <a:pt x="920" y="525"/>
                  </a:lnTo>
                  <a:lnTo>
                    <a:pt x="617" y="0"/>
                  </a:lnTo>
                  <a:moveTo>
                    <a:pt x="617" y="0"/>
                  </a:moveTo>
                  <a:lnTo>
                    <a:pt x="18" y="0"/>
                  </a:lnTo>
                  <a:lnTo>
                    <a:pt x="617" y="0"/>
                  </a:lnTo>
                  <a:lnTo>
                    <a:pt x="617"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2" name="Google Shape;1832;p109"/>
            <p:cNvSpPr/>
            <p:nvPr/>
          </p:nvSpPr>
          <p:spPr>
            <a:xfrm>
              <a:off x="6096000" y="3351565"/>
              <a:ext cx="44248" cy="77435"/>
            </a:xfrm>
            <a:custGeom>
              <a:rect b="b" l="l" r="r" t="t"/>
              <a:pathLst>
                <a:path extrusionOk="0" h="28" w="16">
                  <a:moveTo>
                    <a:pt x="16" y="0"/>
                  </a:moveTo>
                  <a:lnTo>
                    <a:pt x="0" y="28"/>
                  </a:lnTo>
                  <a:lnTo>
                    <a:pt x="16" y="0"/>
                  </a:lnTo>
                  <a:close/>
                </a:path>
              </a:pathLst>
            </a:custGeom>
            <a:solidFill>
              <a:srgbClr val="382A20"/>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3" name="Google Shape;1833;p109"/>
            <p:cNvSpPr/>
            <p:nvPr/>
          </p:nvSpPr>
          <p:spPr>
            <a:xfrm>
              <a:off x="6096000" y="3351565"/>
              <a:ext cx="44248" cy="77435"/>
            </a:xfrm>
            <a:custGeom>
              <a:rect b="b" l="l" r="r" t="t"/>
              <a:pathLst>
                <a:path extrusionOk="0" h="28" w="16">
                  <a:moveTo>
                    <a:pt x="16" y="0"/>
                  </a:moveTo>
                  <a:lnTo>
                    <a:pt x="0" y="28"/>
                  </a:lnTo>
                  <a:lnTo>
                    <a:pt x="16"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4" name="Google Shape;1834;p109"/>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5" name="Google Shape;1835;p109"/>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6" name="Google Shape;1836;p109"/>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7" name="Google Shape;1837;p109"/>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8" name="Google Shape;1838;p109"/>
            <p:cNvSpPr/>
            <p:nvPr/>
          </p:nvSpPr>
          <p:spPr>
            <a:xfrm>
              <a:off x="6048985" y="3429000"/>
              <a:ext cx="2497285" cy="1529346"/>
            </a:xfrm>
            <a:custGeom>
              <a:rect b="b" l="l" r="r" t="t"/>
              <a:pathLst>
                <a:path extrusionOk="0" h="553" w="903">
                  <a:moveTo>
                    <a:pt x="17" y="0"/>
                  </a:moveTo>
                  <a:lnTo>
                    <a:pt x="0" y="28"/>
                  </a:lnTo>
                  <a:lnTo>
                    <a:pt x="303" y="553"/>
                  </a:lnTo>
                  <a:lnTo>
                    <a:pt x="903" y="553"/>
                  </a:lnTo>
                  <a:lnTo>
                    <a:pt x="303" y="553"/>
                  </a:lnTo>
                  <a:lnTo>
                    <a:pt x="318" y="522"/>
                  </a:lnTo>
                  <a:lnTo>
                    <a:pt x="318" y="522"/>
                  </a:lnTo>
                  <a:lnTo>
                    <a:pt x="318" y="522"/>
                  </a:lnTo>
                  <a:lnTo>
                    <a:pt x="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9" name="Google Shape;1839;p109"/>
            <p:cNvSpPr/>
            <p:nvPr/>
          </p:nvSpPr>
          <p:spPr>
            <a:xfrm>
              <a:off x="7760856" y="1985387"/>
              <a:ext cx="884974" cy="1521048"/>
            </a:xfrm>
            <a:custGeom>
              <a:rect b="b" l="l" r="r" t="t"/>
              <a:pathLst>
                <a:path extrusionOk="0" h="550" w="320">
                  <a:moveTo>
                    <a:pt x="302" y="0"/>
                  </a:moveTo>
                  <a:lnTo>
                    <a:pt x="302" y="0"/>
                  </a:lnTo>
                  <a:lnTo>
                    <a:pt x="0" y="522"/>
                  </a:lnTo>
                  <a:lnTo>
                    <a:pt x="20" y="550"/>
                  </a:lnTo>
                  <a:lnTo>
                    <a:pt x="320" y="31"/>
                  </a:lnTo>
                  <a:lnTo>
                    <a:pt x="302"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40" name="Google Shape;1840;p109"/>
            <p:cNvSpPr/>
            <p:nvPr/>
          </p:nvSpPr>
          <p:spPr>
            <a:xfrm>
              <a:off x="6886945" y="4872614"/>
              <a:ext cx="1709105" cy="85732"/>
            </a:xfrm>
            <a:custGeom>
              <a:rect b="b" l="l" r="r" t="t"/>
              <a:pathLst>
                <a:path extrusionOk="0" h="31" w="618">
                  <a:moveTo>
                    <a:pt x="15" y="0"/>
                  </a:moveTo>
                  <a:lnTo>
                    <a:pt x="15" y="0"/>
                  </a:lnTo>
                  <a:lnTo>
                    <a:pt x="0" y="31"/>
                  </a:lnTo>
                  <a:lnTo>
                    <a:pt x="600" y="31"/>
                  </a:lnTo>
                  <a:lnTo>
                    <a:pt x="618" y="0"/>
                  </a:lnTo>
                  <a:lnTo>
                    <a:pt x="1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41" name="Google Shape;1841;p109"/>
            <p:cNvSpPr/>
            <p:nvPr/>
          </p:nvSpPr>
          <p:spPr>
            <a:xfrm>
              <a:off x="5164175" y="4872613"/>
              <a:ext cx="929222" cy="1443614"/>
            </a:xfrm>
            <a:custGeom>
              <a:rect b="b" l="l" r="r" t="t"/>
              <a:pathLst>
                <a:path extrusionOk="0" h="522" w="336">
                  <a:moveTo>
                    <a:pt x="35" y="0"/>
                  </a:moveTo>
                  <a:lnTo>
                    <a:pt x="0" y="3"/>
                  </a:lnTo>
                  <a:lnTo>
                    <a:pt x="300" y="522"/>
                  </a:lnTo>
                  <a:lnTo>
                    <a:pt x="336" y="522"/>
                  </a:lnTo>
                  <a:lnTo>
                    <a:pt x="3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42" name="Google Shape;1842;p109"/>
            <p:cNvSpPr/>
            <p:nvPr/>
          </p:nvSpPr>
          <p:spPr>
            <a:xfrm>
              <a:off x="3546170" y="3351565"/>
              <a:ext cx="882209" cy="1521048"/>
            </a:xfrm>
            <a:custGeom>
              <a:rect b="b" l="l" r="r" t="t"/>
              <a:pathLst>
                <a:path extrusionOk="0" h="550" w="319">
                  <a:moveTo>
                    <a:pt x="300" y="0"/>
                  </a:moveTo>
                  <a:lnTo>
                    <a:pt x="0" y="519"/>
                  </a:lnTo>
                  <a:lnTo>
                    <a:pt x="3" y="524"/>
                  </a:lnTo>
                  <a:lnTo>
                    <a:pt x="18" y="550"/>
                  </a:lnTo>
                  <a:lnTo>
                    <a:pt x="18" y="550"/>
                  </a:lnTo>
                  <a:lnTo>
                    <a:pt x="128" y="359"/>
                  </a:lnTo>
                  <a:lnTo>
                    <a:pt x="319" y="28"/>
                  </a:lnTo>
                  <a:lnTo>
                    <a:pt x="300"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43" name="Google Shape;1843;p109"/>
            <p:cNvSpPr/>
            <p:nvPr/>
          </p:nvSpPr>
          <p:spPr>
            <a:xfrm>
              <a:off x="3595949" y="1899655"/>
              <a:ext cx="1706340" cy="85732"/>
            </a:xfrm>
            <a:custGeom>
              <a:rect b="b" l="l" r="r" t="t"/>
              <a:pathLst>
                <a:path extrusionOk="0" h="31" w="617">
                  <a:moveTo>
                    <a:pt x="617" y="0"/>
                  </a:moveTo>
                  <a:lnTo>
                    <a:pt x="18" y="0"/>
                  </a:lnTo>
                  <a:lnTo>
                    <a:pt x="14" y="7"/>
                  </a:lnTo>
                  <a:lnTo>
                    <a:pt x="0" y="31"/>
                  </a:lnTo>
                  <a:lnTo>
                    <a:pt x="603" y="31"/>
                  </a:lnTo>
                  <a:lnTo>
                    <a:pt x="617" y="0"/>
                  </a:lnTo>
                  <a:lnTo>
                    <a:pt x="617"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44" name="Google Shape;1844;p109"/>
            <p:cNvSpPr/>
            <p:nvPr/>
          </p:nvSpPr>
          <p:spPr>
            <a:xfrm>
              <a:off x="6096000" y="541773"/>
              <a:ext cx="926458" cy="1443614"/>
            </a:xfrm>
            <a:custGeom>
              <a:rect b="b" l="l" r="r" t="t"/>
              <a:pathLst>
                <a:path extrusionOk="0" h="522" w="335">
                  <a:moveTo>
                    <a:pt x="24" y="0"/>
                  </a:moveTo>
                  <a:lnTo>
                    <a:pt x="0" y="0"/>
                  </a:lnTo>
                  <a:lnTo>
                    <a:pt x="301" y="522"/>
                  </a:lnTo>
                  <a:lnTo>
                    <a:pt x="335" y="519"/>
                  </a:lnTo>
                  <a:lnTo>
                    <a:pt x="335" y="519"/>
                  </a:lnTo>
                  <a:lnTo>
                    <a:pt x="36" y="0"/>
                  </a:lnTo>
                  <a:lnTo>
                    <a:pt x="24"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1845" name="Google Shape;1845;p109"/>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46" name="Google Shape;1846;p109"/>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
        <p:nvSpPr>
          <p:cNvPr id="1847" name="Google Shape;1847;p109"/>
          <p:cNvSpPr txBox="1"/>
          <p:nvPr>
            <p:ph idx="5" type="body"/>
          </p:nvPr>
        </p:nvSpPr>
        <p:spPr>
          <a:xfrm>
            <a:off x="8630399"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8" name="Google Shape;1848;p109"/>
          <p:cNvSpPr txBox="1"/>
          <p:nvPr>
            <p:ph idx="6" type="body"/>
          </p:nvPr>
        </p:nvSpPr>
        <p:spPr>
          <a:xfrm>
            <a:off x="480943"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p:cSld name="Infographic 4 points">
    <p:spTree>
      <p:nvGrpSpPr>
        <p:cNvPr id="1849" name="Shape 1849"/>
        <p:cNvGrpSpPr/>
        <p:nvPr/>
      </p:nvGrpSpPr>
      <p:grpSpPr>
        <a:xfrm>
          <a:off x="0" y="0"/>
          <a:ext cx="0" cy="0"/>
          <a:chOff x="0" y="0"/>
          <a:chExt cx="0" cy="0"/>
        </a:xfrm>
      </p:grpSpPr>
      <p:sp>
        <p:nvSpPr>
          <p:cNvPr id="1850" name="Google Shape;1850;p11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851" name="Google Shape;1851;p11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852" name="Google Shape;1852;p110"/>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53" name="Google Shape;1853;p110"/>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854" name="Google Shape;1854;p110"/>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5" name="Google Shape;1855;p110"/>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6" name="Google Shape;1856;p110"/>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7" name="Google Shape;1857;p110"/>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858" name="Google Shape;1858;p110"/>
          <p:cNvGrpSpPr/>
          <p:nvPr/>
        </p:nvGrpSpPr>
        <p:grpSpPr>
          <a:xfrm>
            <a:off x="3977207" y="1635960"/>
            <a:ext cx="4237000" cy="4237019"/>
            <a:chOff x="3060080" y="392992"/>
            <a:chExt cx="6071941" cy="6071967"/>
          </a:xfrm>
        </p:grpSpPr>
        <p:sp>
          <p:nvSpPr>
            <p:cNvPr id="1859" name="Google Shape;1859;p110"/>
            <p:cNvSpPr/>
            <p:nvPr/>
          </p:nvSpPr>
          <p:spPr>
            <a:xfrm>
              <a:off x="4591572" y="392992"/>
              <a:ext cx="3284914" cy="3413238"/>
            </a:xfrm>
            <a:custGeom>
              <a:rect b="b" l="l" r="r" t="t"/>
              <a:pathLst>
                <a:path extrusionOk="0" h="3413238" w="3284914">
                  <a:moveTo>
                    <a:pt x="1505216" y="0"/>
                  </a:moveTo>
                  <a:cubicBezTo>
                    <a:pt x="1661510" y="-7"/>
                    <a:pt x="1817802" y="59612"/>
                    <a:pt x="1937050" y="178860"/>
                  </a:cubicBezTo>
                  <a:cubicBezTo>
                    <a:pt x="1937050" y="178860"/>
                    <a:pt x="1937050" y="178860"/>
                    <a:pt x="3164102" y="1405912"/>
                  </a:cubicBezTo>
                  <a:lnTo>
                    <a:pt x="3284914" y="1526724"/>
                  </a:lnTo>
                  <a:cubicBezTo>
                    <a:pt x="3281301" y="1526724"/>
                    <a:pt x="3275880" y="1524918"/>
                    <a:pt x="3272266" y="1524918"/>
                  </a:cubicBezTo>
                  <a:cubicBezTo>
                    <a:pt x="3261425" y="1521305"/>
                    <a:pt x="3252391" y="1519498"/>
                    <a:pt x="3241550" y="1519499"/>
                  </a:cubicBezTo>
                  <a:cubicBezTo>
                    <a:pt x="3237936" y="1519499"/>
                    <a:pt x="3232515" y="1517692"/>
                    <a:pt x="3227095" y="1515886"/>
                  </a:cubicBezTo>
                  <a:cubicBezTo>
                    <a:pt x="3218061" y="1514079"/>
                    <a:pt x="3209026" y="1512273"/>
                    <a:pt x="3199992" y="1510466"/>
                  </a:cubicBezTo>
                  <a:cubicBezTo>
                    <a:pt x="3194571" y="1512274"/>
                    <a:pt x="3189151" y="1510467"/>
                    <a:pt x="3183730" y="1508660"/>
                  </a:cubicBezTo>
                  <a:cubicBezTo>
                    <a:pt x="3176503" y="1508661"/>
                    <a:pt x="3167468" y="1506854"/>
                    <a:pt x="3158434" y="1505048"/>
                  </a:cubicBezTo>
                  <a:cubicBezTo>
                    <a:pt x="3151207" y="1505048"/>
                    <a:pt x="3147593" y="1505048"/>
                    <a:pt x="3142172" y="1503242"/>
                  </a:cubicBezTo>
                  <a:cubicBezTo>
                    <a:pt x="3133138" y="1501435"/>
                    <a:pt x="3124104" y="1499629"/>
                    <a:pt x="3113262" y="1499629"/>
                  </a:cubicBezTo>
                  <a:cubicBezTo>
                    <a:pt x="3109649" y="1499630"/>
                    <a:pt x="3104228" y="1497823"/>
                    <a:pt x="3097001" y="1497823"/>
                  </a:cubicBezTo>
                  <a:cubicBezTo>
                    <a:pt x="3089773" y="1497824"/>
                    <a:pt x="3080739" y="1496017"/>
                    <a:pt x="3071705" y="1494211"/>
                  </a:cubicBezTo>
                  <a:cubicBezTo>
                    <a:pt x="3068091" y="1494211"/>
                    <a:pt x="3060863" y="1494211"/>
                    <a:pt x="3055443" y="1492405"/>
                  </a:cubicBezTo>
                  <a:cubicBezTo>
                    <a:pt x="3048215" y="1492405"/>
                    <a:pt x="3039181" y="1490599"/>
                    <a:pt x="3028340" y="1490599"/>
                  </a:cubicBezTo>
                  <a:cubicBezTo>
                    <a:pt x="3024726" y="1490599"/>
                    <a:pt x="3019305" y="1488793"/>
                    <a:pt x="3012078" y="1488793"/>
                  </a:cubicBezTo>
                  <a:cubicBezTo>
                    <a:pt x="3004850" y="1488793"/>
                    <a:pt x="2995816" y="1486987"/>
                    <a:pt x="2986782" y="1485181"/>
                  </a:cubicBezTo>
                  <a:cubicBezTo>
                    <a:pt x="2981361" y="1486988"/>
                    <a:pt x="2975941" y="1485181"/>
                    <a:pt x="2972327" y="1485181"/>
                  </a:cubicBezTo>
                  <a:cubicBezTo>
                    <a:pt x="2961486" y="1485182"/>
                    <a:pt x="2952451" y="1483375"/>
                    <a:pt x="2945224" y="1483376"/>
                  </a:cubicBezTo>
                  <a:cubicBezTo>
                    <a:pt x="2937996" y="1483376"/>
                    <a:pt x="2934382" y="1483376"/>
                    <a:pt x="2927155" y="1483377"/>
                  </a:cubicBezTo>
                  <a:cubicBezTo>
                    <a:pt x="2918121" y="1481570"/>
                    <a:pt x="2910893" y="1481571"/>
                    <a:pt x="2901859" y="1479764"/>
                  </a:cubicBezTo>
                  <a:cubicBezTo>
                    <a:pt x="2896438" y="1481571"/>
                    <a:pt x="2891018" y="1479765"/>
                    <a:pt x="2885597" y="1481572"/>
                  </a:cubicBezTo>
                  <a:cubicBezTo>
                    <a:pt x="2876562" y="1479765"/>
                    <a:pt x="2867528" y="1477959"/>
                    <a:pt x="2858494" y="1479766"/>
                  </a:cubicBezTo>
                  <a:cubicBezTo>
                    <a:pt x="2853073" y="1477960"/>
                    <a:pt x="2847652" y="1479767"/>
                    <a:pt x="2842232" y="1477960"/>
                  </a:cubicBezTo>
                  <a:cubicBezTo>
                    <a:pt x="2835004" y="1477960"/>
                    <a:pt x="2824163" y="1477961"/>
                    <a:pt x="2816936" y="1477961"/>
                  </a:cubicBezTo>
                  <a:cubicBezTo>
                    <a:pt x="2809708" y="1477962"/>
                    <a:pt x="2806094" y="1477962"/>
                    <a:pt x="2798867" y="1477962"/>
                  </a:cubicBezTo>
                  <a:cubicBezTo>
                    <a:pt x="2791639" y="1477963"/>
                    <a:pt x="2782605" y="1476156"/>
                    <a:pt x="2773571" y="1477964"/>
                  </a:cubicBezTo>
                  <a:cubicBezTo>
                    <a:pt x="2768150" y="1476157"/>
                    <a:pt x="2762729" y="1477964"/>
                    <a:pt x="2757309" y="1476157"/>
                  </a:cubicBezTo>
                  <a:cubicBezTo>
                    <a:pt x="2748274" y="1477965"/>
                    <a:pt x="2739240" y="1476158"/>
                    <a:pt x="2730206" y="1477966"/>
                  </a:cubicBezTo>
                  <a:cubicBezTo>
                    <a:pt x="2726592" y="1477966"/>
                    <a:pt x="2719364" y="1477966"/>
                    <a:pt x="2715751" y="1477966"/>
                  </a:cubicBezTo>
                  <a:cubicBezTo>
                    <a:pt x="2704909" y="1477967"/>
                    <a:pt x="2697682" y="1477967"/>
                    <a:pt x="2686841" y="1477968"/>
                  </a:cubicBezTo>
                  <a:cubicBezTo>
                    <a:pt x="2683227" y="1477968"/>
                    <a:pt x="2677806" y="1479775"/>
                    <a:pt x="2672386" y="1477968"/>
                  </a:cubicBezTo>
                  <a:cubicBezTo>
                    <a:pt x="2663351" y="1479776"/>
                    <a:pt x="2654317" y="1477969"/>
                    <a:pt x="2645282" y="1479777"/>
                  </a:cubicBezTo>
                  <a:cubicBezTo>
                    <a:pt x="2641669" y="1479777"/>
                    <a:pt x="2634441" y="1479777"/>
                    <a:pt x="2630827" y="1479777"/>
                  </a:cubicBezTo>
                  <a:cubicBezTo>
                    <a:pt x="2621793" y="1481585"/>
                    <a:pt x="2610952" y="1481585"/>
                    <a:pt x="2603724" y="1481586"/>
                  </a:cubicBezTo>
                  <a:cubicBezTo>
                    <a:pt x="2598303" y="1483393"/>
                    <a:pt x="2592883" y="1481586"/>
                    <a:pt x="2587462" y="1483393"/>
                  </a:cubicBezTo>
                  <a:cubicBezTo>
                    <a:pt x="2580235" y="1483394"/>
                    <a:pt x="2569393" y="1483394"/>
                    <a:pt x="2560359" y="1485201"/>
                  </a:cubicBezTo>
                  <a:cubicBezTo>
                    <a:pt x="2556745" y="1485202"/>
                    <a:pt x="2549518" y="1485202"/>
                    <a:pt x="2545904" y="1485202"/>
                  </a:cubicBezTo>
                  <a:cubicBezTo>
                    <a:pt x="2536869" y="1487010"/>
                    <a:pt x="2526028" y="1487010"/>
                    <a:pt x="2516994" y="1488817"/>
                  </a:cubicBezTo>
                  <a:cubicBezTo>
                    <a:pt x="2513380" y="1488818"/>
                    <a:pt x="2509766" y="1488818"/>
                    <a:pt x="2504345" y="1490625"/>
                  </a:cubicBezTo>
                  <a:cubicBezTo>
                    <a:pt x="2493504" y="1490625"/>
                    <a:pt x="2486277" y="1490626"/>
                    <a:pt x="2475435" y="1490626"/>
                  </a:cubicBezTo>
                  <a:cubicBezTo>
                    <a:pt x="2470015" y="1492433"/>
                    <a:pt x="2466401" y="1492434"/>
                    <a:pt x="2462787" y="1492434"/>
                  </a:cubicBezTo>
                  <a:cubicBezTo>
                    <a:pt x="2453753" y="1494241"/>
                    <a:pt x="2442911" y="1494242"/>
                    <a:pt x="2433877" y="1496049"/>
                  </a:cubicBezTo>
                  <a:cubicBezTo>
                    <a:pt x="2428456" y="1497856"/>
                    <a:pt x="2424842" y="1497856"/>
                    <a:pt x="2421229" y="1497856"/>
                  </a:cubicBezTo>
                  <a:cubicBezTo>
                    <a:pt x="2410387" y="1497857"/>
                    <a:pt x="2399546" y="1501471"/>
                    <a:pt x="2388705" y="1501472"/>
                  </a:cubicBezTo>
                  <a:cubicBezTo>
                    <a:pt x="2386898" y="1503279"/>
                    <a:pt x="2383284" y="1503279"/>
                    <a:pt x="2379670" y="1503279"/>
                  </a:cubicBezTo>
                  <a:cubicBezTo>
                    <a:pt x="2367022" y="1505087"/>
                    <a:pt x="2357988" y="1506894"/>
                    <a:pt x="2347146" y="1506894"/>
                  </a:cubicBezTo>
                  <a:cubicBezTo>
                    <a:pt x="2345339" y="1508701"/>
                    <a:pt x="2341726" y="1508702"/>
                    <a:pt x="2336305" y="1510509"/>
                  </a:cubicBezTo>
                  <a:cubicBezTo>
                    <a:pt x="2325464" y="1510509"/>
                    <a:pt x="2316429" y="1512317"/>
                    <a:pt x="2303781" y="1514124"/>
                  </a:cubicBezTo>
                  <a:cubicBezTo>
                    <a:pt x="2301974" y="1515931"/>
                    <a:pt x="2298360" y="1515931"/>
                    <a:pt x="2294746" y="1515931"/>
                  </a:cubicBezTo>
                  <a:cubicBezTo>
                    <a:pt x="2283905" y="1519546"/>
                    <a:pt x="2273064" y="1519546"/>
                    <a:pt x="2262222" y="1523160"/>
                  </a:cubicBezTo>
                  <a:cubicBezTo>
                    <a:pt x="2258609" y="1523161"/>
                    <a:pt x="2254995" y="1523161"/>
                    <a:pt x="2254995" y="1523161"/>
                  </a:cubicBezTo>
                  <a:cubicBezTo>
                    <a:pt x="2242347" y="1524968"/>
                    <a:pt x="2229698" y="1526776"/>
                    <a:pt x="2218857" y="1530390"/>
                  </a:cubicBezTo>
                  <a:cubicBezTo>
                    <a:pt x="2215243" y="1530390"/>
                    <a:pt x="2215243" y="1530390"/>
                    <a:pt x="2211629" y="1530390"/>
                  </a:cubicBezTo>
                  <a:cubicBezTo>
                    <a:pt x="2200788" y="1534005"/>
                    <a:pt x="2188140" y="1535812"/>
                    <a:pt x="2173685" y="1539427"/>
                  </a:cubicBezTo>
                  <a:cubicBezTo>
                    <a:pt x="2173685" y="1539427"/>
                    <a:pt x="2173685" y="1539427"/>
                    <a:pt x="2170071" y="1539427"/>
                  </a:cubicBezTo>
                  <a:cubicBezTo>
                    <a:pt x="2074305" y="1559307"/>
                    <a:pt x="1978540" y="1586415"/>
                    <a:pt x="1882773" y="1617137"/>
                  </a:cubicBezTo>
                  <a:cubicBezTo>
                    <a:pt x="1870125" y="1622558"/>
                    <a:pt x="1855670" y="1626172"/>
                    <a:pt x="1843022" y="1631594"/>
                  </a:cubicBezTo>
                  <a:cubicBezTo>
                    <a:pt x="1843022" y="1631594"/>
                    <a:pt x="1841215" y="1633401"/>
                    <a:pt x="1839408" y="1631594"/>
                  </a:cubicBezTo>
                  <a:cubicBezTo>
                    <a:pt x="1826759" y="1637015"/>
                    <a:pt x="1815918" y="1640629"/>
                    <a:pt x="1805077" y="1644244"/>
                  </a:cubicBezTo>
                  <a:cubicBezTo>
                    <a:pt x="1803270" y="1646051"/>
                    <a:pt x="1799656" y="1646051"/>
                    <a:pt x="1797849" y="1647858"/>
                  </a:cubicBezTo>
                  <a:cubicBezTo>
                    <a:pt x="1787007" y="1651472"/>
                    <a:pt x="1776166" y="1655086"/>
                    <a:pt x="1765324" y="1658701"/>
                  </a:cubicBezTo>
                  <a:cubicBezTo>
                    <a:pt x="1761711" y="1662314"/>
                    <a:pt x="1758097" y="1662315"/>
                    <a:pt x="1756290" y="1664122"/>
                  </a:cubicBezTo>
                  <a:cubicBezTo>
                    <a:pt x="1745448" y="1667736"/>
                    <a:pt x="1734607" y="1671350"/>
                    <a:pt x="1727379" y="1674964"/>
                  </a:cubicBezTo>
                  <a:cubicBezTo>
                    <a:pt x="1721959" y="1676771"/>
                    <a:pt x="1718345" y="1676772"/>
                    <a:pt x="1714731" y="1680386"/>
                  </a:cubicBezTo>
                  <a:cubicBezTo>
                    <a:pt x="1705696" y="1682193"/>
                    <a:pt x="1696662" y="1687614"/>
                    <a:pt x="1685820" y="1691228"/>
                  </a:cubicBezTo>
                  <a:cubicBezTo>
                    <a:pt x="1684013" y="1693035"/>
                    <a:pt x="1678593" y="1694842"/>
                    <a:pt x="1674979" y="1694843"/>
                  </a:cubicBezTo>
                  <a:cubicBezTo>
                    <a:pt x="1665944" y="1700264"/>
                    <a:pt x="1656910" y="1702071"/>
                    <a:pt x="1647875" y="1707492"/>
                  </a:cubicBezTo>
                  <a:cubicBezTo>
                    <a:pt x="1644261" y="1707492"/>
                    <a:pt x="1640647" y="1711106"/>
                    <a:pt x="1635227" y="1712913"/>
                  </a:cubicBezTo>
                  <a:cubicBezTo>
                    <a:pt x="1627999" y="1716527"/>
                    <a:pt x="1617158" y="1720142"/>
                    <a:pt x="1609930" y="1723756"/>
                  </a:cubicBezTo>
                  <a:cubicBezTo>
                    <a:pt x="1604509" y="1725563"/>
                    <a:pt x="1600895" y="1729177"/>
                    <a:pt x="1597282" y="1729177"/>
                  </a:cubicBezTo>
                  <a:cubicBezTo>
                    <a:pt x="1588247" y="1734598"/>
                    <a:pt x="1581019" y="1738212"/>
                    <a:pt x="1570178" y="1741827"/>
                  </a:cubicBezTo>
                  <a:cubicBezTo>
                    <a:pt x="1568371" y="1743634"/>
                    <a:pt x="1562950" y="1745441"/>
                    <a:pt x="1557529" y="1747248"/>
                  </a:cubicBezTo>
                  <a:cubicBezTo>
                    <a:pt x="1550302" y="1750862"/>
                    <a:pt x="1541267" y="1756283"/>
                    <a:pt x="1534039" y="1759897"/>
                  </a:cubicBezTo>
                  <a:cubicBezTo>
                    <a:pt x="1528619" y="1761704"/>
                    <a:pt x="1525005" y="1765318"/>
                    <a:pt x="1519584" y="1767125"/>
                  </a:cubicBezTo>
                  <a:cubicBezTo>
                    <a:pt x="1512356" y="1770739"/>
                    <a:pt x="1505129" y="1774353"/>
                    <a:pt x="1496094" y="1779775"/>
                  </a:cubicBezTo>
                  <a:cubicBezTo>
                    <a:pt x="1490673" y="1781582"/>
                    <a:pt x="1485252" y="1783389"/>
                    <a:pt x="1481639" y="1787003"/>
                  </a:cubicBezTo>
                  <a:cubicBezTo>
                    <a:pt x="1474411" y="1790617"/>
                    <a:pt x="1467183" y="1794231"/>
                    <a:pt x="1456342" y="1797845"/>
                  </a:cubicBezTo>
                  <a:cubicBezTo>
                    <a:pt x="1452728" y="1801459"/>
                    <a:pt x="1447307" y="1803266"/>
                    <a:pt x="1443693" y="1806880"/>
                  </a:cubicBezTo>
                  <a:cubicBezTo>
                    <a:pt x="1436465" y="1810494"/>
                    <a:pt x="1429238" y="1814109"/>
                    <a:pt x="1422010" y="1817723"/>
                  </a:cubicBezTo>
                  <a:cubicBezTo>
                    <a:pt x="1416589" y="1819530"/>
                    <a:pt x="1411169" y="1821337"/>
                    <a:pt x="1405748" y="1826758"/>
                  </a:cubicBezTo>
                  <a:cubicBezTo>
                    <a:pt x="1398520" y="1830372"/>
                    <a:pt x="1391292" y="1833986"/>
                    <a:pt x="1384065" y="1837600"/>
                  </a:cubicBezTo>
                  <a:cubicBezTo>
                    <a:pt x="1380451" y="1841214"/>
                    <a:pt x="1375030" y="1843021"/>
                    <a:pt x="1367802" y="1846635"/>
                  </a:cubicBezTo>
                  <a:cubicBezTo>
                    <a:pt x="1362382" y="1852056"/>
                    <a:pt x="1355154" y="1855670"/>
                    <a:pt x="1347926" y="1859284"/>
                  </a:cubicBezTo>
                  <a:cubicBezTo>
                    <a:pt x="1342505" y="1861092"/>
                    <a:pt x="1338891" y="1864705"/>
                    <a:pt x="1331664" y="1868320"/>
                  </a:cubicBezTo>
                  <a:cubicBezTo>
                    <a:pt x="1324436" y="1871934"/>
                    <a:pt x="1317208" y="1875548"/>
                    <a:pt x="1311787" y="1880969"/>
                  </a:cubicBezTo>
                  <a:cubicBezTo>
                    <a:pt x="1306367" y="1882776"/>
                    <a:pt x="1300946" y="1888197"/>
                    <a:pt x="1295525" y="1890004"/>
                  </a:cubicBezTo>
                  <a:cubicBezTo>
                    <a:pt x="1288298" y="1893618"/>
                    <a:pt x="1282877" y="1899039"/>
                    <a:pt x="1275649" y="1902653"/>
                  </a:cubicBezTo>
                  <a:cubicBezTo>
                    <a:pt x="1268421" y="1906267"/>
                    <a:pt x="1264807" y="1909881"/>
                    <a:pt x="1259387" y="1911688"/>
                  </a:cubicBezTo>
                  <a:cubicBezTo>
                    <a:pt x="1253966" y="1917109"/>
                    <a:pt x="1246738" y="1920723"/>
                    <a:pt x="1237703" y="1926144"/>
                  </a:cubicBezTo>
                  <a:cubicBezTo>
                    <a:pt x="1234089" y="1929758"/>
                    <a:pt x="1228669" y="1931565"/>
                    <a:pt x="1225055" y="1935179"/>
                  </a:cubicBezTo>
                  <a:cubicBezTo>
                    <a:pt x="1216020" y="1940600"/>
                    <a:pt x="1208792" y="1944215"/>
                    <a:pt x="1203372" y="1949635"/>
                  </a:cubicBezTo>
                  <a:cubicBezTo>
                    <a:pt x="1197951" y="1951442"/>
                    <a:pt x="1194337" y="1955056"/>
                    <a:pt x="1187109" y="1958671"/>
                  </a:cubicBezTo>
                  <a:cubicBezTo>
                    <a:pt x="1181688" y="1964091"/>
                    <a:pt x="1174461" y="1967705"/>
                    <a:pt x="1169040" y="1973126"/>
                  </a:cubicBezTo>
                  <a:cubicBezTo>
                    <a:pt x="1161812" y="1976741"/>
                    <a:pt x="1158198" y="1980354"/>
                    <a:pt x="1152777" y="1982162"/>
                  </a:cubicBezTo>
                  <a:cubicBezTo>
                    <a:pt x="1147356" y="1987583"/>
                    <a:pt x="1138322" y="1993004"/>
                    <a:pt x="1132901" y="1998424"/>
                  </a:cubicBezTo>
                  <a:cubicBezTo>
                    <a:pt x="1127480" y="2000232"/>
                    <a:pt x="1123866" y="2003846"/>
                    <a:pt x="1118445" y="2009266"/>
                  </a:cubicBezTo>
                  <a:cubicBezTo>
                    <a:pt x="1111218" y="2012881"/>
                    <a:pt x="1105797" y="2018301"/>
                    <a:pt x="1098569" y="2021916"/>
                  </a:cubicBezTo>
                  <a:cubicBezTo>
                    <a:pt x="1093148" y="2027336"/>
                    <a:pt x="1087728" y="2029144"/>
                    <a:pt x="1084114" y="2032758"/>
                  </a:cubicBezTo>
                  <a:cubicBezTo>
                    <a:pt x="1078693" y="2038178"/>
                    <a:pt x="1069658" y="2043599"/>
                    <a:pt x="1064237" y="2049020"/>
                  </a:cubicBezTo>
                  <a:cubicBezTo>
                    <a:pt x="1058816" y="2050828"/>
                    <a:pt x="1055202" y="2054441"/>
                    <a:pt x="1049782" y="2059862"/>
                  </a:cubicBezTo>
                  <a:cubicBezTo>
                    <a:pt x="1042554" y="2063477"/>
                    <a:pt x="1037133" y="2068897"/>
                    <a:pt x="1031712" y="2074318"/>
                  </a:cubicBezTo>
                  <a:cubicBezTo>
                    <a:pt x="1024484" y="2077932"/>
                    <a:pt x="1020871" y="2081546"/>
                    <a:pt x="1015450" y="2086967"/>
                  </a:cubicBezTo>
                  <a:cubicBezTo>
                    <a:pt x="1008222" y="2090581"/>
                    <a:pt x="1002801" y="2096002"/>
                    <a:pt x="997380" y="2101423"/>
                  </a:cubicBezTo>
                  <a:cubicBezTo>
                    <a:pt x="991959" y="2103230"/>
                    <a:pt x="986539" y="2108651"/>
                    <a:pt x="982925" y="2112265"/>
                  </a:cubicBezTo>
                  <a:cubicBezTo>
                    <a:pt x="977504" y="2117686"/>
                    <a:pt x="968469" y="2123107"/>
                    <a:pt x="963048" y="2128528"/>
                  </a:cubicBezTo>
                  <a:cubicBezTo>
                    <a:pt x="959434" y="2132142"/>
                    <a:pt x="954013" y="2137563"/>
                    <a:pt x="948593" y="2139370"/>
                  </a:cubicBezTo>
                  <a:cubicBezTo>
                    <a:pt x="943172" y="2144791"/>
                    <a:pt x="935944" y="2152019"/>
                    <a:pt x="930523" y="2157440"/>
                  </a:cubicBezTo>
                  <a:cubicBezTo>
                    <a:pt x="926909" y="2161053"/>
                    <a:pt x="919681" y="2164668"/>
                    <a:pt x="916067" y="2168282"/>
                  </a:cubicBezTo>
                  <a:cubicBezTo>
                    <a:pt x="910647" y="2173702"/>
                    <a:pt x="903419" y="2180930"/>
                    <a:pt x="897998" y="2186351"/>
                  </a:cubicBezTo>
                  <a:cubicBezTo>
                    <a:pt x="892577" y="2188158"/>
                    <a:pt x="888963" y="2191772"/>
                    <a:pt x="883542" y="2197193"/>
                  </a:cubicBezTo>
                  <a:cubicBezTo>
                    <a:pt x="878121" y="2202614"/>
                    <a:pt x="870893" y="2209842"/>
                    <a:pt x="863666" y="2217070"/>
                  </a:cubicBezTo>
                  <a:cubicBezTo>
                    <a:pt x="860052" y="2220684"/>
                    <a:pt x="854631" y="2222491"/>
                    <a:pt x="851017" y="2226105"/>
                  </a:cubicBezTo>
                  <a:cubicBezTo>
                    <a:pt x="841982" y="2235140"/>
                    <a:pt x="831141" y="2245981"/>
                    <a:pt x="822106" y="2255016"/>
                  </a:cubicBezTo>
                  <a:cubicBezTo>
                    <a:pt x="814878" y="2262244"/>
                    <a:pt x="809457" y="2267665"/>
                    <a:pt x="802229" y="2271279"/>
                  </a:cubicBezTo>
                  <a:cubicBezTo>
                    <a:pt x="800422" y="2273086"/>
                    <a:pt x="798615" y="2274893"/>
                    <a:pt x="795001" y="2278507"/>
                  </a:cubicBezTo>
                  <a:cubicBezTo>
                    <a:pt x="787773" y="2285735"/>
                    <a:pt x="780546" y="2292963"/>
                    <a:pt x="771511" y="2301997"/>
                  </a:cubicBezTo>
                  <a:cubicBezTo>
                    <a:pt x="589007" y="2484501"/>
                    <a:pt x="480583" y="2730241"/>
                    <a:pt x="467922" y="2988626"/>
                  </a:cubicBezTo>
                  <a:cubicBezTo>
                    <a:pt x="467921" y="3003081"/>
                    <a:pt x="467920" y="3017536"/>
                    <a:pt x="467920" y="3031991"/>
                  </a:cubicBezTo>
                  <a:cubicBezTo>
                    <a:pt x="467920" y="3035604"/>
                    <a:pt x="467920" y="3035604"/>
                    <a:pt x="467919" y="3039218"/>
                  </a:cubicBezTo>
                  <a:cubicBezTo>
                    <a:pt x="467919" y="3053673"/>
                    <a:pt x="467918" y="3068128"/>
                    <a:pt x="469724" y="3080776"/>
                  </a:cubicBezTo>
                  <a:cubicBezTo>
                    <a:pt x="469724" y="3084390"/>
                    <a:pt x="467917" y="3086197"/>
                    <a:pt x="469724" y="3088004"/>
                  </a:cubicBezTo>
                  <a:cubicBezTo>
                    <a:pt x="469723" y="3102459"/>
                    <a:pt x="469722" y="3116914"/>
                    <a:pt x="473335" y="3131369"/>
                  </a:cubicBezTo>
                  <a:cubicBezTo>
                    <a:pt x="471528" y="3133176"/>
                    <a:pt x="473335" y="3134982"/>
                    <a:pt x="471528" y="3136789"/>
                  </a:cubicBezTo>
                  <a:cubicBezTo>
                    <a:pt x="475141" y="3151244"/>
                    <a:pt x="476948" y="3163892"/>
                    <a:pt x="476947" y="3178347"/>
                  </a:cubicBezTo>
                  <a:cubicBezTo>
                    <a:pt x="476947" y="3178347"/>
                    <a:pt x="478754" y="3180154"/>
                    <a:pt x="478754" y="3180154"/>
                  </a:cubicBezTo>
                  <a:cubicBezTo>
                    <a:pt x="478753" y="3194609"/>
                    <a:pt x="482366" y="3209064"/>
                    <a:pt x="484172" y="3221712"/>
                  </a:cubicBezTo>
                  <a:cubicBezTo>
                    <a:pt x="485979" y="3223519"/>
                    <a:pt x="485979" y="3227132"/>
                    <a:pt x="485979" y="3230746"/>
                  </a:cubicBezTo>
                  <a:cubicBezTo>
                    <a:pt x="487785" y="3243394"/>
                    <a:pt x="493205" y="3256042"/>
                    <a:pt x="495011" y="3268690"/>
                  </a:cubicBezTo>
                  <a:cubicBezTo>
                    <a:pt x="495011" y="3272304"/>
                    <a:pt x="496818" y="3274111"/>
                    <a:pt x="496818" y="3277724"/>
                  </a:cubicBezTo>
                  <a:cubicBezTo>
                    <a:pt x="500431" y="3292179"/>
                    <a:pt x="502237" y="3304827"/>
                    <a:pt x="507657" y="3317475"/>
                  </a:cubicBezTo>
                  <a:cubicBezTo>
                    <a:pt x="505850" y="3319282"/>
                    <a:pt x="507657" y="3321089"/>
                    <a:pt x="509463" y="3322896"/>
                  </a:cubicBezTo>
                  <a:cubicBezTo>
                    <a:pt x="511270" y="3335544"/>
                    <a:pt x="516690" y="3348192"/>
                    <a:pt x="520303" y="3362647"/>
                  </a:cubicBezTo>
                  <a:cubicBezTo>
                    <a:pt x="520303" y="3362647"/>
                    <a:pt x="522110" y="3364453"/>
                    <a:pt x="522110" y="3364453"/>
                  </a:cubicBezTo>
                  <a:cubicBezTo>
                    <a:pt x="525723" y="3378908"/>
                    <a:pt x="531143" y="3391556"/>
                    <a:pt x="536563" y="3404204"/>
                  </a:cubicBezTo>
                  <a:cubicBezTo>
                    <a:pt x="536562" y="3407818"/>
                    <a:pt x="538369" y="3409625"/>
                    <a:pt x="538369" y="3413238"/>
                  </a:cubicBezTo>
                  <a:cubicBezTo>
                    <a:pt x="523915" y="3395170"/>
                    <a:pt x="511268" y="3378909"/>
                    <a:pt x="500427" y="3360841"/>
                  </a:cubicBezTo>
                  <a:cubicBezTo>
                    <a:pt x="498621" y="3359034"/>
                    <a:pt x="495007" y="3355420"/>
                    <a:pt x="495007" y="3351807"/>
                  </a:cubicBezTo>
                  <a:cubicBezTo>
                    <a:pt x="482360" y="3335545"/>
                    <a:pt x="469713" y="3315670"/>
                    <a:pt x="457065" y="3299409"/>
                  </a:cubicBezTo>
                  <a:cubicBezTo>
                    <a:pt x="455258" y="3297602"/>
                    <a:pt x="455258" y="3297602"/>
                    <a:pt x="455258" y="3297602"/>
                  </a:cubicBezTo>
                  <a:cubicBezTo>
                    <a:pt x="444418" y="3279534"/>
                    <a:pt x="431771" y="3259659"/>
                    <a:pt x="419124" y="3239784"/>
                  </a:cubicBezTo>
                  <a:cubicBezTo>
                    <a:pt x="417317" y="3237977"/>
                    <a:pt x="417317" y="3234363"/>
                    <a:pt x="415510" y="3232556"/>
                  </a:cubicBezTo>
                  <a:cubicBezTo>
                    <a:pt x="404670" y="3214488"/>
                    <a:pt x="392023" y="3194613"/>
                    <a:pt x="381182" y="3176545"/>
                  </a:cubicBezTo>
                  <a:cubicBezTo>
                    <a:pt x="379376" y="3174738"/>
                    <a:pt x="377569" y="3169318"/>
                    <a:pt x="375762" y="3167511"/>
                  </a:cubicBezTo>
                  <a:cubicBezTo>
                    <a:pt x="364922" y="3149443"/>
                    <a:pt x="355888" y="3129568"/>
                    <a:pt x="345048" y="3111499"/>
                  </a:cubicBezTo>
                  <a:cubicBezTo>
                    <a:pt x="341435" y="3107886"/>
                    <a:pt x="341435" y="3104272"/>
                    <a:pt x="339628" y="3102465"/>
                  </a:cubicBezTo>
                  <a:cubicBezTo>
                    <a:pt x="328788" y="3084397"/>
                    <a:pt x="317947" y="3062715"/>
                    <a:pt x="308914" y="3042840"/>
                  </a:cubicBezTo>
                  <a:cubicBezTo>
                    <a:pt x="308914" y="3042840"/>
                    <a:pt x="307107" y="3041033"/>
                    <a:pt x="307107" y="3041033"/>
                  </a:cubicBezTo>
                  <a:cubicBezTo>
                    <a:pt x="296267" y="3022965"/>
                    <a:pt x="287233" y="3003089"/>
                    <a:pt x="278200" y="2983214"/>
                  </a:cubicBezTo>
                  <a:cubicBezTo>
                    <a:pt x="276393" y="2981407"/>
                    <a:pt x="276393" y="2977794"/>
                    <a:pt x="272780" y="2974180"/>
                  </a:cubicBezTo>
                  <a:cubicBezTo>
                    <a:pt x="265553" y="2956112"/>
                    <a:pt x="256520" y="2936236"/>
                    <a:pt x="247486" y="2916361"/>
                  </a:cubicBezTo>
                  <a:cubicBezTo>
                    <a:pt x="245680" y="2914555"/>
                    <a:pt x="243873" y="2909134"/>
                    <a:pt x="242066" y="2907327"/>
                  </a:cubicBezTo>
                  <a:cubicBezTo>
                    <a:pt x="233033" y="2887452"/>
                    <a:pt x="223999" y="2867577"/>
                    <a:pt x="216773" y="2849508"/>
                  </a:cubicBezTo>
                  <a:cubicBezTo>
                    <a:pt x="214966" y="2844088"/>
                    <a:pt x="214966" y="2840474"/>
                    <a:pt x="213159" y="2838667"/>
                  </a:cubicBezTo>
                  <a:cubicBezTo>
                    <a:pt x="204126" y="2818792"/>
                    <a:pt x="196900" y="2797110"/>
                    <a:pt x="187866" y="2777235"/>
                  </a:cubicBezTo>
                  <a:cubicBezTo>
                    <a:pt x="187866" y="2777235"/>
                    <a:pt x="187866" y="2773621"/>
                    <a:pt x="186060" y="2771814"/>
                  </a:cubicBezTo>
                  <a:cubicBezTo>
                    <a:pt x="178833" y="2753746"/>
                    <a:pt x="171607" y="2732064"/>
                    <a:pt x="164380" y="2713995"/>
                  </a:cubicBezTo>
                  <a:cubicBezTo>
                    <a:pt x="164380" y="2710381"/>
                    <a:pt x="162573" y="2708575"/>
                    <a:pt x="162574" y="2704961"/>
                  </a:cubicBezTo>
                  <a:cubicBezTo>
                    <a:pt x="153540" y="2685086"/>
                    <a:pt x="148120" y="2665210"/>
                    <a:pt x="140894" y="2647142"/>
                  </a:cubicBezTo>
                  <a:cubicBezTo>
                    <a:pt x="139087" y="2641721"/>
                    <a:pt x="139087" y="2638107"/>
                    <a:pt x="137281" y="2632687"/>
                  </a:cubicBezTo>
                  <a:cubicBezTo>
                    <a:pt x="130054" y="2614619"/>
                    <a:pt x="124635" y="2594743"/>
                    <a:pt x="119215" y="2574868"/>
                  </a:cubicBezTo>
                  <a:cubicBezTo>
                    <a:pt x="117408" y="2569447"/>
                    <a:pt x="115601" y="2567641"/>
                    <a:pt x="113795" y="2562220"/>
                  </a:cubicBezTo>
                  <a:cubicBezTo>
                    <a:pt x="108375" y="2542345"/>
                    <a:pt x="102955" y="2522469"/>
                    <a:pt x="97536" y="2502594"/>
                  </a:cubicBezTo>
                  <a:cubicBezTo>
                    <a:pt x="97536" y="2498980"/>
                    <a:pt x="95729" y="2497173"/>
                    <a:pt x="95729" y="2493560"/>
                  </a:cubicBezTo>
                  <a:cubicBezTo>
                    <a:pt x="90310" y="2473684"/>
                    <a:pt x="84890" y="2453809"/>
                    <a:pt x="79470" y="2433933"/>
                  </a:cubicBezTo>
                  <a:cubicBezTo>
                    <a:pt x="79471" y="2430320"/>
                    <a:pt x="77664" y="2428513"/>
                    <a:pt x="77664" y="2424899"/>
                  </a:cubicBezTo>
                  <a:cubicBezTo>
                    <a:pt x="74051" y="2406830"/>
                    <a:pt x="68632" y="2386955"/>
                    <a:pt x="65019" y="2365273"/>
                  </a:cubicBezTo>
                  <a:cubicBezTo>
                    <a:pt x="63212" y="2359852"/>
                    <a:pt x="63212" y="2356238"/>
                    <a:pt x="61406" y="2350818"/>
                  </a:cubicBezTo>
                  <a:cubicBezTo>
                    <a:pt x="57793" y="2332749"/>
                    <a:pt x="52373" y="2312874"/>
                    <a:pt x="48760" y="2291192"/>
                  </a:cubicBezTo>
                  <a:cubicBezTo>
                    <a:pt x="48761" y="2287578"/>
                    <a:pt x="46954" y="2282157"/>
                    <a:pt x="46954" y="2278544"/>
                  </a:cubicBezTo>
                  <a:cubicBezTo>
                    <a:pt x="43342" y="2256861"/>
                    <a:pt x="39729" y="2238793"/>
                    <a:pt x="36116" y="2217110"/>
                  </a:cubicBezTo>
                  <a:cubicBezTo>
                    <a:pt x="36116" y="2213497"/>
                    <a:pt x="36116" y="2209883"/>
                    <a:pt x="36117" y="2206269"/>
                  </a:cubicBezTo>
                  <a:cubicBezTo>
                    <a:pt x="30697" y="2186394"/>
                    <a:pt x="28891" y="2166518"/>
                    <a:pt x="27085" y="2146643"/>
                  </a:cubicBezTo>
                  <a:cubicBezTo>
                    <a:pt x="25278" y="2144836"/>
                    <a:pt x="25278" y="2141222"/>
                    <a:pt x="23472" y="2139415"/>
                  </a:cubicBezTo>
                  <a:cubicBezTo>
                    <a:pt x="21666" y="2119540"/>
                    <a:pt x="18053" y="2097857"/>
                    <a:pt x="18054" y="2076175"/>
                  </a:cubicBezTo>
                  <a:cubicBezTo>
                    <a:pt x="18054" y="2072561"/>
                    <a:pt x="16248" y="2067141"/>
                    <a:pt x="16248" y="2063527"/>
                  </a:cubicBezTo>
                  <a:cubicBezTo>
                    <a:pt x="14442" y="2043651"/>
                    <a:pt x="12636" y="2023776"/>
                    <a:pt x="10830" y="2003900"/>
                  </a:cubicBezTo>
                  <a:cubicBezTo>
                    <a:pt x="9024" y="1998480"/>
                    <a:pt x="10831" y="1993059"/>
                    <a:pt x="9024" y="1987638"/>
                  </a:cubicBezTo>
                  <a:cubicBezTo>
                    <a:pt x="7218" y="1967763"/>
                    <a:pt x="5412" y="1947887"/>
                    <a:pt x="5413" y="1926205"/>
                  </a:cubicBezTo>
                  <a:cubicBezTo>
                    <a:pt x="5414" y="1922591"/>
                    <a:pt x="5414" y="1918977"/>
                    <a:pt x="5414" y="1915363"/>
                  </a:cubicBezTo>
                  <a:cubicBezTo>
                    <a:pt x="3608" y="1895488"/>
                    <a:pt x="3609" y="1873805"/>
                    <a:pt x="1803" y="1853930"/>
                  </a:cubicBezTo>
                  <a:cubicBezTo>
                    <a:pt x="1803" y="1850316"/>
                    <a:pt x="1803" y="1850316"/>
                    <a:pt x="1804" y="1846702"/>
                  </a:cubicBezTo>
                  <a:cubicBezTo>
                    <a:pt x="1805" y="1825020"/>
                    <a:pt x="-1" y="1805144"/>
                    <a:pt x="0" y="1783462"/>
                  </a:cubicBezTo>
                  <a:cubicBezTo>
                    <a:pt x="0" y="1779848"/>
                    <a:pt x="1807" y="1774427"/>
                    <a:pt x="1807" y="1770813"/>
                  </a:cubicBezTo>
                  <a:cubicBezTo>
                    <a:pt x="1" y="1750938"/>
                    <a:pt x="1809" y="1731062"/>
                    <a:pt x="1810" y="1709380"/>
                  </a:cubicBezTo>
                  <a:cubicBezTo>
                    <a:pt x="3617" y="1703959"/>
                    <a:pt x="3618" y="1700345"/>
                    <a:pt x="1811" y="1694924"/>
                  </a:cubicBezTo>
                  <a:cubicBezTo>
                    <a:pt x="3619" y="1675049"/>
                    <a:pt x="3620" y="1653366"/>
                    <a:pt x="5428" y="1633491"/>
                  </a:cubicBezTo>
                  <a:cubicBezTo>
                    <a:pt x="5428" y="1629877"/>
                    <a:pt x="5428" y="1626263"/>
                    <a:pt x="7235" y="1620842"/>
                  </a:cubicBezTo>
                  <a:cubicBezTo>
                    <a:pt x="7236" y="1599160"/>
                    <a:pt x="7237" y="1577477"/>
                    <a:pt x="10852" y="1555795"/>
                  </a:cubicBezTo>
                  <a:cubicBezTo>
                    <a:pt x="9045" y="1553988"/>
                    <a:pt x="10852" y="1552181"/>
                    <a:pt x="10852" y="1552181"/>
                  </a:cubicBezTo>
                  <a:cubicBezTo>
                    <a:pt x="10853" y="1530498"/>
                    <a:pt x="14468" y="1508816"/>
                    <a:pt x="16276" y="1488940"/>
                  </a:cubicBezTo>
                  <a:cubicBezTo>
                    <a:pt x="18083" y="1483519"/>
                    <a:pt x="18083" y="1479905"/>
                    <a:pt x="18084" y="1476292"/>
                  </a:cubicBezTo>
                  <a:cubicBezTo>
                    <a:pt x="19891" y="1456416"/>
                    <a:pt x="23506" y="1434733"/>
                    <a:pt x="25314" y="1414857"/>
                  </a:cubicBezTo>
                  <a:cubicBezTo>
                    <a:pt x="27121" y="1409437"/>
                    <a:pt x="27121" y="1405823"/>
                    <a:pt x="27122" y="1402209"/>
                  </a:cubicBezTo>
                  <a:cubicBezTo>
                    <a:pt x="30736" y="1380527"/>
                    <a:pt x="34351" y="1358844"/>
                    <a:pt x="37966" y="1337161"/>
                  </a:cubicBezTo>
                  <a:cubicBezTo>
                    <a:pt x="37966" y="1333547"/>
                    <a:pt x="37966" y="1329934"/>
                    <a:pt x="37966" y="1326320"/>
                  </a:cubicBezTo>
                  <a:cubicBezTo>
                    <a:pt x="41581" y="1304637"/>
                    <a:pt x="45196" y="1282954"/>
                    <a:pt x="50618" y="1259465"/>
                  </a:cubicBezTo>
                  <a:cubicBezTo>
                    <a:pt x="50618" y="1259465"/>
                    <a:pt x="52425" y="1257658"/>
                    <a:pt x="50618" y="1255851"/>
                  </a:cubicBezTo>
                  <a:cubicBezTo>
                    <a:pt x="54233" y="1234168"/>
                    <a:pt x="59655" y="1214292"/>
                    <a:pt x="65076" y="1190803"/>
                  </a:cubicBezTo>
                  <a:cubicBezTo>
                    <a:pt x="65076" y="1190803"/>
                    <a:pt x="65076" y="1187189"/>
                    <a:pt x="66883" y="1185382"/>
                  </a:cubicBezTo>
                  <a:cubicBezTo>
                    <a:pt x="66883" y="1185382"/>
                    <a:pt x="66883" y="1185382"/>
                    <a:pt x="1073363" y="178902"/>
                  </a:cubicBezTo>
                  <a:cubicBezTo>
                    <a:pt x="1192623" y="59642"/>
                    <a:pt x="1348921" y="8"/>
                    <a:pt x="1505216" y="0"/>
                  </a:cubicBezTo>
                  <a:close/>
                </a:path>
              </a:pathLst>
            </a:custGeom>
            <a:solidFill>
              <a:schemeClr val="accent1"/>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110"/>
            <p:cNvSpPr/>
            <p:nvPr/>
          </p:nvSpPr>
          <p:spPr>
            <a:xfrm>
              <a:off x="5706333" y="1920523"/>
              <a:ext cx="3425688" cy="3289173"/>
            </a:xfrm>
            <a:custGeom>
              <a:rect b="b" l="l" r="r" t="t"/>
              <a:pathLst>
                <a:path extrusionOk="0" h="3289173" w="3425688">
                  <a:moveTo>
                    <a:pt x="1575523" y="803"/>
                  </a:moveTo>
                  <a:cubicBezTo>
                    <a:pt x="1597204" y="804"/>
                    <a:pt x="1618886" y="804"/>
                    <a:pt x="1640567" y="804"/>
                  </a:cubicBezTo>
                  <a:cubicBezTo>
                    <a:pt x="1642374" y="-1003"/>
                    <a:pt x="1644181" y="804"/>
                    <a:pt x="1647795" y="804"/>
                  </a:cubicBezTo>
                  <a:cubicBezTo>
                    <a:pt x="1669476" y="804"/>
                    <a:pt x="1691158" y="804"/>
                    <a:pt x="1712839" y="804"/>
                  </a:cubicBezTo>
                  <a:cubicBezTo>
                    <a:pt x="1716453" y="804"/>
                    <a:pt x="1720066" y="804"/>
                    <a:pt x="1723680" y="804"/>
                  </a:cubicBezTo>
                  <a:cubicBezTo>
                    <a:pt x="1747168" y="2611"/>
                    <a:pt x="1767043" y="4418"/>
                    <a:pt x="1788725" y="4418"/>
                  </a:cubicBezTo>
                  <a:cubicBezTo>
                    <a:pt x="1792338" y="4418"/>
                    <a:pt x="1795952" y="4418"/>
                    <a:pt x="1799565" y="4418"/>
                  </a:cubicBezTo>
                  <a:cubicBezTo>
                    <a:pt x="1823054" y="6225"/>
                    <a:pt x="1842929" y="8032"/>
                    <a:pt x="1866417" y="9839"/>
                  </a:cubicBezTo>
                  <a:cubicBezTo>
                    <a:pt x="1866417" y="9839"/>
                    <a:pt x="1870031" y="9839"/>
                    <a:pt x="1870031" y="9839"/>
                  </a:cubicBezTo>
                  <a:cubicBezTo>
                    <a:pt x="1893519" y="11646"/>
                    <a:pt x="1913394" y="13453"/>
                    <a:pt x="1936882" y="15259"/>
                  </a:cubicBezTo>
                  <a:cubicBezTo>
                    <a:pt x="1938689" y="17066"/>
                    <a:pt x="1942302" y="17066"/>
                    <a:pt x="1942302" y="17066"/>
                  </a:cubicBezTo>
                  <a:cubicBezTo>
                    <a:pt x="1965791" y="18873"/>
                    <a:pt x="1987472" y="22487"/>
                    <a:pt x="2009154" y="26101"/>
                  </a:cubicBezTo>
                  <a:cubicBezTo>
                    <a:pt x="2012767" y="26100"/>
                    <a:pt x="2016381" y="26101"/>
                    <a:pt x="2019995" y="26101"/>
                  </a:cubicBezTo>
                  <a:cubicBezTo>
                    <a:pt x="2041676" y="29714"/>
                    <a:pt x="2063358" y="33328"/>
                    <a:pt x="2085039" y="36942"/>
                  </a:cubicBezTo>
                  <a:cubicBezTo>
                    <a:pt x="2088653" y="36942"/>
                    <a:pt x="2092266" y="36942"/>
                    <a:pt x="2095880" y="36942"/>
                  </a:cubicBezTo>
                  <a:cubicBezTo>
                    <a:pt x="2117562" y="40555"/>
                    <a:pt x="2141050" y="45976"/>
                    <a:pt x="2162732" y="49589"/>
                  </a:cubicBezTo>
                  <a:cubicBezTo>
                    <a:pt x="2162732" y="49589"/>
                    <a:pt x="2166345" y="49590"/>
                    <a:pt x="2166345" y="49590"/>
                  </a:cubicBezTo>
                  <a:cubicBezTo>
                    <a:pt x="2188027" y="53203"/>
                    <a:pt x="2211515" y="58624"/>
                    <a:pt x="2231390" y="64044"/>
                  </a:cubicBezTo>
                  <a:cubicBezTo>
                    <a:pt x="2235003" y="64044"/>
                    <a:pt x="2235003" y="64044"/>
                    <a:pt x="2236810" y="65851"/>
                  </a:cubicBezTo>
                  <a:cubicBezTo>
                    <a:pt x="2236810" y="65851"/>
                    <a:pt x="2236810" y="65851"/>
                    <a:pt x="3246813" y="1075854"/>
                  </a:cubicBezTo>
                  <a:cubicBezTo>
                    <a:pt x="3485311" y="1314352"/>
                    <a:pt x="3485313" y="1701006"/>
                    <a:pt x="3246817" y="1939502"/>
                  </a:cubicBezTo>
                  <a:cubicBezTo>
                    <a:pt x="3246817" y="1939502"/>
                    <a:pt x="3246817" y="1939502"/>
                    <a:pt x="1897147" y="3289173"/>
                  </a:cubicBezTo>
                  <a:cubicBezTo>
                    <a:pt x="1897147" y="3289173"/>
                    <a:pt x="1898953" y="3287366"/>
                    <a:pt x="1898953" y="3287366"/>
                  </a:cubicBezTo>
                  <a:cubicBezTo>
                    <a:pt x="1902567" y="3262071"/>
                    <a:pt x="1907987" y="3238583"/>
                    <a:pt x="1911601" y="3213287"/>
                  </a:cubicBezTo>
                  <a:cubicBezTo>
                    <a:pt x="1911601" y="3209674"/>
                    <a:pt x="1911601" y="3209674"/>
                    <a:pt x="1911601" y="3206060"/>
                  </a:cubicBezTo>
                  <a:cubicBezTo>
                    <a:pt x="1917021" y="3182572"/>
                    <a:pt x="1920634" y="3157277"/>
                    <a:pt x="1922441" y="3133788"/>
                  </a:cubicBezTo>
                  <a:cubicBezTo>
                    <a:pt x="1922441" y="3130175"/>
                    <a:pt x="1924248" y="3128368"/>
                    <a:pt x="1924248" y="3124754"/>
                  </a:cubicBezTo>
                  <a:cubicBezTo>
                    <a:pt x="1927861" y="3099459"/>
                    <a:pt x="1929668" y="3075971"/>
                    <a:pt x="1931475" y="3052483"/>
                  </a:cubicBezTo>
                  <a:cubicBezTo>
                    <a:pt x="1933282" y="3050676"/>
                    <a:pt x="1933282" y="3047062"/>
                    <a:pt x="1935088" y="3041642"/>
                  </a:cubicBezTo>
                  <a:cubicBezTo>
                    <a:pt x="1936895" y="3018154"/>
                    <a:pt x="1938702" y="2994665"/>
                    <a:pt x="1940508" y="2971177"/>
                  </a:cubicBezTo>
                  <a:cubicBezTo>
                    <a:pt x="1940508" y="2967563"/>
                    <a:pt x="1940508" y="2963950"/>
                    <a:pt x="1940508" y="2960336"/>
                  </a:cubicBezTo>
                  <a:cubicBezTo>
                    <a:pt x="1942315" y="2936848"/>
                    <a:pt x="1944122" y="2913359"/>
                    <a:pt x="1944121" y="2888064"/>
                  </a:cubicBezTo>
                  <a:cubicBezTo>
                    <a:pt x="1944122" y="2884451"/>
                    <a:pt x="1944122" y="2880837"/>
                    <a:pt x="1945928" y="2879030"/>
                  </a:cubicBezTo>
                  <a:cubicBezTo>
                    <a:pt x="1945928" y="2853735"/>
                    <a:pt x="1947735" y="2830247"/>
                    <a:pt x="1947735" y="2804952"/>
                  </a:cubicBezTo>
                  <a:cubicBezTo>
                    <a:pt x="1945928" y="2803145"/>
                    <a:pt x="1947735" y="2801338"/>
                    <a:pt x="1947735" y="2797725"/>
                  </a:cubicBezTo>
                  <a:cubicBezTo>
                    <a:pt x="1947735" y="2772430"/>
                    <a:pt x="1947734" y="2747134"/>
                    <a:pt x="1947734" y="2721839"/>
                  </a:cubicBezTo>
                  <a:cubicBezTo>
                    <a:pt x="1947734" y="2721839"/>
                    <a:pt x="1947735" y="2718226"/>
                    <a:pt x="1947735" y="2718226"/>
                  </a:cubicBezTo>
                  <a:cubicBezTo>
                    <a:pt x="1947734" y="2692930"/>
                    <a:pt x="1945927" y="2665828"/>
                    <a:pt x="1945927" y="2640533"/>
                  </a:cubicBezTo>
                  <a:cubicBezTo>
                    <a:pt x="1944120" y="2613431"/>
                    <a:pt x="1942313" y="2589943"/>
                    <a:pt x="1940507" y="2562841"/>
                  </a:cubicBezTo>
                  <a:cubicBezTo>
                    <a:pt x="1942313" y="2561034"/>
                    <a:pt x="1940507" y="2559228"/>
                    <a:pt x="1940507" y="2555614"/>
                  </a:cubicBezTo>
                  <a:cubicBezTo>
                    <a:pt x="1938700" y="2532126"/>
                    <a:pt x="1936893" y="2508637"/>
                    <a:pt x="1933279" y="2483342"/>
                  </a:cubicBezTo>
                  <a:cubicBezTo>
                    <a:pt x="1933279" y="2479728"/>
                    <a:pt x="1933279" y="2476115"/>
                    <a:pt x="1933279" y="2472501"/>
                  </a:cubicBezTo>
                  <a:cubicBezTo>
                    <a:pt x="1929665" y="2450820"/>
                    <a:pt x="1927858" y="2427331"/>
                    <a:pt x="1924245" y="2402036"/>
                  </a:cubicBezTo>
                  <a:cubicBezTo>
                    <a:pt x="1924245" y="2398423"/>
                    <a:pt x="1924245" y="2394809"/>
                    <a:pt x="1924245" y="2391196"/>
                  </a:cubicBezTo>
                  <a:cubicBezTo>
                    <a:pt x="1920631" y="2369514"/>
                    <a:pt x="1917017" y="2344219"/>
                    <a:pt x="1913404" y="2322537"/>
                  </a:cubicBezTo>
                  <a:cubicBezTo>
                    <a:pt x="1913404" y="2318924"/>
                    <a:pt x="1911597" y="2313503"/>
                    <a:pt x="1911597" y="2309890"/>
                  </a:cubicBezTo>
                  <a:cubicBezTo>
                    <a:pt x="1907983" y="2288208"/>
                    <a:pt x="1904369" y="2262913"/>
                    <a:pt x="1898949" y="2239424"/>
                  </a:cubicBezTo>
                  <a:cubicBezTo>
                    <a:pt x="1898949" y="2235811"/>
                    <a:pt x="1897142" y="2234004"/>
                    <a:pt x="1897142" y="2230390"/>
                  </a:cubicBezTo>
                  <a:cubicBezTo>
                    <a:pt x="1891722" y="2206902"/>
                    <a:pt x="1888108" y="2181607"/>
                    <a:pt x="1882687" y="2158119"/>
                  </a:cubicBezTo>
                  <a:cubicBezTo>
                    <a:pt x="1880881" y="2156312"/>
                    <a:pt x="1880881" y="2152698"/>
                    <a:pt x="1880881" y="2149085"/>
                  </a:cubicBezTo>
                  <a:cubicBezTo>
                    <a:pt x="1875460" y="2125596"/>
                    <a:pt x="1870040" y="2102108"/>
                    <a:pt x="1864619" y="2078619"/>
                  </a:cubicBezTo>
                  <a:cubicBezTo>
                    <a:pt x="1862812" y="2076813"/>
                    <a:pt x="1864619" y="2075006"/>
                    <a:pt x="1862812" y="2073199"/>
                  </a:cubicBezTo>
                  <a:cubicBezTo>
                    <a:pt x="1855585" y="2047904"/>
                    <a:pt x="1848358" y="2022609"/>
                    <a:pt x="1842937" y="1999120"/>
                  </a:cubicBezTo>
                  <a:cubicBezTo>
                    <a:pt x="1712846" y="1536580"/>
                    <a:pt x="1463506" y="1113789"/>
                    <a:pt x="1123827" y="774110"/>
                  </a:cubicBezTo>
                  <a:cubicBezTo>
                    <a:pt x="1114793" y="765076"/>
                    <a:pt x="1107566" y="757849"/>
                    <a:pt x="1098532" y="748815"/>
                  </a:cubicBezTo>
                  <a:cubicBezTo>
                    <a:pt x="1096725" y="747008"/>
                    <a:pt x="1094918" y="745201"/>
                    <a:pt x="1093112" y="743394"/>
                  </a:cubicBezTo>
                  <a:cubicBezTo>
                    <a:pt x="1084078" y="734360"/>
                    <a:pt x="1075044" y="728940"/>
                    <a:pt x="1066010" y="719906"/>
                  </a:cubicBezTo>
                  <a:cubicBezTo>
                    <a:pt x="1066010" y="719906"/>
                    <a:pt x="1064203" y="718099"/>
                    <a:pt x="1064203" y="718099"/>
                  </a:cubicBezTo>
                  <a:cubicBezTo>
                    <a:pt x="1056976" y="710872"/>
                    <a:pt x="1046135" y="703645"/>
                    <a:pt x="1038908" y="696417"/>
                  </a:cubicBezTo>
                  <a:cubicBezTo>
                    <a:pt x="1037101" y="694611"/>
                    <a:pt x="1037101" y="694611"/>
                    <a:pt x="1033487" y="694611"/>
                  </a:cubicBezTo>
                  <a:cubicBezTo>
                    <a:pt x="1024453" y="685577"/>
                    <a:pt x="1015419" y="680156"/>
                    <a:pt x="1006385" y="671122"/>
                  </a:cubicBezTo>
                  <a:cubicBezTo>
                    <a:pt x="1006385" y="671122"/>
                    <a:pt x="1002772" y="671122"/>
                    <a:pt x="1000965" y="669315"/>
                  </a:cubicBezTo>
                  <a:cubicBezTo>
                    <a:pt x="993738" y="662088"/>
                    <a:pt x="984704" y="656668"/>
                    <a:pt x="975670" y="651247"/>
                  </a:cubicBezTo>
                  <a:cubicBezTo>
                    <a:pt x="973863" y="649440"/>
                    <a:pt x="973863" y="649440"/>
                    <a:pt x="972056" y="647634"/>
                  </a:cubicBezTo>
                  <a:cubicBezTo>
                    <a:pt x="963022" y="642213"/>
                    <a:pt x="952181" y="634986"/>
                    <a:pt x="943147" y="629566"/>
                  </a:cubicBezTo>
                  <a:cubicBezTo>
                    <a:pt x="941340" y="627759"/>
                    <a:pt x="939534" y="625952"/>
                    <a:pt x="935920" y="625952"/>
                  </a:cubicBezTo>
                  <a:cubicBezTo>
                    <a:pt x="928693" y="618725"/>
                    <a:pt x="919659" y="613304"/>
                    <a:pt x="908818" y="609691"/>
                  </a:cubicBezTo>
                  <a:cubicBezTo>
                    <a:pt x="908818" y="609691"/>
                    <a:pt x="907011" y="607884"/>
                    <a:pt x="907011" y="607884"/>
                  </a:cubicBezTo>
                  <a:cubicBezTo>
                    <a:pt x="897977" y="602463"/>
                    <a:pt x="888943" y="597043"/>
                    <a:pt x="878102" y="589816"/>
                  </a:cubicBezTo>
                  <a:cubicBezTo>
                    <a:pt x="874489" y="589816"/>
                    <a:pt x="872682" y="588009"/>
                    <a:pt x="870875" y="586202"/>
                  </a:cubicBezTo>
                  <a:cubicBezTo>
                    <a:pt x="860034" y="582589"/>
                    <a:pt x="851000" y="577168"/>
                    <a:pt x="840160" y="573555"/>
                  </a:cubicBezTo>
                  <a:cubicBezTo>
                    <a:pt x="840160" y="573555"/>
                    <a:pt x="838353" y="571748"/>
                    <a:pt x="838353" y="571748"/>
                  </a:cubicBezTo>
                  <a:cubicBezTo>
                    <a:pt x="829319" y="566327"/>
                    <a:pt x="818478" y="562714"/>
                    <a:pt x="809444" y="557293"/>
                  </a:cubicBezTo>
                  <a:cubicBezTo>
                    <a:pt x="805830" y="557293"/>
                    <a:pt x="805830" y="557293"/>
                    <a:pt x="804024" y="555486"/>
                  </a:cubicBezTo>
                  <a:cubicBezTo>
                    <a:pt x="793183" y="551873"/>
                    <a:pt x="782342" y="548259"/>
                    <a:pt x="773308" y="542839"/>
                  </a:cubicBezTo>
                  <a:cubicBezTo>
                    <a:pt x="769694" y="542839"/>
                    <a:pt x="767888" y="541032"/>
                    <a:pt x="767888" y="541032"/>
                  </a:cubicBezTo>
                  <a:cubicBezTo>
                    <a:pt x="757047" y="537418"/>
                    <a:pt x="749820" y="533805"/>
                    <a:pt x="738979" y="530191"/>
                  </a:cubicBezTo>
                  <a:cubicBezTo>
                    <a:pt x="737172" y="528384"/>
                    <a:pt x="735365" y="530191"/>
                    <a:pt x="733558" y="528384"/>
                  </a:cubicBezTo>
                  <a:cubicBezTo>
                    <a:pt x="722718" y="524771"/>
                    <a:pt x="711877" y="521157"/>
                    <a:pt x="701036" y="517543"/>
                  </a:cubicBezTo>
                  <a:cubicBezTo>
                    <a:pt x="701036" y="517543"/>
                    <a:pt x="697423" y="517543"/>
                    <a:pt x="695616" y="515736"/>
                  </a:cubicBezTo>
                  <a:cubicBezTo>
                    <a:pt x="684775" y="512123"/>
                    <a:pt x="675741" y="510316"/>
                    <a:pt x="666707" y="508509"/>
                  </a:cubicBezTo>
                  <a:cubicBezTo>
                    <a:pt x="664900" y="506702"/>
                    <a:pt x="664900" y="506702"/>
                    <a:pt x="661287" y="506702"/>
                  </a:cubicBezTo>
                  <a:cubicBezTo>
                    <a:pt x="650446" y="503089"/>
                    <a:pt x="641412" y="501282"/>
                    <a:pt x="630571" y="497668"/>
                  </a:cubicBezTo>
                  <a:cubicBezTo>
                    <a:pt x="626957" y="497668"/>
                    <a:pt x="625151" y="495861"/>
                    <a:pt x="623344" y="497668"/>
                  </a:cubicBezTo>
                  <a:cubicBezTo>
                    <a:pt x="612503" y="494055"/>
                    <a:pt x="601662" y="490441"/>
                    <a:pt x="590822" y="490441"/>
                  </a:cubicBezTo>
                  <a:cubicBezTo>
                    <a:pt x="590822" y="490441"/>
                    <a:pt x="589015" y="488634"/>
                    <a:pt x="589015" y="488634"/>
                  </a:cubicBezTo>
                  <a:cubicBezTo>
                    <a:pt x="578174" y="488634"/>
                    <a:pt x="567333" y="485020"/>
                    <a:pt x="558299" y="483214"/>
                  </a:cubicBezTo>
                  <a:cubicBezTo>
                    <a:pt x="554686" y="483213"/>
                    <a:pt x="551072" y="483214"/>
                    <a:pt x="549265" y="481407"/>
                  </a:cubicBezTo>
                  <a:cubicBezTo>
                    <a:pt x="538424" y="481407"/>
                    <a:pt x="529390" y="479600"/>
                    <a:pt x="516743" y="477793"/>
                  </a:cubicBezTo>
                  <a:cubicBezTo>
                    <a:pt x="516743" y="477793"/>
                    <a:pt x="513129" y="477793"/>
                    <a:pt x="513129" y="477793"/>
                  </a:cubicBezTo>
                  <a:cubicBezTo>
                    <a:pt x="504095" y="475986"/>
                    <a:pt x="493254" y="475986"/>
                    <a:pt x="484220" y="474179"/>
                  </a:cubicBezTo>
                  <a:cubicBezTo>
                    <a:pt x="480607" y="474179"/>
                    <a:pt x="478800" y="472372"/>
                    <a:pt x="476993" y="474179"/>
                  </a:cubicBezTo>
                  <a:cubicBezTo>
                    <a:pt x="466152" y="474179"/>
                    <a:pt x="453505" y="472372"/>
                    <a:pt x="444471" y="470565"/>
                  </a:cubicBezTo>
                  <a:cubicBezTo>
                    <a:pt x="442664" y="472372"/>
                    <a:pt x="439051" y="472372"/>
                    <a:pt x="437244" y="470565"/>
                  </a:cubicBezTo>
                  <a:cubicBezTo>
                    <a:pt x="426403" y="470565"/>
                    <a:pt x="419176" y="470565"/>
                    <a:pt x="408335" y="470565"/>
                  </a:cubicBezTo>
                  <a:cubicBezTo>
                    <a:pt x="406528" y="468759"/>
                    <a:pt x="404721" y="470565"/>
                    <a:pt x="401108" y="470565"/>
                  </a:cubicBezTo>
                  <a:cubicBezTo>
                    <a:pt x="392074" y="468758"/>
                    <a:pt x="381233" y="468758"/>
                    <a:pt x="368586" y="470565"/>
                  </a:cubicBezTo>
                  <a:cubicBezTo>
                    <a:pt x="368586" y="470565"/>
                    <a:pt x="364972" y="470565"/>
                    <a:pt x="361358" y="470565"/>
                  </a:cubicBezTo>
                  <a:cubicBezTo>
                    <a:pt x="352324" y="472372"/>
                    <a:pt x="341484" y="472372"/>
                    <a:pt x="330643" y="472372"/>
                  </a:cubicBezTo>
                  <a:cubicBezTo>
                    <a:pt x="330643" y="472372"/>
                    <a:pt x="330643" y="472372"/>
                    <a:pt x="328836" y="470565"/>
                  </a:cubicBezTo>
                  <a:cubicBezTo>
                    <a:pt x="317995" y="474179"/>
                    <a:pt x="307155" y="474178"/>
                    <a:pt x="296314" y="474178"/>
                  </a:cubicBezTo>
                  <a:cubicBezTo>
                    <a:pt x="292700" y="474178"/>
                    <a:pt x="290893" y="475985"/>
                    <a:pt x="287280" y="475985"/>
                  </a:cubicBezTo>
                  <a:cubicBezTo>
                    <a:pt x="276439" y="475985"/>
                    <a:pt x="267405" y="477792"/>
                    <a:pt x="254757" y="479599"/>
                  </a:cubicBezTo>
                  <a:cubicBezTo>
                    <a:pt x="254757" y="479599"/>
                    <a:pt x="254757" y="479599"/>
                    <a:pt x="251144" y="479599"/>
                  </a:cubicBezTo>
                  <a:cubicBezTo>
                    <a:pt x="242110" y="481405"/>
                    <a:pt x="233076" y="483212"/>
                    <a:pt x="222235" y="483212"/>
                  </a:cubicBezTo>
                  <a:cubicBezTo>
                    <a:pt x="220428" y="485019"/>
                    <a:pt x="216815" y="485019"/>
                    <a:pt x="215008" y="486826"/>
                  </a:cubicBezTo>
                  <a:cubicBezTo>
                    <a:pt x="204167" y="486826"/>
                    <a:pt x="193326" y="490439"/>
                    <a:pt x="182486" y="490439"/>
                  </a:cubicBezTo>
                  <a:cubicBezTo>
                    <a:pt x="180679" y="492246"/>
                    <a:pt x="178872" y="490439"/>
                    <a:pt x="177065" y="492246"/>
                  </a:cubicBezTo>
                  <a:cubicBezTo>
                    <a:pt x="168031" y="494053"/>
                    <a:pt x="158997" y="495859"/>
                    <a:pt x="148157" y="499473"/>
                  </a:cubicBezTo>
                  <a:cubicBezTo>
                    <a:pt x="146350" y="497666"/>
                    <a:pt x="144543" y="499473"/>
                    <a:pt x="142736" y="501280"/>
                  </a:cubicBezTo>
                  <a:cubicBezTo>
                    <a:pt x="131895" y="501280"/>
                    <a:pt x="121055" y="504893"/>
                    <a:pt x="110214" y="508507"/>
                  </a:cubicBezTo>
                  <a:cubicBezTo>
                    <a:pt x="108407" y="510314"/>
                    <a:pt x="104794" y="510313"/>
                    <a:pt x="104794" y="510313"/>
                  </a:cubicBezTo>
                  <a:cubicBezTo>
                    <a:pt x="93953" y="513927"/>
                    <a:pt x="84919" y="515734"/>
                    <a:pt x="74078" y="519347"/>
                  </a:cubicBezTo>
                  <a:cubicBezTo>
                    <a:pt x="74078" y="519347"/>
                    <a:pt x="72271" y="521154"/>
                    <a:pt x="70464" y="519347"/>
                  </a:cubicBezTo>
                  <a:cubicBezTo>
                    <a:pt x="59624" y="522961"/>
                    <a:pt x="50590" y="528381"/>
                    <a:pt x="39749" y="531995"/>
                  </a:cubicBezTo>
                  <a:cubicBezTo>
                    <a:pt x="36135" y="531995"/>
                    <a:pt x="34329" y="533802"/>
                    <a:pt x="30715" y="533802"/>
                  </a:cubicBezTo>
                  <a:cubicBezTo>
                    <a:pt x="21681" y="539222"/>
                    <a:pt x="10840" y="542835"/>
                    <a:pt x="0" y="546449"/>
                  </a:cubicBezTo>
                  <a:cubicBezTo>
                    <a:pt x="0" y="546449"/>
                    <a:pt x="1806" y="544642"/>
                    <a:pt x="1806" y="544642"/>
                  </a:cubicBezTo>
                  <a:cubicBezTo>
                    <a:pt x="18067" y="531995"/>
                    <a:pt x="37942" y="519347"/>
                    <a:pt x="54203" y="506700"/>
                  </a:cubicBezTo>
                  <a:cubicBezTo>
                    <a:pt x="57817" y="503086"/>
                    <a:pt x="61430" y="503086"/>
                    <a:pt x="65044" y="499473"/>
                  </a:cubicBezTo>
                  <a:cubicBezTo>
                    <a:pt x="81305" y="486825"/>
                    <a:pt x="99373" y="475984"/>
                    <a:pt x="117441" y="465144"/>
                  </a:cubicBezTo>
                  <a:cubicBezTo>
                    <a:pt x="121054" y="461530"/>
                    <a:pt x="122861" y="459723"/>
                    <a:pt x="126475" y="456110"/>
                  </a:cubicBezTo>
                  <a:cubicBezTo>
                    <a:pt x="144543" y="445269"/>
                    <a:pt x="164418" y="432622"/>
                    <a:pt x="182485" y="421781"/>
                  </a:cubicBezTo>
                  <a:cubicBezTo>
                    <a:pt x="184292" y="419974"/>
                    <a:pt x="186099" y="418167"/>
                    <a:pt x="189713" y="418167"/>
                  </a:cubicBezTo>
                  <a:cubicBezTo>
                    <a:pt x="205974" y="405520"/>
                    <a:pt x="224042" y="394679"/>
                    <a:pt x="242109" y="383838"/>
                  </a:cubicBezTo>
                  <a:cubicBezTo>
                    <a:pt x="245723" y="383838"/>
                    <a:pt x="247530" y="382032"/>
                    <a:pt x="247530" y="382032"/>
                  </a:cubicBezTo>
                  <a:cubicBezTo>
                    <a:pt x="267405" y="369384"/>
                    <a:pt x="285472" y="358543"/>
                    <a:pt x="305347" y="349510"/>
                  </a:cubicBezTo>
                  <a:cubicBezTo>
                    <a:pt x="307154" y="347703"/>
                    <a:pt x="312574" y="345896"/>
                    <a:pt x="314381" y="344089"/>
                  </a:cubicBezTo>
                  <a:cubicBezTo>
                    <a:pt x="332449" y="333249"/>
                    <a:pt x="352324" y="324215"/>
                    <a:pt x="370392" y="313374"/>
                  </a:cubicBezTo>
                  <a:cubicBezTo>
                    <a:pt x="375812" y="311567"/>
                    <a:pt x="377619" y="309760"/>
                    <a:pt x="383039" y="307954"/>
                  </a:cubicBezTo>
                  <a:cubicBezTo>
                    <a:pt x="401107" y="297113"/>
                    <a:pt x="420982" y="288079"/>
                    <a:pt x="439050" y="277238"/>
                  </a:cubicBezTo>
                  <a:cubicBezTo>
                    <a:pt x="442663" y="277238"/>
                    <a:pt x="444470" y="275432"/>
                    <a:pt x="448084" y="275432"/>
                  </a:cubicBezTo>
                  <a:cubicBezTo>
                    <a:pt x="464345" y="266398"/>
                    <a:pt x="484220" y="257364"/>
                    <a:pt x="504094" y="248330"/>
                  </a:cubicBezTo>
                  <a:cubicBezTo>
                    <a:pt x="504094" y="248330"/>
                    <a:pt x="505901" y="246523"/>
                    <a:pt x="509515" y="246523"/>
                  </a:cubicBezTo>
                  <a:cubicBezTo>
                    <a:pt x="529389" y="237489"/>
                    <a:pt x="549264" y="228455"/>
                    <a:pt x="569139" y="219421"/>
                  </a:cubicBezTo>
                  <a:cubicBezTo>
                    <a:pt x="572752" y="219421"/>
                    <a:pt x="576366" y="215808"/>
                    <a:pt x="579980" y="215808"/>
                  </a:cubicBezTo>
                  <a:cubicBezTo>
                    <a:pt x="599854" y="206774"/>
                    <a:pt x="617922" y="199547"/>
                    <a:pt x="637797" y="190513"/>
                  </a:cubicBezTo>
                  <a:cubicBezTo>
                    <a:pt x="641410" y="190513"/>
                    <a:pt x="646831" y="188706"/>
                    <a:pt x="648638" y="186900"/>
                  </a:cubicBezTo>
                  <a:cubicBezTo>
                    <a:pt x="670319" y="179672"/>
                    <a:pt x="688387" y="172445"/>
                    <a:pt x="710069" y="165218"/>
                  </a:cubicBezTo>
                  <a:cubicBezTo>
                    <a:pt x="711875" y="163411"/>
                    <a:pt x="713682" y="161605"/>
                    <a:pt x="717296" y="161605"/>
                  </a:cubicBezTo>
                  <a:cubicBezTo>
                    <a:pt x="735364" y="154377"/>
                    <a:pt x="755238" y="148957"/>
                    <a:pt x="776920" y="141730"/>
                  </a:cubicBezTo>
                  <a:cubicBezTo>
                    <a:pt x="776920" y="141730"/>
                    <a:pt x="778727" y="139923"/>
                    <a:pt x="782340" y="139923"/>
                  </a:cubicBezTo>
                  <a:cubicBezTo>
                    <a:pt x="804022" y="132696"/>
                    <a:pt x="822090" y="125469"/>
                    <a:pt x="841964" y="120049"/>
                  </a:cubicBezTo>
                  <a:cubicBezTo>
                    <a:pt x="847385" y="118242"/>
                    <a:pt x="850998" y="118242"/>
                    <a:pt x="856419" y="116435"/>
                  </a:cubicBezTo>
                  <a:cubicBezTo>
                    <a:pt x="874487" y="109208"/>
                    <a:pt x="894361" y="103788"/>
                    <a:pt x="914236" y="98368"/>
                  </a:cubicBezTo>
                  <a:cubicBezTo>
                    <a:pt x="917850" y="98368"/>
                    <a:pt x="923270" y="96561"/>
                    <a:pt x="926884" y="96561"/>
                  </a:cubicBezTo>
                  <a:cubicBezTo>
                    <a:pt x="946758" y="91141"/>
                    <a:pt x="968440" y="83913"/>
                    <a:pt x="990121" y="80300"/>
                  </a:cubicBezTo>
                  <a:cubicBezTo>
                    <a:pt x="991928" y="78493"/>
                    <a:pt x="993735" y="80300"/>
                    <a:pt x="995542" y="78493"/>
                  </a:cubicBezTo>
                  <a:cubicBezTo>
                    <a:pt x="1015417" y="73073"/>
                    <a:pt x="1037098" y="69459"/>
                    <a:pt x="1056973" y="64039"/>
                  </a:cubicBezTo>
                  <a:cubicBezTo>
                    <a:pt x="1060586" y="64039"/>
                    <a:pt x="1062393" y="62232"/>
                    <a:pt x="1064200" y="64039"/>
                  </a:cubicBezTo>
                  <a:cubicBezTo>
                    <a:pt x="1084075" y="58619"/>
                    <a:pt x="1105756" y="55005"/>
                    <a:pt x="1125631" y="49585"/>
                  </a:cubicBezTo>
                  <a:cubicBezTo>
                    <a:pt x="1131051" y="47778"/>
                    <a:pt x="1134665" y="47778"/>
                    <a:pt x="1138279" y="47778"/>
                  </a:cubicBezTo>
                  <a:cubicBezTo>
                    <a:pt x="1159960" y="44165"/>
                    <a:pt x="1181642" y="40551"/>
                    <a:pt x="1199710" y="36938"/>
                  </a:cubicBezTo>
                  <a:cubicBezTo>
                    <a:pt x="1205130" y="35131"/>
                    <a:pt x="1208744" y="35131"/>
                    <a:pt x="1212357" y="35131"/>
                  </a:cubicBezTo>
                  <a:cubicBezTo>
                    <a:pt x="1234039" y="31518"/>
                    <a:pt x="1255720" y="27904"/>
                    <a:pt x="1275595" y="26097"/>
                  </a:cubicBezTo>
                  <a:cubicBezTo>
                    <a:pt x="1279209" y="26097"/>
                    <a:pt x="1281015" y="24291"/>
                    <a:pt x="1284629" y="24291"/>
                  </a:cubicBezTo>
                  <a:cubicBezTo>
                    <a:pt x="1304504" y="22484"/>
                    <a:pt x="1326185" y="18870"/>
                    <a:pt x="1346060" y="17064"/>
                  </a:cubicBezTo>
                  <a:cubicBezTo>
                    <a:pt x="1349674" y="17064"/>
                    <a:pt x="1351480" y="15257"/>
                    <a:pt x="1353287" y="17064"/>
                  </a:cubicBezTo>
                  <a:cubicBezTo>
                    <a:pt x="1374969" y="13450"/>
                    <a:pt x="1394843" y="11643"/>
                    <a:pt x="1418332" y="9837"/>
                  </a:cubicBezTo>
                  <a:cubicBezTo>
                    <a:pt x="1421945" y="9837"/>
                    <a:pt x="1425559" y="9837"/>
                    <a:pt x="1429172" y="9837"/>
                  </a:cubicBezTo>
                  <a:cubicBezTo>
                    <a:pt x="1450854" y="6223"/>
                    <a:pt x="1472536" y="6223"/>
                    <a:pt x="1492410" y="4417"/>
                  </a:cubicBezTo>
                  <a:cubicBezTo>
                    <a:pt x="1496024" y="4417"/>
                    <a:pt x="1499637" y="4417"/>
                    <a:pt x="1503251" y="4417"/>
                  </a:cubicBezTo>
                  <a:cubicBezTo>
                    <a:pt x="1526739" y="2610"/>
                    <a:pt x="1548421" y="2610"/>
                    <a:pt x="1570102" y="2610"/>
                  </a:cubicBezTo>
                  <a:cubicBezTo>
                    <a:pt x="1571909" y="803"/>
                    <a:pt x="1573716" y="2610"/>
                    <a:pt x="1575523" y="803"/>
                  </a:cubicBezTo>
                  <a:close/>
                </a:path>
              </a:pathLst>
            </a:custGeom>
            <a:solidFill>
              <a:schemeClr val="accent2"/>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110"/>
            <p:cNvSpPr/>
            <p:nvPr/>
          </p:nvSpPr>
          <p:spPr>
            <a:xfrm>
              <a:off x="3060080" y="1645111"/>
              <a:ext cx="3426648" cy="3288558"/>
            </a:xfrm>
            <a:custGeom>
              <a:rect b="b" l="l" r="r" t="t"/>
              <a:pathLst>
                <a:path extrusionOk="0" h="3288558" w="3426648">
                  <a:moveTo>
                    <a:pt x="1531639" y="0"/>
                  </a:moveTo>
                  <a:cubicBezTo>
                    <a:pt x="1531637" y="3615"/>
                    <a:pt x="1529828" y="9039"/>
                    <a:pt x="1528018" y="14462"/>
                  </a:cubicBezTo>
                  <a:cubicBezTo>
                    <a:pt x="1526207" y="23500"/>
                    <a:pt x="1524396" y="32538"/>
                    <a:pt x="1522585" y="41576"/>
                  </a:cubicBezTo>
                  <a:cubicBezTo>
                    <a:pt x="1522582" y="48806"/>
                    <a:pt x="1520773" y="54230"/>
                    <a:pt x="1520770" y="61460"/>
                  </a:cubicBezTo>
                  <a:cubicBezTo>
                    <a:pt x="1518960" y="66883"/>
                    <a:pt x="1517149" y="75921"/>
                    <a:pt x="1517147" y="83151"/>
                  </a:cubicBezTo>
                  <a:cubicBezTo>
                    <a:pt x="1517144" y="90381"/>
                    <a:pt x="1515334" y="95804"/>
                    <a:pt x="1513523" y="104842"/>
                  </a:cubicBezTo>
                  <a:cubicBezTo>
                    <a:pt x="1511714" y="110265"/>
                    <a:pt x="1511711" y="117495"/>
                    <a:pt x="1509900" y="126534"/>
                  </a:cubicBezTo>
                  <a:cubicBezTo>
                    <a:pt x="1509897" y="133764"/>
                    <a:pt x="1508088" y="139187"/>
                    <a:pt x="1508085" y="146417"/>
                  </a:cubicBezTo>
                  <a:cubicBezTo>
                    <a:pt x="1508082" y="153647"/>
                    <a:pt x="1504464" y="160878"/>
                    <a:pt x="1504461" y="168108"/>
                  </a:cubicBezTo>
                  <a:cubicBezTo>
                    <a:pt x="1504459" y="175338"/>
                    <a:pt x="1502649" y="180761"/>
                    <a:pt x="1500838" y="189800"/>
                  </a:cubicBezTo>
                  <a:cubicBezTo>
                    <a:pt x="1500835" y="197030"/>
                    <a:pt x="1499026" y="202453"/>
                    <a:pt x="1499023" y="209683"/>
                  </a:cubicBezTo>
                  <a:cubicBezTo>
                    <a:pt x="1499020" y="216913"/>
                    <a:pt x="1499017" y="224143"/>
                    <a:pt x="1497206" y="233181"/>
                  </a:cubicBezTo>
                  <a:cubicBezTo>
                    <a:pt x="1495397" y="238604"/>
                    <a:pt x="1495394" y="245834"/>
                    <a:pt x="1493584" y="251257"/>
                  </a:cubicBezTo>
                  <a:cubicBezTo>
                    <a:pt x="1493582" y="258487"/>
                    <a:pt x="1493579" y="265717"/>
                    <a:pt x="1491768" y="274756"/>
                  </a:cubicBezTo>
                  <a:cubicBezTo>
                    <a:pt x="1493573" y="280177"/>
                    <a:pt x="1491764" y="285601"/>
                    <a:pt x="1491761" y="292831"/>
                  </a:cubicBezTo>
                  <a:cubicBezTo>
                    <a:pt x="1489950" y="301869"/>
                    <a:pt x="1489947" y="309099"/>
                    <a:pt x="1489944" y="316329"/>
                  </a:cubicBezTo>
                  <a:cubicBezTo>
                    <a:pt x="1489942" y="323559"/>
                    <a:pt x="1488132" y="328982"/>
                    <a:pt x="1488129" y="336212"/>
                  </a:cubicBezTo>
                  <a:cubicBezTo>
                    <a:pt x="1488126" y="343442"/>
                    <a:pt x="1488124" y="350672"/>
                    <a:pt x="1486313" y="359710"/>
                  </a:cubicBezTo>
                  <a:cubicBezTo>
                    <a:pt x="1486311" y="363325"/>
                    <a:pt x="1486309" y="370555"/>
                    <a:pt x="1486306" y="377785"/>
                  </a:cubicBezTo>
                  <a:cubicBezTo>
                    <a:pt x="1486303" y="385015"/>
                    <a:pt x="1484492" y="394053"/>
                    <a:pt x="1484489" y="401283"/>
                  </a:cubicBezTo>
                  <a:cubicBezTo>
                    <a:pt x="1484486" y="408513"/>
                    <a:pt x="1484485" y="412128"/>
                    <a:pt x="1484482" y="419358"/>
                  </a:cubicBezTo>
                  <a:cubicBezTo>
                    <a:pt x="1484479" y="426588"/>
                    <a:pt x="1482668" y="435626"/>
                    <a:pt x="1482666" y="442856"/>
                  </a:cubicBezTo>
                  <a:cubicBezTo>
                    <a:pt x="1482663" y="450086"/>
                    <a:pt x="1482662" y="453701"/>
                    <a:pt x="1482659" y="460931"/>
                  </a:cubicBezTo>
                  <a:cubicBezTo>
                    <a:pt x="1482656" y="468161"/>
                    <a:pt x="1480845" y="477200"/>
                    <a:pt x="1482649" y="486236"/>
                  </a:cubicBezTo>
                  <a:cubicBezTo>
                    <a:pt x="1480839" y="491660"/>
                    <a:pt x="1482645" y="497081"/>
                    <a:pt x="1480835" y="502505"/>
                  </a:cubicBezTo>
                  <a:cubicBezTo>
                    <a:pt x="1480832" y="509735"/>
                    <a:pt x="1482636" y="518771"/>
                    <a:pt x="1480825" y="527810"/>
                  </a:cubicBezTo>
                  <a:cubicBezTo>
                    <a:pt x="1482631" y="533231"/>
                    <a:pt x="1480821" y="538655"/>
                    <a:pt x="1482627" y="544076"/>
                  </a:cubicBezTo>
                  <a:cubicBezTo>
                    <a:pt x="1480816" y="553115"/>
                    <a:pt x="1480813" y="560345"/>
                    <a:pt x="1482617" y="569381"/>
                  </a:cubicBezTo>
                  <a:cubicBezTo>
                    <a:pt x="1480807" y="574805"/>
                    <a:pt x="1482613" y="580226"/>
                    <a:pt x="1482611" y="583841"/>
                  </a:cubicBezTo>
                  <a:cubicBezTo>
                    <a:pt x="1482607" y="594686"/>
                    <a:pt x="1482604" y="601916"/>
                    <a:pt x="1482600" y="612761"/>
                  </a:cubicBezTo>
                  <a:cubicBezTo>
                    <a:pt x="1482599" y="616376"/>
                    <a:pt x="1484404" y="621798"/>
                    <a:pt x="1482595" y="627221"/>
                  </a:cubicBezTo>
                  <a:cubicBezTo>
                    <a:pt x="1484399" y="636258"/>
                    <a:pt x="1484396" y="643488"/>
                    <a:pt x="1484392" y="654333"/>
                  </a:cubicBezTo>
                  <a:cubicBezTo>
                    <a:pt x="1484390" y="657948"/>
                    <a:pt x="1486196" y="663370"/>
                    <a:pt x="1484386" y="668793"/>
                  </a:cubicBezTo>
                  <a:cubicBezTo>
                    <a:pt x="1486190" y="677830"/>
                    <a:pt x="1486187" y="685060"/>
                    <a:pt x="1486183" y="695905"/>
                  </a:cubicBezTo>
                  <a:cubicBezTo>
                    <a:pt x="1486182" y="699520"/>
                    <a:pt x="1487987" y="704942"/>
                    <a:pt x="1487986" y="708557"/>
                  </a:cubicBezTo>
                  <a:cubicBezTo>
                    <a:pt x="1487982" y="719402"/>
                    <a:pt x="1487979" y="726632"/>
                    <a:pt x="1489783" y="735668"/>
                  </a:cubicBezTo>
                  <a:cubicBezTo>
                    <a:pt x="1489780" y="742899"/>
                    <a:pt x="1489779" y="746513"/>
                    <a:pt x="1489777" y="750128"/>
                  </a:cubicBezTo>
                  <a:cubicBezTo>
                    <a:pt x="1491581" y="759165"/>
                    <a:pt x="1491577" y="770010"/>
                    <a:pt x="1493381" y="779047"/>
                  </a:cubicBezTo>
                  <a:cubicBezTo>
                    <a:pt x="1493380" y="782662"/>
                    <a:pt x="1493379" y="786277"/>
                    <a:pt x="1495184" y="791699"/>
                  </a:cubicBezTo>
                  <a:cubicBezTo>
                    <a:pt x="1493373" y="800737"/>
                    <a:pt x="1495177" y="809774"/>
                    <a:pt x="1496981" y="818811"/>
                  </a:cubicBezTo>
                  <a:cubicBezTo>
                    <a:pt x="1496980" y="822426"/>
                    <a:pt x="1498785" y="827847"/>
                    <a:pt x="1498784" y="831462"/>
                  </a:cubicBezTo>
                  <a:cubicBezTo>
                    <a:pt x="1498779" y="842307"/>
                    <a:pt x="1500583" y="851344"/>
                    <a:pt x="1502387" y="860381"/>
                  </a:cubicBezTo>
                  <a:cubicBezTo>
                    <a:pt x="1502386" y="863996"/>
                    <a:pt x="1502385" y="867611"/>
                    <a:pt x="1504190" y="873033"/>
                  </a:cubicBezTo>
                  <a:cubicBezTo>
                    <a:pt x="1504186" y="883878"/>
                    <a:pt x="1505990" y="892915"/>
                    <a:pt x="1507794" y="901951"/>
                  </a:cubicBezTo>
                  <a:cubicBezTo>
                    <a:pt x="1507793" y="905566"/>
                    <a:pt x="1507791" y="909181"/>
                    <a:pt x="1507790" y="912796"/>
                  </a:cubicBezTo>
                  <a:cubicBezTo>
                    <a:pt x="1509594" y="921833"/>
                    <a:pt x="1511396" y="934485"/>
                    <a:pt x="1513200" y="943522"/>
                  </a:cubicBezTo>
                  <a:cubicBezTo>
                    <a:pt x="1513199" y="947137"/>
                    <a:pt x="1513198" y="950752"/>
                    <a:pt x="1515004" y="952559"/>
                  </a:cubicBezTo>
                  <a:cubicBezTo>
                    <a:pt x="1515000" y="963404"/>
                    <a:pt x="1518611" y="974247"/>
                    <a:pt x="1518607" y="985092"/>
                  </a:cubicBezTo>
                  <a:cubicBezTo>
                    <a:pt x="1520414" y="986899"/>
                    <a:pt x="1520412" y="990514"/>
                    <a:pt x="1520411" y="994129"/>
                  </a:cubicBezTo>
                  <a:cubicBezTo>
                    <a:pt x="1522215" y="1003166"/>
                    <a:pt x="1524018" y="1015818"/>
                    <a:pt x="1525822" y="1024854"/>
                  </a:cubicBezTo>
                  <a:cubicBezTo>
                    <a:pt x="1525820" y="1028469"/>
                    <a:pt x="1527627" y="1030276"/>
                    <a:pt x="1525819" y="1032084"/>
                  </a:cubicBezTo>
                  <a:cubicBezTo>
                    <a:pt x="1529430" y="1042928"/>
                    <a:pt x="1531232" y="1055580"/>
                    <a:pt x="1534843" y="1066423"/>
                  </a:cubicBezTo>
                  <a:cubicBezTo>
                    <a:pt x="1533035" y="1068232"/>
                    <a:pt x="1534842" y="1070038"/>
                    <a:pt x="1534842" y="1070038"/>
                  </a:cubicBezTo>
                  <a:cubicBezTo>
                    <a:pt x="1560095" y="1203784"/>
                    <a:pt x="1596195" y="1333910"/>
                    <a:pt x="1639526" y="1460418"/>
                  </a:cubicBezTo>
                  <a:cubicBezTo>
                    <a:pt x="1641333" y="1462225"/>
                    <a:pt x="1641333" y="1462225"/>
                    <a:pt x="1641333" y="1462225"/>
                  </a:cubicBezTo>
                  <a:cubicBezTo>
                    <a:pt x="1644944" y="1473068"/>
                    <a:pt x="1650362" y="1485719"/>
                    <a:pt x="1653973" y="1496562"/>
                  </a:cubicBezTo>
                  <a:cubicBezTo>
                    <a:pt x="1653973" y="1496562"/>
                    <a:pt x="1653971" y="1500177"/>
                    <a:pt x="1653971" y="1500177"/>
                  </a:cubicBezTo>
                  <a:cubicBezTo>
                    <a:pt x="1659389" y="1512828"/>
                    <a:pt x="1663000" y="1523671"/>
                    <a:pt x="1668419" y="1532707"/>
                  </a:cubicBezTo>
                  <a:cubicBezTo>
                    <a:pt x="1668417" y="1536322"/>
                    <a:pt x="1668417" y="1536322"/>
                    <a:pt x="1670224" y="1538128"/>
                  </a:cubicBezTo>
                  <a:cubicBezTo>
                    <a:pt x="1673835" y="1548972"/>
                    <a:pt x="1677446" y="1559816"/>
                    <a:pt x="1681056" y="1570659"/>
                  </a:cubicBezTo>
                  <a:cubicBezTo>
                    <a:pt x="1682863" y="1572466"/>
                    <a:pt x="1684670" y="1574273"/>
                    <a:pt x="1684669" y="1577888"/>
                  </a:cubicBezTo>
                  <a:cubicBezTo>
                    <a:pt x="1688279" y="1588731"/>
                    <a:pt x="1693699" y="1597767"/>
                    <a:pt x="1697309" y="1608610"/>
                  </a:cubicBezTo>
                  <a:cubicBezTo>
                    <a:pt x="1699116" y="1610417"/>
                    <a:pt x="1699115" y="1614032"/>
                    <a:pt x="1700922" y="1615839"/>
                  </a:cubicBezTo>
                  <a:cubicBezTo>
                    <a:pt x="1704532" y="1626683"/>
                    <a:pt x="1709951" y="1635718"/>
                    <a:pt x="1711755" y="1644755"/>
                  </a:cubicBezTo>
                  <a:cubicBezTo>
                    <a:pt x="1715369" y="1648368"/>
                    <a:pt x="1715368" y="1651983"/>
                    <a:pt x="1717174" y="1653790"/>
                  </a:cubicBezTo>
                  <a:cubicBezTo>
                    <a:pt x="1720785" y="1664634"/>
                    <a:pt x="1726204" y="1673669"/>
                    <a:pt x="1729816" y="1680898"/>
                  </a:cubicBezTo>
                  <a:cubicBezTo>
                    <a:pt x="1731622" y="1686320"/>
                    <a:pt x="1733429" y="1688127"/>
                    <a:pt x="1735234" y="1693548"/>
                  </a:cubicBezTo>
                  <a:cubicBezTo>
                    <a:pt x="1738846" y="1700777"/>
                    <a:pt x="1742457" y="1711620"/>
                    <a:pt x="1746069" y="1718849"/>
                  </a:cubicBezTo>
                  <a:cubicBezTo>
                    <a:pt x="1747875" y="1724271"/>
                    <a:pt x="1749682" y="1726078"/>
                    <a:pt x="1751487" y="1731499"/>
                  </a:cubicBezTo>
                  <a:cubicBezTo>
                    <a:pt x="1755099" y="1738728"/>
                    <a:pt x="1760518" y="1747764"/>
                    <a:pt x="1764130" y="1754992"/>
                  </a:cubicBezTo>
                  <a:cubicBezTo>
                    <a:pt x="1765936" y="1760414"/>
                    <a:pt x="1769549" y="1764028"/>
                    <a:pt x="1769548" y="1767643"/>
                  </a:cubicBezTo>
                  <a:cubicBezTo>
                    <a:pt x="1774967" y="1776678"/>
                    <a:pt x="1778579" y="1783907"/>
                    <a:pt x="1783998" y="1792942"/>
                  </a:cubicBezTo>
                  <a:cubicBezTo>
                    <a:pt x="1783997" y="1796557"/>
                    <a:pt x="1785802" y="1801979"/>
                    <a:pt x="1789416" y="1805592"/>
                  </a:cubicBezTo>
                  <a:cubicBezTo>
                    <a:pt x="1793028" y="1812821"/>
                    <a:pt x="1798447" y="1821856"/>
                    <a:pt x="1802059" y="1829085"/>
                  </a:cubicBezTo>
                  <a:cubicBezTo>
                    <a:pt x="1803865" y="1834507"/>
                    <a:pt x="1805670" y="1839929"/>
                    <a:pt x="1807477" y="1841735"/>
                  </a:cubicBezTo>
                  <a:cubicBezTo>
                    <a:pt x="1812896" y="1850771"/>
                    <a:pt x="1816508" y="1857999"/>
                    <a:pt x="1821927" y="1867035"/>
                  </a:cubicBezTo>
                  <a:cubicBezTo>
                    <a:pt x="1821926" y="1870650"/>
                    <a:pt x="1825539" y="1874263"/>
                    <a:pt x="1827345" y="1879685"/>
                  </a:cubicBezTo>
                  <a:cubicBezTo>
                    <a:pt x="1830957" y="1886914"/>
                    <a:pt x="1836376" y="1895949"/>
                    <a:pt x="1839988" y="1903178"/>
                  </a:cubicBezTo>
                  <a:cubicBezTo>
                    <a:pt x="1843602" y="1906791"/>
                    <a:pt x="1845407" y="1912213"/>
                    <a:pt x="1849021" y="1915827"/>
                  </a:cubicBezTo>
                  <a:cubicBezTo>
                    <a:pt x="1852633" y="1923055"/>
                    <a:pt x="1856245" y="1930284"/>
                    <a:pt x="1861664" y="1939319"/>
                  </a:cubicBezTo>
                  <a:cubicBezTo>
                    <a:pt x="1865278" y="1942933"/>
                    <a:pt x="1867084" y="1948355"/>
                    <a:pt x="1870697" y="1951968"/>
                  </a:cubicBezTo>
                  <a:cubicBezTo>
                    <a:pt x="1874309" y="1959197"/>
                    <a:pt x="1877922" y="1966426"/>
                    <a:pt x="1883341" y="1975461"/>
                  </a:cubicBezTo>
                  <a:cubicBezTo>
                    <a:pt x="1886954" y="1979075"/>
                    <a:pt x="1886953" y="1982690"/>
                    <a:pt x="1890566" y="1986303"/>
                  </a:cubicBezTo>
                  <a:cubicBezTo>
                    <a:pt x="1895985" y="1995339"/>
                    <a:pt x="1899598" y="2002567"/>
                    <a:pt x="1903210" y="2009796"/>
                  </a:cubicBezTo>
                  <a:cubicBezTo>
                    <a:pt x="1906823" y="2013409"/>
                    <a:pt x="1908629" y="2018831"/>
                    <a:pt x="1912242" y="2022445"/>
                  </a:cubicBezTo>
                  <a:cubicBezTo>
                    <a:pt x="1917661" y="2031480"/>
                    <a:pt x="1921274" y="2038709"/>
                    <a:pt x="1926694" y="2044129"/>
                  </a:cubicBezTo>
                  <a:cubicBezTo>
                    <a:pt x="1928500" y="2049551"/>
                    <a:pt x="1932113" y="2053165"/>
                    <a:pt x="1935725" y="2060393"/>
                  </a:cubicBezTo>
                  <a:cubicBezTo>
                    <a:pt x="1941146" y="2065814"/>
                    <a:pt x="1944758" y="2073042"/>
                    <a:pt x="1948370" y="2080271"/>
                  </a:cubicBezTo>
                  <a:cubicBezTo>
                    <a:pt x="1951984" y="2083885"/>
                    <a:pt x="1955596" y="2091113"/>
                    <a:pt x="1959210" y="2094727"/>
                  </a:cubicBezTo>
                  <a:cubicBezTo>
                    <a:pt x="1962822" y="2101955"/>
                    <a:pt x="1968242" y="2107376"/>
                    <a:pt x="1971854" y="2114604"/>
                  </a:cubicBezTo>
                  <a:cubicBezTo>
                    <a:pt x="1977275" y="2120025"/>
                    <a:pt x="1979080" y="2125447"/>
                    <a:pt x="1982694" y="2129060"/>
                  </a:cubicBezTo>
                  <a:cubicBezTo>
                    <a:pt x="1986306" y="2136289"/>
                    <a:pt x="1991726" y="2141709"/>
                    <a:pt x="1997145" y="2150745"/>
                  </a:cubicBezTo>
                  <a:cubicBezTo>
                    <a:pt x="2000759" y="2154358"/>
                    <a:pt x="2004373" y="2157972"/>
                    <a:pt x="2006178" y="2163394"/>
                  </a:cubicBezTo>
                  <a:cubicBezTo>
                    <a:pt x="2011599" y="2168814"/>
                    <a:pt x="2017017" y="2177849"/>
                    <a:pt x="2022438" y="2183270"/>
                  </a:cubicBezTo>
                  <a:cubicBezTo>
                    <a:pt x="2024243" y="2188692"/>
                    <a:pt x="2027857" y="2192305"/>
                    <a:pt x="2031471" y="2195919"/>
                  </a:cubicBezTo>
                  <a:cubicBezTo>
                    <a:pt x="2036890" y="2204954"/>
                    <a:pt x="2042310" y="2210375"/>
                    <a:pt x="2045922" y="2217603"/>
                  </a:cubicBezTo>
                  <a:cubicBezTo>
                    <a:pt x="2049536" y="2221217"/>
                    <a:pt x="2054956" y="2226637"/>
                    <a:pt x="2056762" y="2232059"/>
                  </a:cubicBezTo>
                  <a:cubicBezTo>
                    <a:pt x="2062182" y="2237480"/>
                    <a:pt x="2065794" y="2244708"/>
                    <a:pt x="2071215" y="2250129"/>
                  </a:cubicBezTo>
                  <a:cubicBezTo>
                    <a:pt x="2076635" y="2255549"/>
                    <a:pt x="2078440" y="2260971"/>
                    <a:pt x="2082054" y="2264584"/>
                  </a:cubicBezTo>
                  <a:cubicBezTo>
                    <a:pt x="2089281" y="2271812"/>
                    <a:pt x="2092894" y="2279040"/>
                    <a:pt x="2098314" y="2284461"/>
                  </a:cubicBezTo>
                  <a:cubicBezTo>
                    <a:pt x="2101928" y="2288074"/>
                    <a:pt x="2107348" y="2293495"/>
                    <a:pt x="2109153" y="2298916"/>
                  </a:cubicBezTo>
                  <a:cubicBezTo>
                    <a:pt x="2114574" y="2304337"/>
                    <a:pt x="2119994" y="2309757"/>
                    <a:pt x="2123606" y="2316986"/>
                  </a:cubicBezTo>
                  <a:cubicBezTo>
                    <a:pt x="2129027" y="2322406"/>
                    <a:pt x="2132640" y="2326020"/>
                    <a:pt x="2138061" y="2331440"/>
                  </a:cubicBezTo>
                  <a:cubicBezTo>
                    <a:pt x="2141673" y="2338669"/>
                    <a:pt x="2147093" y="2344089"/>
                    <a:pt x="2152514" y="2349510"/>
                  </a:cubicBezTo>
                  <a:cubicBezTo>
                    <a:pt x="2156127" y="2353123"/>
                    <a:pt x="2161548" y="2358544"/>
                    <a:pt x="2163353" y="2363966"/>
                  </a:cubicBezTo>
                  <a:cubicBezTo>
                    <a:pt x="2168774" y="2369386"/>
                    <a:pt x="2174194" y="2374806"/>
                    <a:pt x="2179614" y="2380227"/>
                  </a:cubicBezTo>
                  <a:cubicBezTo>
                    <a:pt x="2185035" y="2385647"/>
                    <a:pt x="2188647" y="2392876"/>
                    <a:pt x="2192261" y="2396489"/>
                  </a:cubicBezTo>
                  <a:cubicBezTo>
                    <a:pt x="2199488" y="2403717"/>
                    <a:pt x="2208522" y="2412751"/>
                    <a:pt x="2215749" y="2419978"/>
                  </a:cubicBezTo>
                  <a:cubicBezTo>
                    <a:pt x="2221168" y="2429013"/>
                    <a:pt x="2228395" y="2436240"/>
                    <a:pt x="2235623" y="2443468"/>
                  </a:cubicBezTo>
                  <a:cubicBezTo>
                    <a:pt x="2235623" y="2443468"/>
                    <a:pt x="2235623" y="2443468"/>
                    <a:pt x="2237429" y="2445274"/>
                  </a:cubicBezTo>
                  <a:cubicBezTo>
                    <a:pt x="2246463" y="2454308"/>
                    <a:pt x="2253689" y="2465151"/>
                    <a:pt x="2262723" y="2474185"/>
                  </a:cubicBezTo>
                  <a:cubicBezTo>
                    <a:pt x="2264530" y="2475991"/>
                    <a:pt x="2266337" y="2477798"/>
                    <a:pt x="2266337" y="2477798"/>
                  </a:cubicBezTo>
                  <a:cubicBezTo>
                    <a:pt x="2275371" y="2486832"/>
                    <a:pt x="2282597" y="2497674"/>
                    <a:pt x="2291631" y="2506708"/>
                  </a:cubicBezTo>
                  <a:cubicBezTo>
                    <a:pt x="2293438" y="2508515"/>
                    <a:pt x="2295244" y="2510322"/>
                    <a:pt x="2295244" y="2510322"/>
                  </a:cubicBezTo>
                  <a:cubicBezTo>
                    <a:pt x="2298858" y="2513936"/>
                    <a:pt x="2300665" y="2515743"/>
                    <a:pt x="2302472" y="2517549"/>
                  </a:cubicBezTo>
                  <a:cubicBezTo>
                    <a:pt x="2309699" y="2524777"/>
                    <a:pt x="2316926" y="2532004"/>
                    <a:pt x="2324153" y="2539231"/>
                  </a:cubicBezTo>
                  <a:cubicBezTo>
                    <a:pt x="2324153" y="2539231"/>
                    <a:pt x="2327768" y="2539230"/>
                    <a:pt x="2329575" y="2541036"/>
                  </a:cubicBezTo>
                  <a:cubicBezTo>
                    <a:pt x="2336802" y="2548264"/>
                    <a:pt x="2345836" y="2557298"/>
                    <a:pt x="2354870" y="2566332"/>
                  </a:cubicBezTo>
                  <a:cubicBezTo>
                    <a:pt x="2354870" y="2566332"/>
                    <a:pt x="2356677" y="2568139"/>
                    <a:pt x="2356677" y="2568139"/>
                  </a:cubicBezTo>
                  <a:cubicBezTo>
                    <a:pt x="2367519" y="2575364"/>
                    <a:pt x="2376553" y="2584398"/>
                    <a:pt x="2385589" y="2589817"/>
                  </a:cubicBezTo>
                  <a:cubicBezTo>
                    <a:pt x="2389202" y="2593431"/>
                    <a:pt x="2391009" y="2595238"/>
                    <a:pt x="2392816" y="2597045"/>
                  </a:cubicBezTo>
                  <a:cubicBezTo>
                    <a:pt x="2401851" y="2602464"/>
                    <a:pt x="2410885" y="2611498"/>
                    <a:pt x="2419921" y="2616917"/>
                  </a:cubicBezTo>
                  <a:cubicBezTo>
                    <a:pt x="2421728" y="2618724"/>
                    <a:pt x="2425341" y="2622337"/>
                    <a:pt x="2427148" y="2624144"/>
                  </a:cubicBezTo>
                  <a:cubicBezTo>
                    <a:pt x="2436183" y="2629563"/>
                    <a:pt x="2445219" y="2634982"/>
                    <a:pt x="2452446" y="2642209"/>
                  </a:cubicBezTo>
                  <a:cubicBezTo>
                    <a:pt x="2456061" y="2642208"/>
                    <a:pt x="2457868" y="2644015"/>
                    <a:pt x="2459675" y="2645821"/>
                  </a:cubicBezTo>
                  <a:cubicBezTo>
                    <a:pt x="2468710" y="2651240"/>
                    <a:pt x="2477745" y="2656659"/>
                    <a:pt x="2486781" y="2662078"/>
                  </a:cubicBezTo>
                  <a:cubicBezTo>
                    <a:pt x="2488588" y="2663885"/>
                    <a:pt x="2492201" y="2667499"/>
                    <a:pt x="2495816" y="2667498"/>
                  </a:cubicBezTo>
                  <a:cubicBezTo>
                    <a:pt x="2504852" y="2672916"/>
                    <a:pt x="2513887" y="2678335"/>
                    <a:pt x="2522922" y="2683754"/>
                  </a:cubicBezTo>
                  <a:cubicBezTo>
                    <a:pt x="2526536" y="2687368"/>
                    <a:pt x="2530151" y="2687367"/>
                    <a:pt x="2533765" y="2690980"/>
                  </a:cubicBezTo>
                  <a:cubicBezTo>
                    <a:pt x="2540993" y="2694593"/>
                    <a:pt x="2550029" y="2700011"/>
                    <a:pt x="2557257" y="2703624"/>
                  </a:cubicBezTo>
                  <a:cubicBezTo>
                    <a:pt x="2562679" y="2705429"/>
                    <a:pt x="2566293" y="2709043"/>
                    <a:pt x="2569908" y="2709041"/>
                  </a:cubicBezTo>
                  <a:cubicBezTo>
                    <a:pt x="2577136" y="2712654"/>
                    <a:pt x="2586172" y="2718073"/>
                    <a:pt x="2593400" y="2721685"/>
                  </a:cubicBezTo>
                  <a:cubicBezTo>
                    <a:pt x="2597015" y="2721683"/>
                    <a:pt x="2600629" y="2725297"/>
                    <a:pt x="2606051" y="2727102"/>
                  </a:cubicBezTo>
                  <a:cubicBezTo>
                    <a:pt x="2613279" y="2730715"/>
                    <a:pt x="2624123" y="2734325"/>
                    <a:pt x="2633158" y="2739744"/>
                  </a:cubicBezTo>
                  <a:cubicBezTo>
                    <a:pt x="2636773" y="2739743"/>
                    <a:pt x="2640387" y="2743357"/>
                    <a:pt x="2644002" y="2743355"/>
                  </a:cubicBezTo>
                  <a:cubicBezTo>
                    <a:pt x="2651230" y="2746968"/>
                    <a:pt x="2662074" y="2750578"/>
                    <a:pt x="2669303" y="2754191"/>
                  </a:cubicBezTo>
                  <a:cubicBezTo>
                    <a:pt x="2672918" y="2754189"/>
                    <a:pt x="2678339" y="2755995"/>
                    <a:pt x="2683761" y="2757800"/>
                  </a:cubicBezTo>
                  <a:cubicBezTo>
                    <a:pt x="2690990" y="2761412"/>
                    <a:pt x="2698219" y="2765025"/>
                    <a:pt x="2707255" y="2766828"/>
                  </a:cubicBezTo>
                  <a:cubicBezTo>
                    <a:pt x="2710870" y="2766827"/>
                    <a:pt x="2714484" y="2770441"/>
                    <a:pt x="2718099" y="2770439"/>
                  </a:cubicBezTo>
                  <a:cubicBezTo>
                    <a:pt x="2727136" y="2772243"/>
                    <a:pt x="2737979" y="2775854"/>
                    <a:pt x="2747016" y="2777658"/>
                  </a:cubicBezTo>
                  <a:cubicBezTo>
                    <a:pt x="2750630" y="2781272"/>
                    <a:pt x="2754245" y="2781270"/>
                    <a:pt x="2759667" y="2783076"/>
                  </a:cubicBezTo>
                  <a:cubicBezTo>
                    <a:pt x="2768703" y="2784880"/>
                    <a:pt x="2777740" y="2786684"/>
                    <a:pt x="2788584" y="2790295"/>
                  </a:cubicBezTo>
                  <a:cubicBezTo>
                    <a:pt x="2792199" y="2790293"/>
                    <a:pt x="2794006" y="2792100"/>
                    <a:pt x="2799427" y="2793905"/>
                  </a:cubicBezTo>
                  <a:cubicBezTo>
                    <a:pt x="2806657" y="2793903"/>
                    <a:pt x="2815694" y="2795707"/>
                    <a:pt x="2824731" y="2797511"/>
                  </a:cubicBezTo>
                  <a:cubicBezTo>
                    <a:pt x="2826538" y="2799318"/>
                    <a:pt x="2830153" y="2799316"/>
                    <a:pt x="2835574" y="2801122"/>
                  </a:cubicBezTo>
                  <a:cubicBezTo>
                    <a:pt x="2844611" y="2802926"/>
                    <a:pt x="2855456" y="2802921"/>
                    <a:pt x="2866300" y="2806532"/>
                  </a:cubicBezTo>
                  <a:cubicBezTo>
                    <a:pt x="2869915" y="2806531"/>
                    <a:pt x="2873530" y="2806529"/>
                    <a:pt x="2877145" y="2806528"/>
                  </a:cubicBezTo>
                  <a:cubicBezTo>
                    <a:pt x="2887988" y="2810139"/>
                    <a:pt x="2897025" y="2811943"/>
                    <a:pt x="2907870" y="2811939"/>
                  </a:cubicBezTo>
                  <a:cubicBezTo>
                    <a:pt x="2911485" y="2811937"/>
                    <a:pt x="2913292" y="2813744"/>
                    <a:pt x="2916907" y="2813743"/>
                  </a:cubicBezTo>
                  <a:cubicBezTo>
                    <a:pt x="2925944" y="2815547"/>
                    <a:pt x="2934982" y="2813736"/>
                    <a:pt x="2944019" y="2815540"/>
                  </a:cubicBezTo>
                  <a:cubicBezTo>
                    <a:pt x="2947634" y="2815538"/>
                    <a:pt x="2951249" y="2815537"/>
                    <a:pt x="2953056" y="2817344"/>
                  </a:cubicBezTo>
                  <a:cubicBezTo>
                    <a:pt x="2963901" y="2817340"/>
                    <a:pt x="2974746" y="2817336"/>
                    <a:pt x="2985591" y="2817331"/>
                  </a:cubicBezTo>
                  <a:cubicBezTo>
                    <a:pt x="2989206" y="2817330"/>
                    <a:pt x="2991013" y="2819137"/>
                    <a:pt x="2994628" y="2819135"/>
                  </a:cubicBezTo>
                  <a:cubicBezTo>
                    <a:pt x="3005472" y="2819131"/>
                    <a:pt x="3018124" y="2820934"/>
                    <a:pt x="3028969" y="2820930"/>
                  </a:cubicBezTo>
                  <a:cubicBezTo>
                    <a:pt x="3030777" y="2819121"/>
                    <a:pt x="3034392" y="2819120"/>
                    <a:pt x="3036199" y="2820927"/>
                  </a:cubicBezTo>
                  <a:cubicBezTo>
                    <a:pt x="3047044" y="2820923"/>
                    <a:pt x="3056083" y="2819112"/>
                    <a:pt x="3066927" y="2819108"/>
                  </a:cubicBezTo>
                  <a:cubicBezTo>
                    <a:pt x="3068734" y="2820914"/>
                    <a:pt x="3070542" y="2819106"/>
                    <a:pt x="3074157" y="2819105"/>
                  </a:cubicBezTo>
                  <a:cubicBezTo>
                    <a:pt x="3085002" y="2819101"/>
                    <a:pt x="3095847" y="2819096"/>
                    <a:pt x="3108501" y="2817284"/>
                  </a:cubicBezTo>
                  <a:cubicBezTo>
                    <a:pt x="3108501" y="2817284"/>
                    <a:pt x="3112116" y="2817283"/>
                    <a:pt x="3115731" y="2817281"/>
                  </a:cubicBezTo>
                  <a:cubicBezTo>
                    <a:pt x="3126576" y="2817277"/>
                    <a:pt x="3139229" y="2815465"/>
                    <a:pt x="3148267" y="2813654"/>
                  </a:cubicBezTo>
                  <a:cubicBezTo>
                    <a:pt x="3151882" y="2813652"/>
                    <a:pt x="3153690" y="2811844"/>
                    <a:pt x="3155497" y="2813651"/>
                  </a:cubicBezTo>
                  <a:cubicBezTo>
                    <a:pt x="3168150" y="2811838"/>
                    <a:pt x="3177188" y="2810028"/>
                    <a:pt x="3189842" y="2808215"/>
                  </a:cubicBezTo>
                  <a:cubicBezTo>
                    <a:pt x="3189842" y="2808215"/>
                    <a:pt x="3189842" y="2808215"/>
                    <a:pt x="3193456" y="2808214"/>
                  </a:cubicBezTo>
                  <a:cubicBezTo>
                    <a:pt x="3204302" y="2808210"/>
                    <a:pt x="3215148" y="2804590"/>
                    <a:pt x="3227801" y="2802778"/>
                  </a:cubicBezTo>
                  <a:cubicBezTo>
                    <a:pt x="3229609" y="2800970"/>
                    <a:pt x="3233224" y="2800969"/>
                    <a:pt x="3233224" y="2800969"/>
                  </a:cubicBezTo>
                  <a:cubicBezTo>
                    <a:pt x="3245877" y="2799156"/>
                    <a:pt x="3256724" y="2795537"/>
                    <a:pt x="3269377" y="2793725"/>
                  </a:cubicBezTo>
                  <a:cubicBezTo>
                    <a:pt x="3269377" y="2793725"/>
                    <a:pt x="3272992" y="2793723"/>
                    <a:pt x="3274800" y="2791915"/>
                  </a:cubicBezTo>
                  <a:cubicBezTo>
                    <a:pt x="3287453" y="2790103"/>
                    <a:pt x="3298300" y="2786483"/>
                    <a:pt x="3309146" y="2782864"/>
                  </a:cubicBezTo>
                  <a:cubicBezTo>
                    <a:pt x="3309146" y="2782864"/>
                    <a:pt x="3309146" y="2782864"/>
                    <a:pt x="3310953" y="2784671"/>
                  </a:cubicBezTo>
                  <a:cubicBezTo>
                    <a:pt x="3321799" y="2781052"/>
                    <a:pt x="3334454" y="2775625"/>
                    <a:pt x="3345300" y="2772005"/>
                  </a:cubicBezTo>
                  <a:cubicBezTo>
                    <a:pt x="3347107" y="2773812"/>
                    <a:pt x="3348915" y="2772004"/>
                    <a:pt x="3352530" y="2772003"/>
                  </a:cubicBezTo>
                  <a:cubicBezTo>
                    <a:pt x="3363377" y="2768383"/>
                    <a:pt x="3374223" y="2764764"/>
                    <a:pt x="3385069" y="2761145"/>
                  </a:cubicBezTo>
                  <a:cubicBezTo>
                    <a:pt x="3386878" y="2759337"/>
                    <a:pt x="3388686" y="2757529"/>
                    <a:pt x="3392301" y="2757527"/>
                  </a:cubicBezTo>
                  <a:cubicBezTo>
                    <a:pt x="3403147" y="2753908"/>
                    <a:pt x="3413994" y="2750289"/>
                    <a:pt x="3426648" y="2744862"/>
                  </a:cubicBezTo>
                  <a:cubicBezTo>
                    <a:pt x="3406761" y="2757522"/>
                    <a:pt x="3388680" y="2771989"/>
                    <a:pt x="3368793" y="2784649"/>
                  </a:cubicBezTo>
                  <a:cubicBezTo>
                    <a:pt x="3366985" y="2786457"/>
                    <a:pt x="3365177" y="2788265"/>
                    <a:pt x="3363368" y="2790073"/>
                  </a:cubicBezTo>
                  <a:cubicBezTo>
                    <a:pt x="3343481" y="2802734"/>
                    <a:pt x="3327209" y="2815392"/>
                    <a:pt x="3307321" y="2828053"/>
                  </a:cubicBezTo>
                  <a:cubicBezTo>
                    <a:pt x="3305513" y="2829861"/>
                    <a:pt x="3303705" y="2831669"/>
                    <a:pt x="3298282" y="2833478"/>
                  </a:cubicBezTo>
                  <a:cubicBezTo>
                    <a:pt x="3282009" y="2846137"/>
                    <a:pt x="3262122" y="2858797"/>
                    <a:pt x="3244043" y="2869649"/>
                  </a:cubicBezTo>
                  <a:cubicBezTo>
                    <a:pt x="3242235" y="2871458"/>
                    <a:pt x="3240428" y="2869651"/>
                    <a:pt x="3238620" y="2871459"/>
                  </a:cubicBezTo>
                  <a:cubicBezTo>
                    <a:pt x="3218732" y="2884119"/>
                    <a:pt x="3198845" y="2896779"/>
                    <a:pt x="3180766" y="2907631"/>
                  </a:cubicBezTo>
                  <a:cubicBezTo>
                    <a:pt x="3180766" y="2907631"/>
                    <a:pt x="3178958" y="2909439"/>
                    <a:pt x="3178958" y="2909439"/>
                  </a:cubicBezTo>
                  <a:cubicBezTo>
                    <a:pt x="3157263" y="2920293"/>
                    <a:pt x="3139184" y="2931145"/>
                    <a:pt x="3119297" y="2943805"/>
                  </a:cubicBezTo>
                  <a:cubicBezTo>
                    <a:pt x="3115682" y="2943806"/>
                    <a:pt x="3113874" y="2945614"/>
                    <a:pt x="3112066" y="2947423"/>
                  </a:cubicBezTo>
                  <a:cubicBezTo>
                    <a:pt x="3092180" y="2956468"/>
                    <a:pt x="3074100" y="2967320"/>
                    <a:pt x="3052406" y="2978173"/>
                  </a:cubicBezTo>
                  <a:cubicBezTo>
                    <a:pt x="3050598" y="2979981"/>
                    <a:pt x="3046983" y="2979983"/>
                    <a:pt x="3045175" y="2981791"/>
                  </a:cubicBezTo>
                  <a:cubicBezTo>
                    <a:pt x="3025289" y="2990836"/>
                    <a:pt x="3005402" y="3003496"/>
                    <a:pt x="2985516" y="3012541"/>
                  </a:cubicBezTo>
                  <a:cubicBezTo>
                    <a:pt x="2985516" y="3012541"/>
                    <a:pt x="2981901" y="3012543"/>
                    <a:pt x="2981901" y="3012543"/>
                  </a:cubicBezTo>
                  <a:cubicBezTo>
                    <a:pt x="2960206" y="3023396"/>
                    <a:pt x="2938512" y="3034249"/>
                    <a:pt x="2918626" y="3043294"/>
                  </a:cubicBezTo>
                  <a:cubicBezTo>
                    <a:pt x="2918626" y="3043294"/>
                    <a:pt x="2918626" y="3043294"/>
                    <a:pt x="2916818" y="3045103"/>
                  </a:cubicBezTo>
                  <a:cubicBezTo>
                    <a:pt x="2896932" y="3054148"/>
                    <a:pt x="2875239" y="3061386"/>
                    <a:pt x="2855353" y="3070431"/>
                  </a:cubicBezTo>
                  <a:cubicBezTo>
                    <a:pt x="2853545" y="3072239"/>
                    <a:pt x="2849930" y="3072241"/>
                    <a:pt x="2848122" y="3074049"/>
                  </a:cubicBezTo>
                  <a:cubicBezTo>
                    <a:pt x="2828236" y="3083094"/>
                    <a:pt x="2806543" y="3090332"/>
                    <a:pt x="2786657" y="3099378"/>
                  </a:cubicBezTo>
                  <a:cubicBezTo>
                    <a:pt x="2783042" y="3099379"/>
                    <a:pt x="2781234" y="3101187"/>
                    <a:pt x="2777619" y="3101189"/>
                  </a:cubicBezTo>
                  <a:cubicBezTo>
                    <a:pt x="2757733" y="3110234"/>
                    <a:pt x="2736040" y="3117472"/>
                    <a:pt x="2714348" y="3124710"/>
                  </a:cubicBezTo>
                  <a:cubicBezTo>
                    <a:pt x="2712539" y="3126519"/>
                    <a:pt x="2712539" y="3126519"/>
                    <a:pt x="2712539" y="3126519"/>
                  </a:cubicBezTo>
                  <a:cubicBezTo>
                    <a:pt x="2689038" y="3135565"/>
                    <a:pt x="2667346" y="3142804"/>
                    <a:pt x="2645653" y="3150042"/>
                  </a:cubicBezTo>
                  <a:cubicBezTo>
                    <a:pt x="2623960" y="3157280"/>
                    <a:pt x="2600460" y="3162712"/>
                    <a:pt x="2578768" y="3169950"/>
                  </a:cubicBezTo>
                  <a:cubicBezTo>
                    <a:pt x="2576960" y="3171758"/>
                    <a:pt x="2573345" y="3171760"/>
                    <a:pt x="2571536" y="3173568"/>
                  </a:cubicBezTo>
                  <a:cubicBezTo>
                    <a:pt x="2551652" y="3178998"/>
                    <a:pt x="2529959" y="3186236"/>
                    <a:pt x="2506459" y="3191668"/>
                  </a:cubicBezTo>
                  <a:cubicBezTo>
                    <a:pt x="2506459" y="3191668"/>
                    <a:pt x="2502844" y="3191669"/>
                    <a:pt x="2501036" y="3193477"/>
                  </a:cubicBezTo>
                  <a:cubicBezTo>
                    <a:pt x="2477537" y="3198909"/>
                    <a:pt x="2455844" y="3206147"/>
                    <a:pt x="2434153" y="3209771"/>
                  </a:cubicBezTo>
                  <a:cubicBezTo>
                    <a:pt x="2434153" y="3209771"/>
                    <a:pt x="2432344" y="3211579"/>
                    <a:pt x="2432344" y="3211579"/>
                  </a:cubicBezTo>
                  <a:cubicBezTo>
                    <a:pt x="2408845" y="3217011"/>
                    <a:pt x="2387153" y="3220634"/>
                    <a:pt x="2363654" y="3226065"/>
                  </a:cubicBezTo>
                  <a:cubicBezTo>
                    <a:pt x="2363654" y="3226065"/>
                    <a:pt x="2361846" y="3227874"/>
                    <a:pt x="2361846" y="3227874"/>
                  </a:cubicBezTo>
                  <a:cubicBezTo>
                    <a:pt x="2340154" y="3231497"/>
                    <a:pt x="2316655" y="3236928"/>
                    <a:pt x="2294963" y="3240552"/>
                  </a:cubicBezTo>
                  <a:cubicBezTo>
                    <a:pt x="2291348" y="3240553"/>
                    <a:pt x="2289540" y="3242361"/>
                    <a:pt x="2287733" y="3240555"/>
                  </a:cubicBezTo>
                  <a:cubicBezTo>
                    <a:pt x="2264234" y="3245986"/>
                    <a:pt x="2242542" y="3249609"/>
                    <a:pt x="2220851" y="3253233"/>
                  </a:cubicBezTo>
                  <a:cubicBezTo>
                    <a:pt x="2219043" y="3255041"/>
                    <a:pt x="2217236" y="3253234"/>
                    <a:pt x="2213621" y="3253236"/>
                  </a:cubicBezTo>
                  <a:cubicBezTo>
                    <a:pt x="2191930" y="3256859"/>
                    <a:pt x="2168430" y="3262290"/>
                    <a:pt x="2144932" y="3264107"/>
                  </a:cubicBezTo>
                  <a:cubicBezTo>
                    <a:pt x="2119626" y="3267732"/>
                    <a:pt x="2097934" y="3271355"/>
                    <a:pt x="2074436" y="3273172"/>
                  </a:cubicBezTo>
                  <a:cubicBezTo>
                    <a:pt x="2074436" y="3273172"/>
                    <a:pt x="2074436" y="3273172"/>
                    <a:pt x="2070821" y="3273173"/>
                  </a:cubicBezTo>
                  <a:cubicBezTo>
                    <a:pt x="2049130" y="3276797"/>
                    <a:pt x="2027440" y="3276805"/>
                    <a:pt x="2003941" y="3278621"/>
                  </a:cubicBezTo>
                  <a:cubicBezTo>
                    <a:pt x="2002133" y="3280430"/>
                    <a:pt x="1998518" y="3280431"/>
                    <a:pt x="1994903" y="3280432"/>
                  </a:cubicBezTo>
                  <a:cubicBezTo>
                    <a:pt x="1975020" y="3282247"/>
                    <a:pt x="1951522" y="3284064"/>
                    <a:pt x="1929832" y="3284072"/>
                  </a:cubicBezTo>
                  <a:cubicBezTo>
                    <a:pt x="1926217" y="3284074"/>
                    <a:pt x="1924409" y="3285882"/>
                    <a:pt x="1920794" y="3285883"/>
                  </a:cubicBezTo>
                  <a:cubicBezTo>
                    <a:pt x="1899104" y="3285892"/>
                    <a:pt x="1875606" y="3287708"/>
                    <a:pt x="1853916" y="3287717"/>
                  </a:cubicBezTo>
                  <a:cubicBezTo>
                    <a:pt x="1852109" y="3285910"/>
                    <a:pt x="1850301" y="3287718"/>
                    <a:pt x="1850301" y="3287718"/>
                  </a:cubicBezTo>
                  <a:cubicBezTo>
                    <a:pt x="1828611" y="3287726"/>
                    <a:pt x="1805112" y="3289543"/>
                    <a:pt x="1781616" y="3287744"/>
                  </a:cubicBezTo>
                  <a:cubicBezTo>
                    <a:pt x="1779807" y="3289553"/>
                    <a:pt x="1778000" y="3287746"/>
                    <a:pt x="1778000" y="3287746"/>
                  </a:cubicBezTo>
                  <a:cubicBezTo>
                    <a:pt x="1754502" y="3289562"/>
                    <a:pt x="1731006" y="3287764"/>
                    <a:pt x="1709316" y="3287772"/>
                  </a:cubicBezTo>
                  <a:cubicBezTo>
                    <a:pt x="1705701" y="3287774"/>
                    <a:pt x="1703894" y="3285967"/>
                    <a:pt x="1700279" y="3285968"/>
                  </a:cubicBezTo>
                  <a:cubicBezTo>
                    <a:pt x="1678589" y="3285977"/>
                    <a:pt x="1656899" y="3285985"/>
                    <a:pt x="1633402" y="3284186"/>
                  </a:cubicBezTo>
                  <a:cubicBezTo>
                    <a:pt x="1629787" y="3284188"/>
                    <a:pt x="1629787" y="3284188"/>
                    <a:pt x="1626172" y="3284189"/>
                  </a:cubicBezTo>
                  <a:cubicBezTo>
                    <a:pt x="1602675" y="3282391"/>
                    <a:pt x="1579178" y="3280592"/>
                    <a:pt x="1557488" y="3280601"/>
                  </a:cubicBezTo>
                  <a:cubicBezTo>
                    <a:pt x="1555682" y="3278794"/>
                    <a:pt x="1555682" y="3278794"/>
                    <a:pt x="1555682" y="3278794"/>
                  </a:cubicBezTo>
                  <a:cubicBezTo>
                    <a:pt x="1532185" y="3276995"/>
                    <a:pt x="1508688" y="3275197"/>
                    <a:pt x="1486999" y="3271590"/>
                  </a:cubicBezTo>
                  <a:cubicBezTo>
                    <a:pt x="1483385" y="3271592"/>
                    <a:pt x="1483385" y="3271592"/>
                    <a:pt x="1479769" y="3271593"/>
                  </a:cubicBezTo>
                  <a:cubicBezTo>
                    <a:pt x="1458081" y="3267986"/>
                    <a:pt x="1436391" y="3267995"/>
                    <a:pt x="1414702" y="3264388"/>
                  </a:cubicBezTo>
                  <a:cubicBezTo>
                    <a:pt x="1409280" y="3262583"/>
                    <a:pt x="1405666" y="3262584"/>
                    <a:pt x="1402050" y="3262585"/>
                  </a:cubicBezTo>
                  <a:cubicBezTo>
                    <a:pt x="1380362" y="3258979"/>
                    <a:pt x="1358673" y="3255372"/>
                    <a:pt x="1338792" y="3253572"/>
                  </a:cubicBezTo>
                  <a:cubicBezTo>
                    <a:pt x="1333370" y="3251767"/>
                    <a:pt x="1331563" y="3249960"/>
                    <a:pt x="1327948" y="3249961"/>
                  </a:cubicBezTo>
                  <a:cubicBezTo>
                    <a:pt x="1306259" y="3246355"/>
                    <a:pt x="1284571" y="3242748"/>
                    <a:pt x="1261075" y="3237335"/>
                  </a:cubicBezTo>
                  <a:cubicBezTo>
                    <a:pt x="1259267" y="3239143"/>
                    <a:pt x="1259267" y="3239143"/>
                    <a:pt x="1257460" y="3237336"/>
                  </a:cubicBezTo>
                  <a:cubicBezTo>
                    <a:pt x="1235772" y="3233729"/>
                    <a:pt x="1212276" y="3228316"/>
                    <a:pt x="1190588" y="3224709"/>
                  </a:cubicBezTo>
                  <a:cubicBezTo>
                    <a:pt x="1188781" y="3222903"/>
                    <a:pt x="1186973" y="3224711"/>
                    <a:pt x="1185166" y="3222904"/>
                  </a:cubicBezTo>
                  <a:cubicBezTo>
                    <a:pt x="1185166" y="3222904"/>
                    <a:pt x="1185166" y="3222904"/>
                    <a:pt x="178776" y="2216514"/>
                  </a:cubicBezTo>
                  <a:cubicBezTo>
                    <a:pt x="-59722" y="1978016"/>
                    <a:pt x="-59573" y="1591212"/>
                    <a:pt x="179109" y="1352530"/>
                  </a:cubicBezTo>
                  <a:cubicBezTo>
                    <a:pt x="179109" y="1352530"/>
                    <a:pt x="179109" y="1352530"/>
                    <a:pt x="1531639" y="0"/>
                  </a:cubicBezTo>
                  <a:close/>
                </a:path>
              </a:pathLst>
            </a:custGeom>
            <a:solidFill>
              <a:srgbClr val="15D77D"/>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110"/>
            <p:cNvSpPr/>
            <p:nvPr/>
          </p:nvSpPr>
          <p:spPr>
            <a:xfrm>
              <a:off x="4312113" y="3034490"/>
              <a:ext cx="3291877" cy="3430469"/>
            </a:xfrm>
            <a:custGeom>
              <a:rect b="b" l="l" r="r" t="t"/>
              <a:pathLst>
                <a:path extrusionOk="0" h="3430469" w="3291877">
                  <a:moveTo>
                    <a:pt x="2745868" y="0"/>
                  </a:moveTo>
                  <a:cubicBezTo>
                    <a:pt x="2760319" y="18068"/>
                    <a:pt x="2771156" y="36136"/>
                    <a:pt x="2783801" y="52396"/>
                  </a:cubicBezTo>
                  <a:cubicBezTo>
                    <a:pt x="2785607" y="54203"/>
                    <a:pt x="2789221" y="57816"/>
                    <a:pt x="2789219" y="61431"/>
                  </a:cubicBezTo>
                  <a:cubicBezTo>
                    <a:pt x="2801864" y="77691"/>
                    <a:pt x="2814507" y="97566"/>
                    <a:pt x="2827152" y="113827"/>
                  </a:cubicBezTo>
                  <a:cubicBezTo>
                    <a:pt x="2827151" y="117441"/>
                    <a:pt x="2830764" y="121054"/>
                    <a:pt x="2834377" y="124667"/>
                  </a:cubicBezTo>
                  <a:cubicBezTo>
                    <a:pt x="2845214" y="142736"/>
                    <a:pt x="2856051" y="160804"/>
                    <a:pt x="2870502" y="178871"/>
                  </a:cubicBezTo>
                  <a:cubicBezTo>
                    <a:pt x="2870501" y="182486"/>
                    <a:pt x="2872307" y="184292"/>
                    <a:pt x="2874114" y="186099"/>
                  </a:cubicBezTo>
                  <a:cubicBezTo>
                    <a:pt x="2884951" y="204167"/>
                    <a:pt x="2895788" y="222235"/>
                    <a:pt x="2908431" y="242110"/>
                  </a:cubicBezTo>
                  <a:cubicBezTo>
                    <a:pt x="2908431" y="242110"/>
                    <a:pt x="2908430" y="245725"/>
                    <a:pt x="2908430" y="245725"/>
                  </a:cubicBezTo>
                  <a:cubicBezTo>
                    <a:pt x="2921073" y="265600"/>
                    <a:pt x="2931910" y="283668"/>
                    <a:pt x="2942747" y="301737"/>
                  </a:cubicBezTo>
                  <a:cubicBezTo>
                    <a:pt x="2944552" y="307158"/>
                    <a:pt x="2946359" y="308964"/>
                    <a:pt x="2946357" y="312579"/>
                  </a:cubicBezTo>
                  <a:cubicBezTo>
                    <a:pt x="2959001" y="332454"/>
                    <a:pt x="2969838" y="350522"/>
                    <a:pt x="2978867" y="370398"/>
                  </a:cubicBezTo>
                  <a:cubicBezTo>
                    <a:pt x="2980673" y="372205"/>
                    <a:pt x="2980672" y="375819"/>
                    <a:pt x="2984285" y="379432"/>
                  </a:cubicBezTo>
                  <a:cubicBezTo>
                    <a:pt x="2993314" y="399309"/>
                    <a:pt x="3004151" y="417377"/>
                    <a:pt x="3014986" y="439060"/>
                  </a:cubicBezTo>
                  <a:cubicBezTo>
                    <a:pt x="3024015" y="458936"/>
                    <a:pt x="3034851" y="480619"/>
                    <a:pt x="3043880" y="500495"/>
                  </a:cubicBezTo>
                  <a:cubicBezTo>
                    <a:pt x="3043879" y="504110"/>
                    <a:pt x="3045685" y="505916"/>
                    <a:pt x="3047492" y="507723"/>
                  </a:cubicBezTo>
                  <a:cubicBezTo>
                    <a:pt x="3056521" y="527599"/>
                    <a:pt x="3063742" y="549283"/>
                    <a:pt x="3072771" y="569160"/>
                  </a:cubicBezTo>
                  <a:cubicBezTo>
                    <a:pt x="3074577" y="570966"/>
                    <a:pt x="3074576" y="574581"/>
                    <a:pt x="3078189" y="578194"/>
                  </a:cubicBezTo>
                  <a:cubicBezTo>
                    <a:pt x="3083604" y="598071"/>
                    <a:pt x="3092633" y="617947"/>
                    <a:pt x="3101662" y="637824"/>
                  </a:cubicBezTo>
                  <a:cubicBezTo>
                    <a:pt x="3101660" y="641438"/>
                    <a:pt x="3103467" y="643245"/>
                    <a:pt x="3105273" y="645051"/>
                  </a:cubicBezTo>
                  <a:cubicBezTo>
                    <a:pt x="3112494" y="666736"/>
                    <a:pt x="3119717" y="684805"/>
                    <a:pt x="3126938" y="706489"/>
                  </a:cubicBezTo>
                  <a:cubicBezTo>
                    <a:pt x="3128744" y="708296"/>
                    <a:pt x="3128744" y="708296"/>
                    <a:pt x="3126937" y="710104"/>
                  </a:cubicBezTo>
                  <a:cubicBezTo>
                    <a:pt x="3135966" y="729980"/>
                    <a:pt x="3143187" y="751664"/>
                    <a:pt x="3150408" y="773348"/>
                  </a:cubicBezTo>
                  <a:cubicBezTo>
                    <a:pt x="3150406" y="776963"/>
                    <a:pt x="3152213" y="778769"/>
                    <a:pt x="3152212" y="782384"/>
                  </a:cubicBezTo>
                  <a:cubicBezTo>
                    <a:pt x="3161241" y="802260"/>
                    <a:pt x="3168462" y="823944"/>
                    <a:pt x="3173876" y="843822"/>
                  </a:cubicBezTo>
                  <a:cubicBezTo>
                    <a:pt x="3173875" y="847436"/>
                    <a:pt x="3173874" y="851051"/>
                    <a:pt x="3175680" y="852857"/>
                  </a:cubicBezTo>
                  <a:cubicBezTo>
                    <a:pt x="3188314" y="898033"/>
                    <a:pt x="3200950" y="939595"/>
                    <a:pt x="3211778" y="982965"/>
                  </a:cubicBezTo>
                  <a:cubicBezTo>
                    <a:pt x="3211776" y="986579"/>
                    <a:pt x="3211775" y="990194"/>
                    <a:pt x="3213582" y="992000"/>
                  </a:cubicBezTo>
                  <a:cubicBezTo>
                    <a:pt x="3218996" y="1011878"/>
                    <a:pt x="3224409" y="1035370"/>
                    <a:pt x="3228016" y="1057055"/>
                  </a:cubicBezTo>
                  <a:cubicBezTo>
                    <a:pt x="3229823" y="1058862"/>
                    <a:pt x="3229821" y="1062476"/>
                    <a:pt x="3229820" y="1066091"/>
                  </a:cubicBezTo>
                  <a:cubicBezTo>
                    <a:pt x="3235234" y="1085968"/>
                    <a:pt x="3240648" y="1109460"/>
                    <a:pt x="3244254" y="1131146"/>
                  </a:cubicBezTo>
                  <a:cubicBezTo>
                    <a:pt x="3242446" y="1132954"/>
                    <a:pt x="3244253" y="1134760"/>
                    <a:pt x="3246060" y="1136567"/>
                  </a:cubicBezTo>
                  <a:cubicBezTo>
                    <a:pt x="3249666" y="1158252"/>
                    <a:pt x="3253273" y="1179938"/>
                    <a:pt x="3256879" y="1201623"/>
                  </a:cubicBezTo>
                  <a:cubicBezTo>
                    <a:pt x="3255072" y="1203431"/>
                    <a:pt x="3256878" y="1205238"/>
                    <a:pt x="3256878" y="1205238"/>
                  </a:cubicBezTo>
                  <a:cubicBezTo>
                    <a:pt x="3260485" y="1226923"/>
                    <a:pt x="3262283" y="1250417"/>
                    <a:pt x="3265890" y="1272102"/>
                  </a:cubicBezTo>
                  <a:cubicBezTo>
                    <a:pt x="3265889" y="1275716"/>
                    <a:pt x="3267695" y="1277523"/>
                    <a:pt x="3267694" y="1281138"/>
                  </a:cubicBezTo>
                  <a:cubicBezTo>
                    <a:pt x="3271301" y="1302823"/>
                    <a:pt x="3273099" y="1326316"/>
                    <a:pt x="3276706" y="1348002"/>
                  </a:cubicBezTo>
                  <a:cubicBezTo>
                    <a:pt x="3274898" y="1349810"/>
                    <a:pt x="3274897" y="1353424"/>
                    <a:pt x="3276703" y="1355231"/>
                  </a:cubicBezTo>
                  <a:cubicBezTo>
                    <a:pt x="3282109" y="1400409"/>
                    <a:pt x="3285706" y="1447396"/>
                    <a:pt x="3287497" y="1492576"/>
                  </a:cubicBezTo>
                  <a:cubicBezTo>
                    <a:pt x="3287496" y="1496191"/>
                    <a:pt x="3289302" y="1497997"/>
                    <a:pt x="3287495" y="1499805"/>
                  </a:cubicBezTo>
                  <a:cubicBezTo>
                    <a:pt x="3289293" y="1523298"/>
                    <a:pt x="3289285" y="1544985"/>
                    <a:pt x="3289278" y="1566672"/>
                  </a:cubicBezTo>
                  <a:cubicBezTo>
                    <a:pt x="3289276" y="1570286"/>
                    <a:pt x="3289275" y="1573901"/>
                    <a:pt x="3291082" y="1575707"/>
                  </a:cubicBezTo>
                  <a:cubicBezTo>
                    <a:pt x="3292880" y="1599201"/>
                    <a:pt x="3291065" y="1622695"/>
                    <a:pt x="3291057" y="1644382"/>
                  </a:cubicBezTo>
                  <a:cubicBezTo>
                    <a:pt x="3291057" y="1644382"/>
                    <a:pt x="3291055" y="1647996"/>
                    <a:pt x="3291055" y="1647996"/>
                  </a:cubicBezTo>
                  <a:cubicBezTo>
                    <a:pt x="3292854" y="1671490"/>
                    <a:pt x="3291038" y="1694984"/>
                    <a:pt x="3291031" y="1716671"/>
                  </a:cubicBezTo>
                  <a:cubicBezTo>
                    <a:pt x="3291031" y="1716671"/>
                    <a:pt x="3291029" y="1720286"/>
                    <a:pt x="3291029" y="1720286"/>
                  </a:cubicBezTo>
                  <a:cubicBezTo>
                    <a:pt x="3289213" y="1743780"/>
                    <a:pt x="3289206" y="1765467"/>
                    <a:pt x="3287390" y="1788962"/>
                  </a:cubicBezTo>
                  <a:cubicBezTo>
                    <a:pt x="3287389" y="1792576"/>
                    <a:pt x="3287387" y="1796191"/>
                    <a:pt x="3287386" y="1799805"/>
                  </a:cubicBezTo>
                  <a:cubicBezTo>
                    <a:pt x="3285572" y="1819685"/>
                    <a:pt x="3283756" y="1843180"/>
                    <a:pt x="3283748" y="1864867"/>
                  </a:cubicBezTo>
                  <a:cubicBezTo>
                    <a:pt x="3281940" y="1866675"/>
                    <a:pt x="3281939" y="1870289"/>
                    <a:pt x="3281938" y="1873904"/>
                  </a:cubicBezTo>
                  <a:cubicBezTo>
                    <a:pt x="3278306" y="1920893"/>
                    <a:pt x="3272868" y="1966075"/>
                    <a:pt x="3267430" y="2011258"/>
                  </a:cubicBezTo>
                  <a:cubicBezTo>
                    <a:pt x="3267429" y="2014873"/>
                    <a:pt x="3265621" y="2016681"/>
                    <a:pt x="3265620" y="2020295"/>
                  </a:cubicBezTo>
                  <a:cubicBezTo>
                    <a:pt x="3261997" y="2041983"/>
                    <a:pt x="3260182" y="2065478"/>
                    <a:pt x="3256559" y="2087166"/>
                  </a:cubicBezTo>
                  <a:cubicBezTo>
                    <a:pt x="3254751" y="2088974"/>
                    <a:pt x="3252942" y="2094396"/>
                    <a:pt x="3252941" y="2098010"/>
                  </a:cubicBezTo>
                  <a:cubicBezTo>
                    <a:pt x="3249318" y="2119698"/>
                    <a:pt x="3245696" y="2141387"/>
                    <a:pt x="3242074" y="2163075"/>
                  </a:cubicBezTo>
                  <a:cubicBezTo>
                    <a:pt x="3242073" y="2166689"/>
                    <a:pt x="3240265" y="2168497"/>
                    <a:pt x="3240264" y="2172111"/>
                  </a:cubicBezTo>
                  <a:cubicBezTo>
                    <a:pt x="3236641" y="2193799"/>
                    <a:pt x="3231212" y="2213681"/>
                    <a:pt x="3227590" y="2235369"/>
                  </a:cubicBezTo>
                  <a:cubicBezTo>
                    <a:pt x="3225782" y="2237177"/>
                    <a:pt x="3227589" y="2238983"/>
                    <a:pt x="3225781" y="2240791"/>
                  </a:cubicBezTo>
                  <a:cubicBezTo>
                    <a:pt x="3225781" y="2240791"/>
                    <a:pt x="3225781" y="2240791"/>
                    <a:pt x="2215174" y="3251398"/>
                  </a:cubicBezTo>
                  <a:cubicBezTo>
                    <a:pt x="1976534" y="3490038"/>
                    <a:pt x="1589787" y="3490178"/>
                    <a:pt x="1351319" y="3251710"/>
                  </a:cubicBezTo>
                  <a:cubicBezTo>
                    <a:pt x="1351319" y="3251710"/>
                    <a:pt x="1351319" y="3251710"/>
                    <a:pt x="0" y="1900391"/>
                  </a:cubicBezTo>
                  <a:cubicBezTo>
                    <a:pt x="5421" y="1902196"/>
                    <a:pt x="10843" y="1900387"/>
                    <a:pt x="16264" y="1902192"/>
                  </a:cubicBezTo>
                  <a:cubicBezTo>
                    <a:pt x="25300" y="1903996"/>
                    <a:pt x="34335" y="1905800"/>
                    <a:pt x="43371" y="1907604"/>
                  </a:cubicBezTo>
                  <a:cubicBezTo>
                    <a:pt x="48792" y="1909410"/>
                    <a:pt x="56021" y="1909407"/>
                    <a:pt x="61442" y="1911212"/>
                  </a:cubicBezTo>
                  <a:cubicBezTo>
                    <a:pt x="68671" y="1911210"/>
                    <a:pt x="77706" y="1913014"/>
                    <a:pt x="86742" y="1914817"/>
                  </a:cubicBezTo>
                  <a:cubicBezTo>
                    <a:pt x="92163" y="1916623"/>
                    <a:pt x="99391" y="1916620"/>
                    <a:pt x="104812" y="1918426"/>
                  </a:cubicBezTo>
                  <a:cubicBezTo>
                    <a:pt x="112041" y="1918423"/>
                    <a:pt x="121077" y="1920227"/>
                    <a:pt x="128306" y="1920224"/>
                  </a:cubicBezTo>
                  <a:cubicBezTo>
                    <a:pt x="133727" y="1922029"/>
                    <a:pt x="140956" y="1922027"/>
                    <a:pt x="146377" y="1923832"/>
                  </a:cubicBezTo>
                  <a:cubicBezTo>
                    <a:pt x="155412" y="1925636"/>
                    <a:pt x="162641" y="1925634"/>
                    <a:pt x="171677" y="1927437"/>
                  </a:cubicBezTo>
                  <a:cubicBezTo>
                    <a:pt x="177098" y="1929243"/>
                    <a:pt x="184327" y="1929240"/>
                    <a:pt x="191556" y="1929237"/>
                  </a:cubicBezTo>
                  <a:cubicBezTo>
                    <a:pt x="198785" y="1929235"/>
                    <a:pt x="206012" y="1932847"/>
                    <a:pt x="213241" y="1932844"/>
                  </a:cubicBezTo>
                  <a:cubicBezTo>
                    <a:pt x="220470" y="1932842"/>
                    <a:pt x="227699" y="1932839"/>
                    <a:pt x="233120" y="1934644"/>
                  </a:cubicBezTo>
                  <a:cubicBezTo>
                    <a:pt x="240349" y="1934642"/>
                    <a:pt x="249384" y="1936445"/>
                    <a:pt x="256613" y="1936443"/>
                  </a:cubicBezTo>
                  <a:cubicBezTo>
                    <a:pt x="262034" y="1938248"/>
                    <a:pt x="269263" y="1938246"/>
                    <a:pt x="276492" y="1938243"/>
                  </a:cubicBezTo>
                  <a:cubicBezTo>
                    <a:pt x="283721" y="1938240"/>
                    <a:pt x="292757" y="1940044"/>
                    <a:pt x="298178" y="1941850"/>
                  </a:cubicBezTo>
                  <a:cubicBezTo>
                    <a:pt x="305407" y="1941847"/>
                    <a:pt x="312635" y="1941844"/>
                    <a:pt x="319864" y="1941842"/>
                  </a:cubicBezTo>
                  <a:cubicBezTo>
                    <a:pt x="327093" y="1941839"/>
                    <a:pt x="332514" y="1943644"/>
                    <a:pt x="339743" y="1943642"/>
                  </a:cubicBezTo>
                  <a:cubicBezTo>
                    <a:pt x="346972" y="1943639"/>
                    <a:pt x="356008" y="1945443"/>
                    <a:pt x="363237" y="1945440"/>
                  </a:cubicBezTo>
                  <a:cubicBezTo>
                    <a:pt x="370466" y="1945438"/>
                    <a:pt x="377694" y="1945435"/>
                    <a:pt x="383115" y="1947241"/>
                  </a:cubicBezTo>
                  <a:cubicBezTo>
                    <a:pt x="390344" y="1947238"/>
                    <a:pt x="397573" y="1947235"/>
                    <a:pt x="404802" y="1947233"/>
                  </a:cubicBezTo>
                  <a:cubicBezTo>
                    <a:pt x="412031" y="1947230"/>
                    <a:pt x="419260" y="1947227"/>
                    <a:pt x="426489" y="1947225"/>
                  </a:cubicBezTo>
                  <a:cubicBezTo>
                    <a:pt x="433718" y="1947222"/>
                    <a:pt x="439139" y="1949028"/>
                    <a:pt x="446368" y="1949025"/>
                  </a:cubicBezTo>
                  <a:cubicBezTo>
                    <a:pt x="453597" y="1949022"/>
                    <a:pt x="460826" y="1949020"/>
                    <a:pt x="468055" y="1949017"/>
                  </a:cubicBezTo>
                  <a:cubicBezTo>
                    <a:pt x="475284" y="1949014"/>
                    <a:pt x="482512" y="1949012"/>
                    <a:pt x="489741" y="1949009"/>
                  </a:cubicBezTo>
                  <a:cubicBezTo>
                    <a:pt x="496970" y="1949007"/>
                    <a:pt x="504199" y="1949004"/>
                    <a:pt x="511428" y="1949001"/>
                  </a:cubicBezTo>
                  <a:cubicBezTo>
                    <a:pt x="518657" y="1948999"/>
                    <a:pt x="525886" y="1948996"/>
                    <a:pt x="533115" y="1948993"/>
                  </a:cubicBezTo>
                  <a:cubicBezTo>
                    <a:pt x="538536" y="1950799"/>
                    <a:pt x="545765" y="1950796"/>
                    <a:pt x="552994" y="1950794"/>
                  </a:cubicBezTo>
                  <a:cubicBezTo>
                    <a:pt x="560223" y="1950791"/>
                    <a:pt x="567452" y="1950788"/>
                    <a:pt x="574680" y="1950786"/>
                  </a:cubicBezTo>
                  <a:cubicBezTo>
                    <a:pt x="581909" y="1950783"/>
                    <a:pt x="589138" y="1950781"/>
                    <a:pt x="594561" y="1948971"/>
                  </a:cubicBezTo>
                  <a:cubicBezTo>
                    <a:pt x="601789" y="1948969"/>
                    <a:pt x="609018" y="1948966"/>
                    <a:pt x="616247" y="1948963"/>
                  </a:cubicBezTo>
                  <a:cubicBezTo>
                    <a:pt x="623476" y="1948961"/>
                    <a:pt x="630705" y="1948958"/>
                    <a:pt x="637934" y="1948956"/>
                  </a:cubicBezTo>
                  <a:cubicBezTo>
                    <a:pt x="645163" y="1948953"/>
                    <a:pt x="652392" y="1948950"/>
                    <a:pt x="657814" y="1947141"/>
                  </a:cubicBezTo>
                  <a:cubicBezTo>
                    <a:pt x="665043" y="1947139"/>
                    <a:pt x="672272" y="1947136"/>
                    <a:pt x="679501" y="1947133"/>
                  </a:cubicBezTo>
                  <a:cubicBezTo>
                    <a:pt x="688538" y="1945323"/>
                    <a:pt x="695767" y="1945320"/>
                    <a:pt x="702996" y="1945318"/>
                  </a:cubicBezTo>
                  <a:cubicBezTo>
                    <a:pt x="708418" y="1943509"/>
                    <a:pt x="715647" y="1943506"/>
                    <a:pt x="722876" y="1943503"/>
                  </a:cubicBezTo>
                  <a:cubicBezTo>
                    <a:pt x="730105" y="1943501"/>
                    <a:pt x="737334" y="1943498"/>
                    <a:pt x="742756" y="1941689"/>
                  </a:cubicBezTo>
                  <a:cubicBezTo>
                    <a:pt x="749985" y="1941686"/>
                    <a:pt x="757214" y="1941684"/>
                    <a:pt x="764443" y="1941681"/>
                  </a:cubicBezTo>
                  <a:cubicBezTo>
                    <a:pt x="769865" y="1939872"/>
                    <a:pt x="778902" y="1938061"/>
                    <a:pt x="786131" y="1938059"/>
                  </a:cubicBezTo>
                  <a:cubicBezTo>
                    <a:pt x="793360" y="1938056"/>
                    <a:pt x="798782" y="1936247"/>
                    <a:pt x="806011" y="1936244"/>
                  </a:cubicBezTo>
                  <a:cubicBezTo>
                    <a:pt x="813240" y="1936242"/>
                    <a:pt x="820469" y="1936239"/>
                    <a:pt x="829506" y="1934429"/>
                  </a:cubicBezTo>
                  <a:cubicBezTo>
                    <a:pt x="834928" y="1932619"/>
                    <a:pt x="842157" y="1932617"/>
                    <a:pt x="849386" y="1932614"/>
                  </a:cubicBezTo>
                  <a:cubicBezTo>
                    <a:pt x="854808" y="1930805"/>
                    <a:pt x="862037" y="1930802"/>
                    <a:pt x="869266" y="1930800"/>
                  </a:cubicBezTo>
                  <a:cubicBezTo>
                    <a:pt x="876496" y="1927183"/>
                    <a:pt x="883725" y="1927180"/>
                    <a:pt x="890954" y="1927177"/>
                  </a:cubicBezTo>
                  <a:cubicBezTo>
                    <a:pt x="896376" y="1925368"/>
                    <a:pt x="903605" y="1925366"/>
                    <a:pt x="912642" y="1923555"/>
                  </a:cubicBezTo>
                  <a:cubicBezTo>
                    <a:pt x="918064" y="1921746"/>
                    <a:pt x="925293" y="1921743"/>
                    <a:pt x="932522" y="1921741"/>
                  </a:cubicBezTo>
                  <a:cubicBezTo>
                    <a:pt x="937945" y="1919932"/>
                    <a:pt x="945174" y="1919929"/>
                    <a:pt x="954210" y="1918118"/>
                  </a:cubicBezTo>
                  <a:cubicBezTo>
                    <a:pt x="959633" y="1916309"/>
                    <a:pt x="966862" y="1916307"/>
                    <a:pt x="972284" y="1914497"/>
                  </a:cubicBezTo>
                  <a:cubicBezTo>
                    <a:pt x="979513" y="1914495"/>
                    <a:pt x="988550" y="1912684"/>
                    <a:pt x="993972" y="1910875"/>
                  </a:cubicBezTo>
                  <a:cubicBezTo>
                    <a:pt x="1001201" y="1910872"/>
                    <a:pt x="1006623" y="1909063"/>
                    <a:pt x="1013852" y="1909061"/>
                  </a:cubicBezTo>
                  <a:cubicBezTo>
                    <a:pt x="1022889" y="1907250"/>
                    <a:pt x="1028311" y="1905441"/>
                    <a:pt x="1037348" y="1903631"/>
                  </a:cubicBezTo>
                  <a:cubicBezTo>
                    <a:pt x="1042771" y="1901821"/>
                    <a:pt x="1049999" y="1901819"/>
                    <a:pt x="1055422" y="1900010"/>
                  </a:cubicBezTo>
                  <a:cubicBezTo>
                    <a:pt x="1062651" y="1900007"/>
                    <a:pt x="1069881" y="1896390"/>
                    <a:pt x="1077110" y="1896387"/>
                  </a:cubicBezTo>
                  <a:cubicBezTo>
                    <a:pt x="1084339" y="1896385"/>
                    <a:pt x="1089761" y="1894575"/>
                    <a:pt x="1096991" y="1890958"/>
                  </a:cubicBezTo>
                  <a:cubicBezTo>
                    <a:pt x="1104220" y="1890956"/>
                    <a:pt x="1111449" y="1890953"/>
                    <a:pt x="1118679" y="1887336"/>
                  </a:cubicBezTo>
                  <a:cubicBezTo>
                    <a:pt x="1125908" y="1887333"/>
                    <a:pt x="1131331" y="1885524"/>
                    <a:pt x="1136753" y="1883715"/>
                  </a:cubicBezTo>
                  <a:cubicBezTo>
                    <a:pt x="1145790" y="1881905"/>
                    <a:pt x="1151212" y="1880095"/>
                    <a:pt x="1160249" y="1878285"/>
                  </a:cubicBezTo>
                  <a:cubicBezTo>
                    <a:pt x="1165671" y="1876476"/>
                    <a:pt x="1172900" y="1876473"/>
                    <a:pt x="1178322" y="1874664"/>
                  </a:cubicBezTo>
                  <a:cubicBezTo>
                    <a:pt x="1187359" y="1872853"/>
                    <a:pt x="1192782" y="1871044"/>
                    <a:pt x="1201818" y="1869234"/>
                  </a:cubicBezTo>
                  <a:cubicBezTo>
                    <a:pt x="1207241" y="1867424"/>
                    <a:pt x="1212663" y="1865615"/>
                    <a:pt x="1218085" y="1863806"/>
                  </a:cubicBezTo>
                  <a:cubicBezTo>
                    <a:pt x="1227122" y="1861996"/>
                    <a:pt x="1232545" y="1860186"/>
                    <a:pt x="1241581" y="1858376"/>
                  </a:cubicBezTo>
                  <a:cubicBezTo>
                    <a:pt x="1247004" y="1856567"/>
                    <a:pt x="1252426" y="1854758"/>
                    <a:pt x="1256041" y="1854756"/>
                  </a:cubicBezTo>
                  <a:cubicBezTo>
                    <a:pt x="1272308" y="1849329"/>
                    <a:pt x="1290381" y="1845708"/>
                    <a:pt x="1304840" y="1842088"/>
                  </a:cubicBezTo>
                  <a:cubicBezTo>
                    <a:pt x="1310263" y="1840279"/>
                    <a:pt x="1315685" y="1838470"/>
                    <a:pt x="1321107" y="1836660"/>
                  </a:cubicBezTo>
                  <a:cubicBezTo>
                    <a:pt x="1328338" y="1833043"/>
                    <a:pt x="1335567" y="1833041"/>
                    <a:pt x="1342797" y="1829424"/>
                  </a:cubicBezTo>
                  <a:cubicBezTo>
                    <a:pt x="1348219" y="1827615"/>
                    <a:pt x="1355448" y="1827612"/>
                    <a:pt x="1362678" y="1823995"/>
                  </a:cubicBezTo>
                  <a:cubicBezTo>
                    <a:pt x="1368101" y="1822186"/>
                    <a:pt x="1375331" y="1818569"/>
                    <a:pt x="1382560" y="1818566"/>
                  </a:cubicBezTo>
                  <a:cubicBezTo>
                    <a:pt x="1389790" y="1814949"/>
                    <a:pt x="1395212" y="1813140"/>
                    <a:pt x="1400635" y="1811330"/>
                  </a:cubicBezTo>
                  <a:cubicBezTo>
                    <a:pt x="1409671" y="1809520"/>
                    <a:pt x="1415094" y="1807711"/>
                    <a:pt x="1422324" y="1804094"/>
                  </a:cubicBezTo>
                  <a:cubicBezTo>
                    <a:pt x="1427746" y="1802285"/>
                    <a:pt x="1436783" y="1800474"/>
                    <a:pt x="1442205" y="1798665"/>
                  </a:cubicBezTo>
                  <a:cubicBezTo>
                    <a:pt x="1447628" y="1796856"/>
                    <a:pt x="1454858" y="1793239"/>
                    <a:pt x="1460280" y="1791430"/>
                  </a:cubicBezTo>
                  <a:cubicBezTo>
                    <a:pt x="1467511" y="1787812"/>
                    <a:pt x="1474739" y="1787810"/>
                    <a:pt x="1481970" y="1784193"/>
                  </a:cubicBezTo>
                  <a:cubicBezTo>
                    <a:pt x="1487392" y="1782383"/>
                    <a:pt x="1494622" y="1778767"/>
                    <a:pt x="1500045" y="1776957"/>
                  </a:cubicBezTo>
                  <a:cubicBezTo>
                    <a:pt x="1507275" y="1773340"/>
                    <a:pt x="1514504" y="1773338"/>
                    <a:pt x="1521734" y="1769720"/>
                  </a:cubicBezTo>
                  <a:cubicBezTo>
                    <a:pt x="1527156" y="1767911"/>
                    <a:pt x="1534387" y="1764294"/>
                    <a:pt x="1539809" y="1762485"/>
                  </a:cubicBezTo>
                  <a:cubicBezTo>
                    <a:pt x="1547039" y="1758868"/>
                    <a:pt x="1552461" y="1757059"/>
                    <a:pt x="1559692" y="1753442"/>
                  </a:cubicBezTo>
                  <a:cubicBezTo>
                    <a:pt x="1565114" y="1751633"/>
                    <a:pt x="1574151" y="1749822"/>
                    <a:pt x="1579573" y="1748013"/>
                  </a:cubicBezTo>
                  <a:cubicBezTo>
                    <a:pt x="1586803" y="1744396"/>
                    <a:pt x="1592226" y="1742587"/>
                    <a:pt x="1599456" y="1738969"/>
                  </a:cubicBezTo>
                  <a:cubicBezTo>
                    <a:pt x="1604878" y="1737160"/>
                    <a:pt x="1612109" y="1733543"/>
                    <a:pt x="1617531" y="1731734"/>
                  </a:cubicBezTo>
                  <a:cubicBezTo>
                    <a:pt x="1624761" y="1728117"/>
                    <a:pt x="1631991" y="1724500"/>
                    <a:pt x="1637414" y="1722691"/>
                  </a:cubicBezTo>
                  <a:cubicBezTo>
                    <a:pt x="1644644" y="1719074"/>
                    <a:pt x="1650066" y="1717264"/>
                    <a:pt x="1657296" y="1713647"/>
                  </a:cubicBezTo>
                  <a:cubicBezTo>
                    <a:pt x="1662719" y="1711838"/>
                    <a:pt x="1669949" y="1708221"/>
                    <a:pt x="1677179" y="1704604"/>
                  </a:cubicBezTo>
                  <a:cubicBezTo>
                    <a:pt x="1682602" y="1702795"/>
                    <a:pt x="1689832" y="1699178"/>
                    <a:pt x="1695254" y="1697369"/>
                  </a:cubicBezTo>
                  <a:cubicBezTo>
                    <a:pt x="1702484" y="1693751"/>
                    <a:pt x="1707907" y="1691942"/>
                    <a:pt x="1715137" y="1688325"/>
                  </a:cubicBezTo>
                  <a:cubicBezTo>
                    <a:pt x="1722367" y="1684708"/>
                    <a:pt x="1727790" y="1682899"/>
                    <a:pt x="1735020" y="1679282"/>
                  </a:cubicBezTo>
                  <a:cubicBezTo>
                    <a:pt x="1738635" y="1675666"/>
                    <a:pt x="1745866" y="1672049"/>
                    <a:pt x="1753096" y="1668432"/>
                  </a:cubicBezTo>
                  <a:cubicBezTo>
                    <a:pt x="1758518" y="1666623"/>
                    <a:pt x="1765749" y="1663006"/>
                    <a:pt x="1771171" y="1661197"/>
                  </a:cubicBezTo>
                  <a:cubicBezTo>
                    <a:pt x="1778401" y="1657579"/>
                    <a:pt x="1785631" y="1653962"/>
                    <a:pt x="1791054" y="1652153"/>
                  </a:cubicBezTo>
                  <a:cubicBezTo>
                    <a:pt x="1798284" y="1648536"/>
                    <a:pt x="1801900" y="1644920"/>
                    <a:pt x="1809130" y="1641303"/>
                  </a:cubicBezTo>
                  <a:cubicBezTo>
                    <a:pt x="1816360" y="1637686"/>
                    <a:pt x="1821782" y="1635877"/>
                    <a:pt x="1829013" y="1632260"/>
                  </a:cubicBezTo>
                  <a:cubicBezTo>
                    <a:pt x="1836243" y="1628643"/>
                    <a:pt x="1839859" y="1625027"/>
                    <a:pt x="1847089" y="1621410"/>
                  </a:cubicBezTo>
                  <a:cubicBezTo>
                    <a:pt x="1852511" y="1619601"/>
                    <a:pt x="1859741" y="1615984"/>
                    <a:pt x="1866972" y="1612367"/>
                  </a:cubicBezTo>
                  <a:cubicBezTo>
                    <a:pt x="1870587" y="1608751"/>
                    <a:pt x="1877818" y="1605134"/>
                    <a:pt x="1883240" y="1603325"/>
                  </a:cubicBezTo>
                  <a:cubicBezTo>
                    <a:pt x="1890470" y="1599708"/>
                    <a:pt x="1895894" y="1594284"/>
                    <a:pt x="1903124" y="1590667"/>
                  </a:cubicBezTo>
                  <a:cubicBezTo>
                    <a:pt x="1908546" y="1588858"/>
                    <a:pt x="1915777" y="1585241"/>
                    <a:pt x="1919392" y="1581625"/>
                  </a:cubicBezTo>
                  <a:cubicBezTo>
                    <a:pt x="1926623" y="1578008"/>
                    <a:pt x="1933853" y="1574391"/>
                    <a:pt x="1941083" y="1570774"/>
                  </a:cubicBezTo>
                  <a:cubicBezTo>
                    <a:pt x="1944699" y="1567158"/>
                    <a:pt x="1951929" y="1563541"/>
                    <a:pt x="1957351" y="1561732"/>
                  </a:cubicBezTo>
                  <a:cubicBezTo>
                    <a:pt x="1962775" y="1556308"/>
                    <a:pt x="1970005" y="1552691"/>
                    <a:pt x="1977236" y="1549074"/>
                  </a:cubicBezTo>
                  <a:cubicBezTo>
                    <a:pt x="1980851" y="1545458"/>
                    <a:pt x="1988081" y="1541841"/>
                    <a:pt x="1993504" y="1540032"/>
                  </a:cubicBezTo>
                  <a:cubicBezTo>
                    <a:pt x="1998927" y="1534608"/>
                    <a:pt x="2006158" y="1530991"/>
                    <a:pt x="2013388" y="1527374"/>
                  </a:cubicBezTo>
                  <a:cubicBezTo>
                    <a:pt x="2018812" y="1521950"/>
                    <a:pt x="2024234" y="1520141"/>
                    <a:pt x="2029658" y="1514718"/>
                  </a:cubicBezTo>
                  <a:cubicBezTo>
                    <a:pt x="2035080" y="1512908"/>
                    <a:pt x="2042310" y="1509291"/>
                    <a:pt x="2047734" y="1503868"/>
                  </a:cubicBezTo>
                  <a:cubicBezTo>
                    <a:pt x="2054964" y="1500251"/>
                    <a:pt x="2058580" y="1496635"/>
                    <a:pt x="2065810" y="1493018"/>
                  </a:cubicBezTo>
                  <a:cubicBezTo>
                    <a:pt x="2073040" y="1489401"/>
                    <a:pt x="2078464" y="1483977"/>
                    <a:pt x="2085694" y="1480360"/>
                  </a:cubicBezTo>
                  <a:cubicBezTo>
                    <a:pt x="2089310" y="1476744"/>
                    <a:pt x="2096540" y="1473127"/>
                    <a:pt x="2100156" y="1469511"/>
                  </a:cubicBezTo>
                  <a:cubicBezTo>
                    <a:pt x="2107386" y="1465894"/>
                    <a:pt x="2112810" y="1460471"/>
                    <a:pt x="2120040" y="1456853"/>
                  </a:cubicBezTo>
                  <a:cubicBezTo>
                    <a:pt x="2125464" y="1451430"/>
                    <a:pt x="2130886" y="1449621"/>
                    <a:pt x="2136310" y="1444197"/>
                  </a:cubicBezTo>
                  <a:cubicBezTo>
                    <a:pt x="2143540" y="1440580"/>
                    <a:pt x="2148963" y="1435156"/>
                    <a:pt x="2156194" y="1431539"/>
                  </a:cubicBezTo>
                  <a:cubicBezTo>
                    <a:pt x="2159809" y="1427923"/>
                    <a:pt x="2167040" y="1424307"/>
                    <a:pt x="2170655" y="1420691"/>
                  </a:cubicBezTo>
                  <a:cubicBezTo>
                    <a:pt x="2177886" y="1417074"/>
                    <a:pt x="2183309" y="1411650"/>
                    <a:pt x="2188733" y="1406226"/>
                  </a:cubicBezTo>
                  <a:cubicBezTo>
                    <a:pt x="2195963" y="1402609"/>
                    <a:pt x="2199579" y="1398994"/>
                    <a:pt x="2206809" y="1395376"/>
                  </a:cubicBezTo>
                  <a:cubicBezTo>
                    <a:pt x="2212233" y="1389953"/>
                    <a:pt x="2219463" y="1386336"/>
                    <a:pt x="2224887" y="1380912"/>
                  </a:cubicBezTo>
                  <a:cubicBezTo>
                    <a:pt x="2228502" y="1377296"/>
                    <a:pt x="2235733" y="1373679"/>
                    <a:pt x="2239349" y="1370063"/>
                  </a:cubicBezTo>
                  <a:cubicBezTo>
                    <a:pt x="2244772" y="1364640"/>
                    <a:pt x="2252002" y="1361023"/>
                    <a:pt x="2259234" y="1353791"/>
                  </a:cubicBezTo>
                  <a:cubicBezTo>
                    <a:pt x="2262850" y="1350175"/>
                    <a:pt x="2268272" y="1348366"/>
                    <a:pt x="2273696" y="1342943"/>
                  </a:cubicBezTo>
                  <a:cubicBezTo>
                    <a:pt x="2279119" y="1337519"/>
                    <a:pt x="2286349" y="1333902"/>
                    <a:pt x="2291773" y="1328478"/>
                  </a:cubicBezTo>
                  <a:cubicBezTo>
                    <a:pt x="2297197" y="1323055"/>
                    <a:pt x="2302619" y="1321245"/>
                    <a:pt x="2306235" y="1317630"/>
                  </a:cubicBezTo>
                  <a:cubicBezTo>
                    <a:pt x="2313466" y="1310398"/>
                    <a:pt x="2318890" y="1304974"/>
                    <a:pt x="2326120" y="1301357"/>
                  </a:cubicBezTo>
                  <a:cubicBezTo>
                    <a:pt x="2331544" y="1295934"/>
                    <a:pt x="2335160" y="1292318"/>
                    <a:pt x="2338775" y="1288702"/>
                  </a:cubicBezTo>
                  <a:cubicBezTo>
                    <a:pt x="2347814" y="1283277"/>
                    <a:pt x="2353237" y="1277854"/>
                    <a:pt x="2360469" y="1270622"/>
                  </a:cubicBezTo>
                  <a:cubicBezTo>
                    <a:pt x="2364085" y="1267006"/>
                    <a:pt x="2369507" y="1265197"/>
                    <a:pt x="2373123" y="1261581"/>
                  </a:cubicBezTo>
                  <a:cubicBezTo>
                    <a:pt x="2380354" y="1254350"/>
                    <a:pt x="2387586" y="1247118"/>
                    <a:pt x="2394817" y="1239887"/>
                  </a:cubicBezTo>
                  <a:cubicBezTo>
                    <a:pt x="2398432" y="1239885"/>
                    <a:pt x="2402048" y="1236270"/>
                    <a:pt x="2405663" y="1232654"/>
                  </a:cubicBezTo>
                  <a:cubicBezTo>
                    <a:pt x="2414703" y="1223614"/>
                    <a:pt x="2421934" y="1216383"/>
                    <a:pt x="2430974" y="1207344"/>
                  </a:cubicBezTo>
                  <a:cubicBezTo>
                    <a:pt x="2432781" y="1205536"/>
                    <a:pt x="2436396" y="1205534"/>
                    <a:pt x="2438204" y="1203726"/>
                  </a:cubicBezTo>
                  <a:cubicBezTo>
                    <a:pt x="2447243" y="1194687"/>
                    <a:pt x="2458091" y="1183840"/>
                    <a:pt x="2468938" y="1172992"/>
                  </a:cubicBezTo>
                  <a:cubicBezTo>
                    <a:pt x="2487015" y="1158528"/>
                    <a:pt x="2503286" y="1142257"/>
                    <a:pt x="2517749" y="1127794"/>
                  </a:cubicBezTo>
                  <a:cubicBezTo>
                    <a:pt x="2526789" y="1118755"/>
                    <a:pt x="2535828" y="1109715"/>
                    <a:pt x="2543060" y="1102484"/>
                  </a:cubicBezTo>
                  <a:cubicBezTo>
                    <a:pt x="2544868" y="1100676"/>
                    <a:pt x="2548483" y="1097060"/>
                    <a:pt x="2550291" y="1095252"/>
                  </a:cubicBezTo>
                  <a:cubicBezTo>
                    <a:pt x="2555716" y="1086214"/>
                    <a:pt x="2564756" y="1077175"/>
                    <a:pt x="2573795" y="1068135"/>
                  </a:cubicBezTo>
                  <a:cubicBezTo>
                    <a:pt x="2579220" y="1059097"/>
                    <a:pt x="2588259" y="1050058"/>
                    <a:pt x="2593684" y="1041019"/>
                  </a:cubicBezTo>
                  <a:cubicBezTo>
                    <a:pt x="2595492" y="1039212"/>
                    <a:pt x="2599108" y="1035596"/>
                    <a:pt x="2600916" y="1033788"/>
                  </a:cubicBezTo>
                  <a:cubicBezTo>
                    <a:pt x="2608147" y="1026556"/>
                    <a:pt x="2615380" y="1015710"/>
                    <a:pt x="2620805" y="1006672"/>
                  </a:cubicBezTo>
                  <a:cubicBezTo>
                    <a:pt x="2620805" y="1006672"/>
                    <a:pt x="2622613" y="1004864"/>
                    <a:pt x="2622613" y="1004864"/>
                  </a:cubicBezTo>
                  <a:cubicBezTo>
                    <a:pt x="2628038" y="995826"/>
                    <a:pt x="2635270" y="988595"/>
                    <a:pt x="2642502" y="977749"/>
                  </a:cubicBezTo>
                  <a:cubicBezTo>
                    <a:pt x="2644310" y="975941"/>
                    <a:pt x="2644312" y="972326"/>
                    <a:pt x="2646119" y="970519"/>
                  </a:cubicBezTo>
                  <a:cubicBezTo>
                    <a:pt x="2651544" y="961480"/>
                    <a:pt x="2660584" y="952441"/>
                    <a:pt x="2664202" y="941596"/>
                  </a:cubicBezTo>
                  <a:cubicBezTo>
                    <a:pt x="2664202" y="941596"/>
                    <a:pt x="2666010" y="939789"/>
                    <a:pt x="2666010" y="939789"/>
                  </a:cubicBezTo>
                  <a:cubicBezTo>
                    <a:pt x="2671435" y="930750"/>
                    <a:pt x="2676860" y="921712"/>
                    <a:pt x="2682285" y="912674"/>
                  </a:cubicBezTo>
                  <a:cubicBezTo>
                    <a:pt x="2684093" y="910866"/>
                    <a:pt x="2685901" y="909058"/>
                    <a:pt x="2685902" y="905444"/>
                  </a:cubicBezTo>
                  <a:cubicBezTo>
                    <a:pt x="2693135" y="894598"/>
                    <a:pt x="2698560" y="885560"/>
                    <a:pt x="2703985" y="876522"/>
                  </a:cubicBezTo>
                  <a:cubicBezTo>
                    <a:pt x="2703986" y="872907"/>
                    <a:pt x="2703986" y="872907"/>
                    <a:pt x="2703986" y="872907"/>
                  </a:cubicBezTo>
                  <a:cubicBezTo>
                    <a:pt x="2709411" y="863869"/>
                    <a:pt x="2714836" y="854831"/>
                    <a:pt x="2718454" y="843986"/>
                  </a:cubicBezTo>
                  <a:cubicBezTo>
                    <a:pt x="2720262" y="842179"/>
                    <a:pt x="2722070" y="840371"/>
                    <a:pt x="2722071" y="836756"/>
                  </a:cubicBezTo>
                  <a:cubicBezTo>
                    <a:pt x="2727496" y="827718"/>
                    <a:pt x="2731115" y="816873"/>
                    <a:pt x="2736540" y="807835"/>
                  </a:cubicBezTo>
                  <a:cubicBezTo>
                    <a:pt x="2736541" y="804221"/>
                    <a:pt x="2736541" y="804221"/>
                    <a:pt x="2738349" y="802413"/>
                  </a:cubicBezTo>
                  <a:cubicBezTo>
                    <a:pt x="2741966" y="795183"/>
                    <a:pt x="2745584" y="784338"/>
                    <a:pt x="2749203" y="773493"/>
                  </a:cubicBezTo>
                  <a:cubicBezTo>
                    <a:pt x="2751011" y="771685"/>
                    <a:pt x="2752819" y="769878"/>
                    <a:pt x="2752820" y="766263"/>
                  </a:cubicBezTo>
                  <a:cubicBezTo>
                    <a:pt x="2756438" y="755418"/>
                    <a:pt x="2761863" y="746380"/>
                    <a:pt x="2763674" y="737344"/>
                  </a:cubicBezTo>
                  <a:cubicBezTo>
                    <a:pt x="2763675" y="733729"/>
                    <a:pt x="2765483" y="731921"/>
                    <a:pt x="2765483" y="731921"/>
                  </a:cubicBezTo>
                  <a:cubicBezTo>
                    <a:pt x="2769101" y="721076"/>
                    <a:pt x="2770912" y="712040"/>
                    <a:pt x="2774529" y="704809"/>
                  </a:cubicBezTo>
                  <a:cubicBezTo>
                    <a:pt x="2774530" y="701195"/>
                    <a:pt x="2776338" y="699387"/>
                    <a:pt x="2776339" y="695773"/>
                  </a:cubicBezTo>
                  <a:cubicBezTo>
                    <a:pt x="2779958" y="684928"/>
                    <a:pt x="2783576" y="674083"/>
                    <a:pt x="2787194" y="663239"/>
                  </a:cubicBezTo>
                  <a:cubicBezTo>
                    <a:pt x="2787194" y="663239"/>
                    <a:pt x="2787196" y="659624"/>
                    <a:pt x="2787196" y="659624"/>
                  </a:cubicBezTo>
                  <a:cubicBezTo>
                    <a:pt x="2790814" y="648779"/>
                    <a:pt x="2792625" y="639743"/>
                    <a:pt x="2794435" y="630706"/>
                  </a:cubicBezTo>
                  <a:cubicBezTo>
                    <a:pt x="2794436" y="627091"/>
                    <a:pt x="2796244" y="625284"/>
                    <a:pt x="2796246" y="621669"/>
                  </a:cubicBezTo>
                  <a:cubicBezTo>
                    <a:pt x="2799864" y="610824"/>
                    <a:pt x="2801675" y="601788"/>
                    <a:pt x="2803486" y="589136"/>
                  </a:cubicBezTo>
                  <a:cubicBezTo>
                    <a:pt x="2803486" y="589136"/>
                    <a:pt x="2803488" y="585522"/>
                    <a:pt x="2803488" y="585522"/>
                  </a:cubicBezTo>
                  <a:cubicBezTo>
                    <a:pt x="2805298" y="576485"/>
                    <a:pt x="2807109" y="567448"/>
                    <a:pt x="2808919" y="558411"/>
                  </a:cubicBezTo>
                  <a:cubicBezTo>
                    <a:pt x="2808920" y="554797"/>
                    <a:pt x="2808922" y="551183"/>
                    <a:pt x="2810730" y="549375"/>
                  </a:cubicBezTo>
                  <a:cubicBezTo>
                    <a:pt x="2812541" y="536723"/>
                    <a:pt x="2812545" y="525880"/>
                    <a:pt x="2814356" y="516843"/>
                  </a:cubicBezTo>
                  <a:cubicBezTo>
                    <a:pt x="2814357" y="513229"/>
                    <a:pt x="2814357" y="513229"/>
                    <a:pt x="2814358" y="509614"/>
                  </a:cubicBezTo>
                  <a:cubicBezTo>
                    <a:pt x="2816169" y="500578"/>
                    <a:pt x="2817979" y="491541"/>
                    <a:pt x="2817983" y="480697"/>
                  </a:cubicBezTo>
                  <a:cubicBezTo>
                    <a:pt x="2817983" y="480697"/>
                    <a:pt x="2817985" y="477083"/>
                    <a:pt x="2817986" y="473468"/>
                  </a:cubicBezTo>
                  <a:cubicBezTo>
                    <a:pt x="2819796" y="464432"/>
                    <a:pt x="2821608" y="451780"/>
                    <a:pt x="2821612" y="440937"/>
                  </a:cubicBezTo>
                  <a:cubicBezTo>
                    <a:pt x="2819806" y="439130"/>
                    <a:pt x="2821613" y="437323"/>
                    <a:pt x="2819807" y="435516"/>
                  </a:cubicBezTo>
                  <a:cubicBezTo>
                    <a:pt x="2821617" y="426479"/>
                    <a:pt x="2821621" y="415636"/>
                    <a:pt x="2821624" y="408407"/>
                  </a:cubicBezTo>
                  <a:cubicBezTo>
                    <a:pt x="2821625" y="404792"/>
                    <a:pt x="2821627" y="401178"/>
                    <a:pt x="2821628" y="397563"/>
                  </a:cubicBezTo>
                  <a:cubicBezTo>
                    <a:pt x="2821632" y="386720"/>
                    <a:pt x="2821636" y="375877"/>
                    <a:pt x="2821640" y="365033"/>
                  </a:cubicBezTo>
                  <a:cubicBezTo>
                    <a:pt x="2821640" y="365033"/>
                    <a:pt x="2821641" y="361419"/>
                    <a:pt x="2821641" y="361419"/>
                  </a:cubicBezTo>
                  <a:cubicBezTo>
                    <a:pt x="2821645" y="350576"/>
                    <a:pt x="2819841" y="341540"/>
                    <a:pt x="2821651" y="332503"/>
                  </a:cubicBezTo>
                  <a:cubicBezTo>
                    <a:pt x="2819845" y="330697"/>
                    <a:pt x="2819846" y="327082"/>
                    <a:pt x="2819847" y="323468"/>
                  </a:cubicBezTo>
                  <a:cubicBezTo>
                    <a:pt x="2819851" y="312624"/>
                    <a:pt x="2818047" y="303589"/>
                    <a:pt x="2816245" y="290939"/>
                  </a:cubicBezTo>
                  <a:cubicBezTo>
                    <a:pt x="2818053" y="289131"/>
                    <a:pt x="2816246" y="287324"/>
                    <a:pt x="2816247" y="283710"/>
                  </a:cubicBezTo>
                  <a:cubicBezTo>
                    <a:pt x="2816250" y="276481"/>
                    <a:pt x="2814446" y="267446"/>
                    <a:pt x="2812642" y="258410"/>
                  </a:cubicBezTo>
                  <a:cubicBezTo>
                    <a:pt x="2812643" y="254796"/>
                    <a:pt x="2812645" y="251181"/>
                    <a:pt x="2810838" y="249375"/>
                  </a:cubicBezTo>
                  <a:cubicBezTo>
                    <a:pt x="2810842" y="238531"/>
                    <a:pt x="2807231" y="227689"/>
                    <a:pt x="2807235" y="216846"/>
                  </a:cubicBezTo>
                  <a:cubicBezTo>
                    <a:pt x="2805429" y="215039"/>
                    <a:pt x="2807237" y="213231"/>
                    <a:pt x="2805430" y="211425"/>
                  </a:cubicBezTo>
                  <a:cubicBezTo>
                    <a:pt x="2803626" y="202389"/>
                    <a:pt x="2801822" y="193354"/>
                    <a:pt x="2800018" y="184318"/>
                  </a:cubicBezTo>
                  <a:cubicBezTo>
                    <a:pt x="2800019" y="180704"/>
                    <a:pt x="2800021" y="177089"/>
                    <a:pt x="2798214" y="175283"/>
                  </a:cubicBezTo>
                  <a:cubicBezTo>
                    <a:pt x="2796410" y="166247"/>
                    <a:pt x="2794608" y="153597"/>
                    <a:pt x="2790997" y="142755"/>
                  </a:cubicBezTo>
                  <a:cubicBezTo>
                    <a:pt x="2790997" y="142755"/>
                    <a:pt x="2790998" y="139141"/>
                    <a:pt x="2789192" y="137334"/>
                  </a:cubicBezTo>
                  <a:cubicBezTo>
                    <a:pt x="2787388" y="128299"/>
                    <a:pt x="2785584" y="119263"/>
                    <a:pt x="2783780" y="110228"/>
                  </a:cubicBezTo>
                  <a:cubicBezTo>
                    <a:pt x="2781973" y="108421"/>
                    <a:pt x="2781975" y="104807"/>
                    <a:pt x="2780168" y="103000"/>
                  </a:cubicBezTo>
                  <a:cubicBezTo>
                    <a:pt x="2776557" y="92158"/>
                    <a:pt x="2772947" y="81316"/>
                    <a:pt x="2771143" y="72280"/>
                  </a:cubicBezTo>
                  <a:cubicBezTo>
                    <a:pt x="2771144" y="68666"/>
                    <a:pt x="2769338" y="66859"/>
                    <a:pt x="2767531" y="65053"/>
                  </a:cubicBezTo>
                  <a:cubicBezTo>
                    <a:pt x="2765727" y="56017"/>
                    <a:pt x="2763923" y="46982"/>
                    <a:pt x="2758505" y="37948"/>
                  </a:cubicBezTo>
                  <a:cubicBezTo>
                    <a:pt x="2758506" y="34333"/>
                    <a:pt x="2756700" y="32527"/>
                    <a:pt x="2758507" y="30719"/>
                  </a:cubicBezTo>
                  <a:cubicBezTo>
                    <a:pt x="2753089" y="21685"/>
                    <a:pt x="2749478" y="10843"/>
                    <a:pt x="2745868" y="0"/>
                  </a:cubicBezTo>
                  <a:close/>
                </a:path>
              </a:pathLst>
            </a:custGeom>
            <a:solidFill>
              <a:srgbClr val="4585FF"/>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863" name="Google Shape;1863;p110"/>
          <p:cNvPicPr preferRelativeResize="0"/>
          <p:nvPr/>
        </p:nvPicPr>
        <p:blipFill rotWithShape="1">
          <a:blip r:embed="rId4">
            <a:alphaModFix/>
          </a:blip>
          <a:srcRect b="0" l="0" r="0" t="0"/>
          <a:stretch/>
        </p:blipFill>
        <p:spPr>
          <a:xfrm>
            <a:off x="5701385" y="3180413"/>
            <a:ext cx="800277" cy="108609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b">
  <p:cSld name="Infographic 4 points -b">
    <p:spTree>
      <p:nvGrpSpPr>
        <p:cNvPr id="1864" name="Shape 1864"/>
        <p:cNvGrpSpPr/>
        <p:nvPr/>
      </p:nvGrpSpPr>
      <p:grpSpPr>
        <a:xfrm>
          <a:off x="0" y="0"/>
          <a:ext cx="0" cy="0"/>
          <a:chOff x="0" y="0"/>
          <a:chExt cx="0" cy="0"/>
        </a:xfrm>
      </p:grpSpPr>
      <p:sp>
        <p:nvSpPr>
          <p:cNvPr id="1865" name="Google Shape;1865;p11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866" name="Google Shape;1866;p11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867" name="Google Shape;1867;p11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68" name="Google Shape;1868;p111"/>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869" name="Google Shape;1869;p111"/>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0" name="Google Shape;1870;p111"/>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1" name="Google Shape;1871;p111"/>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2" name="Google Shape;1872;p111"/>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873" name="Google Shape;1873;p111"/>
          <p:cNvGrpSpPr/>
          <p:nvPr/>
        </p:nvGrpSpPr>
        <p:grpSpPr>
          <a:xfrm>
            <a:off x="3929360" y="1466385"/>
            <a:ext cx="4335211" cy="4335211"/>
            <a:chOff x="2961810" y="294811"/>
            <a:chExt cx="6268379" cy="6268379"/>
          </a:xfrm>
        </p:grpSpPr>
        <p:sp>
          <p:nvSpPr>
            <p:cNvPr id="1874" name="Google Shape;1874;p111"/>
            <p:cNvSpPr/>
            <p:nvPr/>
          </p:nvSpPr>
          <p:spPr>
            <a:xfrm>
              <a:off x="2961812" y="3429000"/>
              <a:ext cx="3959170" cy="3134188"/>
            </a:xfrm>
            <a:custGeom>
              <a:rect b="b" l="l" r="r" t="t"/>
              <a:pathLst>
                <a:path extrusionOk="0" h="3134188" w="3959170">
                  <a:moveTo>
                    <a:pt x="1998366" y="0"/>
                  </a:moveTo>
                  <a:lnTo>
                    <a:pt x="3716154" y="1717788"/>
                  </a:lnTo>
                  <a:cubicBezTo>
                    <a:pt x="4040175" y="2041809"/>
                    <a:pt x="4040176" y="2567151"/>
                    <a:pt x="3716154" y="2891173"/>
                  </a:cubicBezTo>
                  <a:cubicBezTo>
                    <a:pt x="3392132" y="3215194"/>
                    <a:pt x="2866790" y="3215194"/>
                    <a:pt x="2542769" y="2891173"/>
                  </a:cubicBezTo>
                  <a:lnTo>
                    <a:pt x="243016" y="591420"/>
                  </a:lnTo>
                  <a:cubicBezTo>
                    <a:pt x="81005" y="429409"/>
                    <a:pt x="0" y="217068"/>
                    <a:pt x="0" y="4727"/>
                  </a:cubicBezTo>
                  <a:lnTo>
                    <a:pt x="453" y="9"/>
                  </a:lnTo>
                  <a:lnTo>
                    <a:pt x="15187" y="153744"/>
                  </a:lnTo>
                  <a:cubicBezTo>
                    <a:pt x="45564" y="310639"/>
                    <a:pt x="121506" y="460459"/>
                    <a:pt x="243014" y="581967"/>
                  </a:cubicBezTo>
                  <a:cubicBezTo>
                    <a:pt x="567036" y="905989"/>
                    <a:pt x="1092378" y="905989"/>
                    <a:pt x="1416400" y="581967"/>
                  </a:cubicBezTo>
                  <a:lnTo>
                    <a:pt x="1998366" y="0"/>
                  </a:lnTo>
                  <a:close/>
                </a:path>
              </a:pathLst>
            </a:custGeom>
            <a:solidFill>
              <a:srgbClr val="4585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5" name="Google Shape;1875;p111"/>
            <p:cNvSpPr/>
            <p:nvPr/>
          </p:nvSpPr>
          <p:spPr>
            <a:xfrm>
              <a:off x="6095996" y="2604019"/>
              <a:ext cx="3134193" cy="3959171"/>
            </a:xfrm>
            <a:custGeom>
              <a:rect b="b" l="l" r="r" t="t"/>
              <a:pathLst>
                <a:path extrusionOk="0" h="3959171" w="3134193">
                  <a:moveTo>
                    <a:pt x="2304485" y="0"/>
                  </a:moveTo>
                  <a:cubicBezTo>
                    <a:pt x="2516826" y="0"/>
                    <a:pt x="2729166" y="81005"/>
                    <a:pt x="2891177" y="243016"/>
                  </a:cubicBezTo>
                  <a:cubicBezTo>
                    <a:pt x="3215199" y="567037"/>
                    <a:pt x="3215199" y="1092379"/>
                    <a:pt x="2891177" y="1416401"/>
                  </a:cubicBezTo>
                  <a:lnTo>
                    <a:pt x="591423" y="3716155"/>
                  </a:lnTo>
                  <a:cubicBezTo>
                    <a:pt x="429412" y="3878166"/>
                    <a:pt x="217071" y="3959172"/>
                    <a:pt x="4731" y="3959171"/>
                  </a:cubicBezTo>
                  <a:lnTo>
                    <a:pt x="0" y="3958718"/>
                  </a:lnTo>
                  <a:lnTo>
                    <a:pt x="153746" y="3943982"/>
                  </a:lnTo>
                  <a:cubicBezTo>
                    <a:pt x="310642" y="3913605"/>
                    <a:pt x="460461" y="3837663"/>
                    <a:pt x="581969" y="3716154"/>
                  </a:cubicBezTo>
                  <a:cubicBezTo>
                    <a:pt x="905991" y="3392133"/>
                    <a:pt x="905991" y="2866791"/>
                    <a:pt x="581969" y="2542770"/>
                  </a:cubicBezTo>
                  <a:lnTo>
                    <a:pt x="4" y="1960804"/>
                  </a:lnTo>
                  <a:lnTo>
                    <a:pt x="1717793" y="243016"/>
                  </a:lnTo>
                  <a:cubicBezTo>
                    <a:pt x="1879804" y="81005"/>
                    <a:pt x="2092144" y="0"/>
                    <a:pt x="2304485" y="0"/>
                  </a:cubicBezTo>
                  <a:close/>
                </a:path>
              </a:pathLst>
            </a:custGeom>
            <a:solidFill>
              <a:srgbClr val="15D7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6" name="Google Shape;1876;p111"/>
            <p:cNvSpPr/>
            <p:nvPr/>
          </p:nvSpPr>
          <p:spPr>
            <a:xfrm>
              <a:off x="5271018" y="294812"/>
              <a:ext cx="3959169" cy="3134190"/>
            </a:xfrm>
            <a:custGeom>
              <a:rect b="b" l="l" r="r" t="t"/>
              <a:pathLst>
                <a:path extrusionOk="0" h="3134190" w="3959169">
                  <a:moveTo>
                    <a:pt x="829709" y="0"/>
                  </a:moveTo>
                  <a:cubicBezTo>
                    <a:pt x="1042050" y="0"/>
                    <a:pt x="1254391" y="81006"/>
                    <a:pt x="1416401" y="243016"/>
                  </a:cubicBezTo>
                  <a:lnTo>
                    <a:pt x="3716154" y="2542769"/>
                  </a:lnTo>
                  <a:cubicBezTo>
                    <a:pt x="3878165" y="2704780"/>
                    <a:pt x="3959170" y="2917121"/>
                    <a:pt x="3959169" y="3129462"/>
                  </a:cubicBezTo>
                  <a:lnTo>
                    <a:pt x="3958718" y="3134176"/>
                  </a:lnTo>
                  <a:lnTo>
                    <a:pt x="3943984" y="2980446"/>
                  </a:lnTo>
                  <a:cubicBezTo>
                    <a:pt x="3913607" y="2823551"/>
                    <a:pt x="3837665" y="2673731"/>
                    <a:pt x="3716156" y="2552223"/>
                  </a:cubicBezTo>
                  <a:cubicBezTo>
                    <a:pt x="3392135" y="2228201"/>
                    <a:pt x="2866793" y="2228201"/>
                    <a:pt x="2542772" y="2552223"/>
                  </a:cubicBezTo>
                  <a:lnTo>
                    <a:pt x="1960805" y="3134190"/>
                  </a:lnTo>
                  <a:lnTo>
                    <a:pt x="243016" y="1416401"/>
                  </a:lnTo>
                  <a:cubicBezTo>
                    <a:pt x="-81005" y="1092380"/>
                    <a:pt x="-81005" y="567038"/>
                    <a:pt x="243016" y="243016"/>
                  </a:cubicBezTo>
                  <a:cubicBezTo>
                    <a:pt x="405027" y="81005"/>
                    <a:pt x="617368" y="0"/>
                    <a:pt x="82970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7" name="Google Shape;1877;p111"/>
            <p:cNvSpPr/>
            <p:nvPr/>
          </p:nvSpPr>
          <p:spPr>
            <a:xfrm>
              <a:off x="2961810" y="294811"/>
              <a:ext cx="3134190" cy="3959171"/>
            </a:xfrm>
            <a:custGeom>
              <a:rect b="b" l="l" r="r" t="t"/>
              <a:pathLst>
                <a:path extrusionOk="0" h="3959171" w="3134190">
                  <a:moveTo>
                    <a:pt x="3129465" y="0"/>
                  </a:moveTo>
                  <a:lnTo>
                    <a:pt x="3134190" y="453"/>
                  </a:lnTo>
                  <a:lnTo>
                    <a:pt x="2980447" y="15189"/>
                  </a:lnTo>
                  <a:cubicBezTo>
                    <a:pt x="2823552" y="45565"/>
                    <a:pt x="2673733" y="121508"/>
                    <a:pt x="2552224" y="243016"/>
                  </a:cubicBezTo>
                  <a:cubicBezTo>
                    <a:pt x="2228203" y="567038"/>
                    <a:pt x="2228203" y="1092379"/>
                    <a:pt x="2552224" y="1416401"/>
                  </a:cubicBezTo>
                  <a:lnTo>
                    <a:pt x="3134190" y="1998367"/>
                  </a:lnTo>
                  <a:lnTo>
                    <a:pt x="1416402" y="3716156"/>
                  </a:lnTo>
                  <a:cubicBezTo>
                    <a:pt x="1092380" y="4040177"/>
                    <a:pt x="567038" y="4040177"/>
                    <a:pt x="243017" y="3716156"/>
                  </a:cubicBezTo>
                  <a:cubicBezTo>
                    <a:pt x="-81005" y="3392134"/>
                    <a:pt x="-81005" y="2866792"/>
                    <a:pt x="243016" y="2542771"/>
                  </a:cubicBezTo>
                  <a:lnTo>
                    <a:pt x="2542771" y="243016"/>
                  </a:lnTo>
                  <a:cubicBezTo>
                    <a:pt x="2704782" y="81005"/>
                    <a:pt x="2917123" y="0"/>
                    <a:pt x="31294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8" name="Google Shape;1878;p111"/>
            <p:cNvSpPr/>
            <p:nvPr/>
          </p:nvSpPr>
          <p:spPr>
            <a:xfrm>
              <a:off x="3135871" y="2778078"/>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1"/>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sp>
          <p:nvSpPr>
            <p:cNvPr id="1879" name="Google Shape;1879;p111"/>
            <p:cNvSpPr/>
            <p:nvPr/>
          </p:nvSpPr>
          <p:spPr>
            <a:xfrm>
              <a:off x="5445078" y="46887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2"/>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sp>
          <p:nvSpPr>
            <p:cNvPr id="1880" name="Google Shape;1880;p111"/>
            <p:cNvSpPr/>
            <p:nvPr/>
          </p:nvSpPr>
          <p:spPr>
            <a:xfrm>
              <a:off x="5445080" y="5087286"/>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rgbClr val="4585FF"/>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sp>
          <p:nvSpPr>
            <p:cNvPr id="1881" name="Google Shape;1881;p111"/>
            <p:cNvSpPr/>
            <p:nvPr/>
          </p:nvSpPr>
          <p:spPr>
            <a:xfrm>
              <a:off x="7754286" y="277808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6"/>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grpSp>
      <p:pic>
        <p:nvPicPr>
          <p:cNvPr id="1882" name="Google Shape;1882;p111"/>
          <p:cNvPicPr preferRelativeResize="0"/>
          <p:nvPr/>
        </p:nvPicPr>
        <p:blipFill rotWithShape="1">
          <a:blip r:embed="rId4">
            <a:alphaModFix/>
          </a:blip>
          <a:srcRect b="0" l="0" r="0" t="0"/>
          <a:stretch/>
        </p:blipFill>
        <p:spPr>
          <a:xfrm>
            <a:off x="5747131" y="3088857"/>
            <a:ext cx="800277" cy="108609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p:cSld name="Infographic 5 points">
    <p:spTree>
      <p:nvGrpSpPr>
        <p:cNvPr id="1883" name="Shape 1883"/>
        <p:cNvGrpSpPr/>
        <p:nvPr/>
      </p:nvGrpSpPr>
      <p:grpSpPr>
        <a:xfrm>
          <a:off x="0" y="0"/>
          <a:ext cx="0" cy="0"/>
          <a:chOff x="0" y="0"/>
          <a:chExt cx="0" cy="0"/>
        </a:xfrm>
      </p:grpSpPr>
      <p:grpSp>
        <p:nvGrpSpPr>
          <p:cNvPr id="1884" name="Google Shape;1884;p112"/>
          <p:cNvGrpSpPr/>
          <p:nvPr/>
        </p:nvGrpSpPr>
        <p:grpSpPr>
          <a:xfrm>
            <a:off x="4086949" y="1619982"/>
            <a:ext cx="4018128" cy="3820757"/>
            <a:chOff x="2560320" y="912029"/>
            <a:chExt cx="4023358" cy="3825730"/>
          </a:xfrm>
        </p:grpSpPr>
        <p:sp>
          <p:nvSpPr>
            <p:cNvPr id="1885" name="Google Shape;1885;p112"/>
            <p:cNvSpPr/>
            <p:nvPr/>
          </p:nvSpPr>
          <p:spPr>
            <a:xfrm>
              <a:off x="3356593" y="3730686"/>
              <a:ext cx="2431221" cy="1007073"/>
            </a:xfrm>
            <a:custGeom>
              <a:rect b="b" l="l" r="r" t="t"/>
              <a:pathLst>
                <a:path extrusionOk="0" h="2446" w="5905">
                  <a:moveTo>
                    <a:pt x="1780" y="0"/>
                  </a:moveTo>
                  <a:lnTo>
                    <a:pt x="0" y="2446"/>
                  </a:lnTo>
                  <a:lnTo>
                    <a:pt x="5905" y="2446"/>
                  </a:lnTo>
                  <a:lnTo>
                    <a:pt x="4387" y="359"/>
                  </a:lnTo>
                  <a:lnTo>
                    <a:pt x="4127" y="0"/>
                  </a:lnTo>
                  <a:lnTo>
                    <a:pt x="1780" y="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86" name="Google Shape;1886;p112"/>
            <p:cNvSpPr/>
            <p:nvPr/>
          </p:nvSpPr>
          <p:spPr>
            <a:xfrm>
              <a:off x="3356593" y="3730686"/>
              <a:ext cx="732866" cy="1007073"/>
            </a:xfrm>
            <a:custGeom>
              <a:rect b="b" l="l" r="r" t="t"/>
              <a:pathLst>
                <a:path extrusionOk="0" h="2446" w="1780">
                  <a:moveTo>
                    <a:pt x="1780" y="0"/>
                  </a:moveTo>
                  <a:lnTo>
                    <a:pt x="0" y="2446"/>
                  </a:lnTo>
                  <a:lnTo>
                    <a:pt x="1780" y="2446"/>
                  </a:lnTo>
                  <a:lnTo>
                    <a:pt x="1780" y="0"/>
                  </a:lnTo>
                  <a:lnTo>
                    <a:pt x="178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87" name="Google Shape;1887;p112"/>
            <p:cNvSpPr/>
            <p:nvPr/>
          </p:nvSpPr>
          <p:spPr>
            <a:xfrm>
              <a:off x="5055775" y="3730686"/>
              <a:ext cx="732043" cy="1007073"/>
            </a:xfrm>
            <a:custGeom>
              <a:rect b="b" l="l" r="r" t="t"/>
              <a:pathLst>
                <a:path extrusionOk="0" h="2446" w="1778">
                  <a:moveTo>
                    <a:pt x="260" y="359"/>
                  </a:moveTo>
                  <a:lnTo>
                    <a:pt x="0" y="0"/>
                  </a:lnTo>
                  <a:lnTo>
                    <a:pt x="0" y="2446"/>
                  </a:lnTo>
                  <a:lnTo>
                    <a:pt x="1778" y="2446"/>
                  </a:lnTo>
                  <a:lnTo>
                    <a:pt x="260" y="359"/>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88" name="Google Shape;1888;p112"/>
            <p:cNvSpPr/>
            <p:nvPr/>
          </p:nvSpPr>
          <p:spPr>
            <a:xfrm>
              <a:off x="5100653" y="2393409"/>
              <a:ext cx="1483024" cy="2312234"/>
            </a:xfrm>
            <a:custGeom>
              <a:rect b="b" l="l" r="r" t="t"/>
              <a:pathLst>
                <a:path extrusionOk="0" h="5616" w="3602">
                  <a:moveTo>
                    <a:pt x="0" y="3167"/>
                  </a:moveTo>
                  <a:lnTo>
                    <a:pt x="1777" y="5616"/>
                  </a:lnTo>
                  <a:lnTo>
                    <a:pt x="3602" y="0"/>
                  </a:lnTo>
                  <a:lnTo>
                    <a:pt x="1146" y="799"/>
                  </a:lnTo>
                  <a:lnTo>
                    <a:pt x="726" y="936"/>
                  </a:lnTo>
                  <a:lnTo>
                    <a:pt x="0" y="3167"/>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89" name="Google Shape;1889;p112"/>
            <p:cNvSpPr/>
            <p:nvPr/>
          </p:nvSpPr>
          <p:spPr>
            <a:xfrm>
              <a:off x="5100653" y="3697336"/>
              <a:ext cx="958490" cy="1008308"/>
            </a:xfrm>
            <a:custGeom>
              <a:rect b="b" l="l" r="r" t="t"/>
              <a:pathLst>
                <a:path extrusionOk="0" h="2449" w="2328">
                  <a:moveTo>
                    <a:pt x="0" y="0"/>
                  </a:moveTo>
                  <a:lnTo>
                    <a:pt x="1777" y="2449"/>
                  </a:lnTo>
                  <a:lnTo>
                    <a:pt x="2328" y="757"/>
                  </a:lnTo>
                  <a:lnTo>
                    <a:pt x="0" y="0"/>
                  </a:lnTo>
                  <a:lnTo>
                    <a:pt x="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0" name="Google Shape;1890;p112"/>
            <p:cNvSpPr/>
            <p:nvPr/>
          </p:nvSpPr>
          <p:spPr>
            <a:xfrm>
              <a:off x="5399564" y="2393409"/>
              <a:ext cx="1184114" cy="696634"/>
            </a:xfrm>
            <a:custGeom>
              <a:rect b="b" l="l" r="r" t="t"/>
              <a:pathLst>
                <a:path extrusionOk="0" h="1692" w="2876">
                  <a:moveTo>
                    <a:pt x="420" y="799"/>
                  </a:moveTo>
                  <a:lnTo>
                    <a:pt x="0" y="936"/>
                  </a:lnTo>
                  <a:lnTo>
                    <a:pt x="2328" y="1692"/>
                  </a:lnTo>
                  <a:lnTo>
                    <a:pt x="2876" y="0"/>
                  </a:lnTo>
                  <a:lnTo>
                    <a:pt x="420" y="799"/>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1" name="Google Shape;1891;p112"/>
            <p:cNvSpPr/>
            <p:nvPr/>
          </p:nvSpPr>
          <p:spPr>
            <a:xfrm>
              <a:off x="4599586" y="912029"/>
              <a:ext cx="1966798" cy="1813226"/>
            </a:xfrm>
            <a:custGeom>
              <a:rect b="b" l="l" r="r" t="t"/>
              <a:pathLst>
                <a:path extrusionOk="0" h="4404" w="4777">
                  <a:moveTo>
                    <a:pt x="1900" y="4404"/>
                  </a:moveTo>
                  <a:lnTo>
                    <a:pt x="4777" y="3470"/>
                  </a:lnTo>
                  <a:lnTo>
                    <a:pt x="0" y="0"/>
                  </a:lnTo>
                  <a:lnTo>
                    <a:pt x="0" y="2581"/>
                  </a:lnTo>
                  <a:lnTo>
                    <a:pt x="0" y="3026"/>
                  </a:lnTo>
                  <a:lnTo>
                    <a:pt x="1900" y="4404"/>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2" name="Google Shape;1892;p112"/>
            <p:cNvSpPr/>
            <p:nvPr/>
          </p:nvSpPr>
          <p:spPr>
            <a:xfrm>
              <a:off x="5381860" y="1909634"/>
              <a:ext cx="1184526" cy="815622"/>
            </a:xfrm>
            <a:custGeom>
              <a:rect b="b" l="l" r="r" t="t"/>
              <a:pathLst>
                <a:path extrusionOk="0" h="1981" w="2877">
                  <a:moveTo>
                    <a:pt x="0" y="1981"/>
                  </a:moveTo>
                  <a:lnTo>
                    <a:pt x="2877" y="1047"/>
                  </a:lnTo>
                  <a:lnTo>
                    <a:pt x="1437" y="0"/>
                  </a:lnTo>
                  <a:lnTo>
                    <a:pt x="0" y="1981"/>
                  </a:lnTo>
                  <a:lnTo>
                    <a:pt x="0" y="1981"/>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3" name="Google Shape;1893;p112"/>
            <p:cNvSpPr/>
            <p:nvPr/>
          </p:nvSpPr>
          <p:spPr>
            <a:xfrm>
              <a:off x="4599586" y="912029"/>
              <a:ext cx="592469" cy="1245872"/>
            </a:xfrm>
            <a:custGeom>
              <a:rect b="b" l="l" r="r" t="t"/>
              <a:pathLst>
                <a:path extrusionOk="0" h="3026" w="1439">
                  <a:moveTo>
                    <a:pt x="0" y="2581"/>
                  </a:moveTo>
                  <a:lnTo>
                    <a:pt x="0" y="3026"/>
                  </a:lnTo>
                  <a:lnTo>
                    <a:pt x="1439" y="1045"/>
                  </a:lnTo>
                  <a:lnTo>
                    <a:pt x="0" y="0"/>
                  </a:lnTo>
                  <a:lnTo>
                    <a:pt x="0" y="2581"/>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4" name="Google Shape;1894;p112"/>
            <p:cNvSpPr/>
            <p:nvPr/>
          </p:nvSpPr>
          <p:spPr>
            <a:xfrm>
              <a:off x="2577201" y="912029"/>
              <a:ext cx="1966798" cy="1813226"/>
            </a:xfrm>
            <a:custGeom>
              <a:rect b="b" l="l" r="r" t="t"/>
              <a:pathLst>
                <a:path extrusionOk="0" h="4404" w="4777">
                  <a:moveTo>
                    <a:pt x="4777" y="3026"/>
                  </a:moveTo>
                  <a:lnTo>
                    <a:pt x="4777" y="0"/>
                  </a:lnTo>
                  <a:lnTo>
                    <a:pt x="0" y="3470"/>
                  </a:lnTo>
                  <a:lnTo>
                    <a:pt x="2456" y="4267"/>
                  </a:lnTo>
                  <a:lnTo>
                    <a:pt x="2879" y="4404"/>
                  </a:lnTo>
                  <a:lnTo>
                    <a:pt x="4777" y="3026"/>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5" name="Google Shape;1895;p112"/>
            <p:cNvSpPr/>
            <p:nvPr/>
          </p:nvSpPr>
          <p:spPr>
            <a:xfrm>
              <a:off x="3952357" y="912029"/>
              <a:ext cx="591645" cy="1245872"/>
            </a:xfrm>
            <a:custGeom>
              <a:rect b="b" l="l" r="r" t="t"/>
              <a:pathLst>
                <a:path extrusionOk="0" h="3026" w="1437">
                  <a:moveTo>
                    <a:pt x="1437" y="3026"/>
                  </a:moveTo>
                  <a:lnTo>
                    <a:pt x="1437" y="0"/>
                  </a:lnTo>
                  <a:lnTo>
                    <a:pt x="0" y="1045"/>
                  </a:lnTo>
                  <a:lnTo>
                    <a:pt x="1437" y="3026"/>
                  </a:lnTo>
                  <a:lnTo>
                    <a:pt x="1437" y="302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6" name="Google Shape;1896;p112"/>
            <p:cNvSpPr/>
            <p:nvPr/>
          </p:nvSpPr>
          <p:spPr>
            <a:xfrm>
              <a:off x="2577201" y="1910458"/>
              <a:ext cx="1185349" cy="814799"/>
            </a:xfrm>
            <a:custGeom>
              <a:rect b="b" l="l" r="r" t="t"/>
              <a:pathLst>
                <a:path extrusionOk="0" h="1979" w="2879">
                  <a:moveTo>
                    <a:pt x="2456" y="1842"/>
                  </a:moveTo>
                  <a:lnTo>
                    <a:pt x="2879" y="1979"/>
                  </a:lnTo>
                  <a:lnTo>
                    <a:pt x="1439" y="0"/>
                  </a:lnTo>
                  <a:lnTo>
                    <a:pt x="0" y="1045"/>
                  </a:lnTo>
                  <a:lnTo>
                    <a:pt x="2456" y="1842"/>
                  </a:lnTo>
                  <a:close/>
                </a:path>
              </a:pathLst>
            </a:custGeom>
            <a:solidFill>
              <a:schemeClr val="dk1">
                <a:alpha val="2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7" name="Google Shape;1897;p112"/>
            <p:cNvSpPr/>
            <p:nvPr/>
          </p:nvSpPr>
          <p:spPr>
            <a:xfrm>
              <a:off x="2560320" y="2393409"/>
              <a:ext cx="1483436" cy="2312234"/>
            </a:xfrm>
            <a:custGeom>
              <a:rect b="b" l="l" r="r" t="t"/>
              <a:pathLst>
                <a:path extrusionOk="0" h="5616" w="3603">
                  <a:moveTo>
                    <a:pt x="2880" y="936"/>
                  </a:moveTo>
                  <a:lnTo>
                    <a:pt x="0" y="0"/>
                  </a:lnTo>
                  <a:lnTo>
                    <a:pt x="1825" y="5616"/>
                  </a:lnTo>
                  <a:lnTo>
                    <a:pt x="3343" y="3527"/>
                  </a:lnTo>
                  <a:lnTo>
                    <a:pt x="3603" y="3167"/>
                  </a:lnTo>
                  <a:lnTo>
                    <a:pt x="2880" y="936"/>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8" name="Google Shape;1898;p112"/>
            <p:cNvSpPr/>
            <p:nvPr/>
          </p:nvSpPr>
          <p:spPr>
            <a:xfrm>
              <a:off x="2560320" y="2393409"/>
              <a:ext cx="1185761" cy="696634"/>
            </a:xfrm>
            <a:custGeom>
              <a:rect b="b" l="l" r="r" t="t"/>
              <a:pathLst>
                <a:path extrusionOk="0" h="1692" w="2880">
                  <a:moveTo>
                    <a:pt x="2880" y="936"/>
                  </a:moveTo>
                  <a:lnTo>
                    <a:pt x="0" y="0"/>
                  </a:lnTo>
                  <a:lnTo>
                    <a:pt x="549" y="1692"/>
                  </a:lnTo>
                  <a:lnTo>
                    <a:pt x="2880" y="936"/>
                  </a:lnTo>
                  <a:lnTo>
                    <a:pt x="2880" y="93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99" name="Google Shape;1899;p112"/>
            <p:cNvSpPr/>
            <p:nvPr/>
          </p:nvSpPr>
          <p:spPr>
            <a:xfrm>
              <a:off x="3085267" y="3697336"/>
              <a:ext cx="958490" cy="1008308"/>
            </a:xfrm>
            <a:custGeom>
              <a:rect b="b" l="l" r="r" t="t"/>
              <a:pathLst>
                <a:path extrusionOk="0" h="2449" w="2328">
                  <a:moveTo>
                    <a:pt x="2068" y="360"/>
                  </a:moveTo>
                  <a:lnTo>
                    <a:pt x="2328" y="0"/>
                  </a:lnTo>
                  <a:lnTo>
                    <a:pt x="0" y="757"/>
                  </a:lnTo>
                  <a:lnTo>
                    <a:pt x="550" y="2449"/>
                  </a:lnTo>
                  <a:lnTo>
                    <a:pt x="2068" y="360"/>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1900" name="Google Shape;1900;p11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901" name="Google Shape;1901;p11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902" name="Google Shape;1902;p11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03" name="Google Shape;1903;p112"/>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904" name="Google Shape;1904;p112"/>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5" name="Google Shape;1905;p112"/>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6" name="Google Shape;1906;p112"/>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7" name="Google Shape;1907;p112"/>
          <p:cNvSpPr txBox="1"/>
          <p:nvPr>
            <p:ph idx="4" type="body"/>
          </p:nvPr>
        </p:nvSpPr>
        <p:spPr>
          <a:xfrm>
            <a:off x="1082530" y="4140745"/>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8" name="Google Shape;1908;p112"/>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09" name="Google Shape;1909;p112"/>
          <p:cNvPicPr preferRelativeResize="0"/>
          <p:nvPr/>
        </p:nvPicPr>
        <p:blipFill rotWithShape="1">
          <a:blip r:embed="rId4">
            <a:alphaModFix/>
          </a:blip>
          <a:srcRect b="0" l="0" r="0" t="0"/>
          <a:stretch/>
        </p:blipFill>
        <p:spPr>
          <a:xfrm>
            <a:off x="5733782" y="3149660"/>
            <a:ext cx="800277" cy="10860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oints layout">
  <p:cSld name="6 points layout">
    <p:bg>
      <p:bgPr>
        <a:solidFill>
          <a:srgbClr val="E9F0F7"/>
        </a:solidFill>
      </p:bgPr>
    </p:bg>
    <p:spTree>
      <p:nvGrpSpPr>
        <p:cNvPr id="183" name="Shape 183"/>
        <p:cNvGrpSpPr/>
        <p:nvPr/>
      </p:nvGrpSpPr>
      <p:grpSpPr>
        <a:xfrm>
          <a:off x="0" y="0"/>
          <a:ext cx="0" cy="0"/>
          <a:chOff x="0" y="0"/>
          <a:chExt cx="0" cy="0"/>
        </a:xfrm>
      </p:grpSpPr>
      <p:sp>
        <p:nvSpPr>
          <p:cNvPr id="184" name="Google Shape;184;p12"/>
          <p:cNvSpPr txBox="1"/>
          <p:nvPr>
            <p:ph type="title"/>
          </p:nvPr>
        </p:nvSpPr>
        <p:spPr>
          <a:xfrm>
            <a:off x="8314791" y="947057"/>
            <a:ext cx="2790600" cy="1941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5" name="Google Shape;185;p12"/>
          <p:cNvPicPr preferRelativeResize="0"/>
          <p:nvPr/>
        </p:nvPicPr>
        <p:blipFill rotWithShape="1">
          <a:blip r:embed="rId2">
            <a:alphaModFix/>
          </a:blip>
          <a:srcRect b="92144" l="0" r="0" t="0"/>
          <a:stretch/>
        </p:blipFill>
        <p:spPr>
          <a:xfrm>
            <a:off x="3366609" y="5168349"/>
            <a:ext cx="8825390" cy="1689650"/>
          </a:xfrm>
          <a:prstGeom prst="rect">
            <a:avLst/>
          </a:prstGeom>
          <a:noFill/>
          <a:ln>
            <a:noFill/>
          </a:ln>
        </p:spPr>
      </p:pic>
      <p:pic>
        <p:nvPicPr>
          <p:cNvPr id="186" name="Google Shape;186;p1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87" name="Google Shape;187;p12"/>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12"/>
          <p:cNvSpPr/>
          <p:nvPr/>
        </p:nvSpPr>
        <p:spPr>
          <a:xfrm>
            <a:off x="667815" y="3429001"/>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12"/>
          <p:cNvSpPr/>
          <p:nvPr/>
        </p:nvSpPr>
        <p:spPr>
          <a:xfrm>
            <a:off x="3160644"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12"/>
          <p:cNvSpPr/>
          <p:nvPr/>
        </p:nvSpPr>
        <p:spPr>
          <a:xfrm>
            <a:off x="5653473"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12"/>
          <p:cNvSpPr/>
          <p:nvPr/>
        </p:nvSpPr>
        <p:spPr>
          <a:xfrm>
            <a:off x="667815" y="947058"/>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12"/>
          <p:cNvSpPr/>
          <p:nvPr/>
        </p:nvSpPr>
        <p:spPr>
          <a:xfrm>
            <a:off x="3160644"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12"/>
          <p:cNvSpPr/>
          <p:nvPr/>
        </p:nvSpPr>
        <p:spPr>
          <a:xfrm>
            <a:off x="5653473"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1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95" name="Google Shape;195;p12"/>
          <p:cNvSpPr txBox="1"/>
          <p:nvPr>
            <p:ph idx="1" type="body"/>
          </p:nvPr>
        </p:nvSpPr>
        <p:spPr>
          <a:xfrm>
            <a:off x="8314790" y="3429000"/>
            <a:ext cx="2970600" cy="1501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96" name="Google Shape;196;p12"/>
          <p:cNvSpPr txBox="1"/>
          <p:nvPr>
            <p:ph idx="2" type="body"/>
          </p:nvPr>
        </p:nvSpPr>
        <p:spPr>
          <a:xfrm>
            <a:off x="781600"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97" name="Google Shape;197;p12"/>
          <p:cNvSpPr txBox="1"/>
          <p:nvPr>
            <p:ph idx="3" type="body"/>
          </p:nvPr>
        </p:nvSpPr>
        <p:spPr>
          <a:xfrm>
            <a:off x="327442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98" name="Google Shape;198;p12"/>
          <p:cNvSpPr txBox="1"/>
          <p:nvPr>
            <p:ph idx="4" type="body"/>
          </p:nvPr>
        </p:nvSpPr>
        <p:spPr>
          <a:xfrm>
            <a:off x="579460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99" name="Google Shape;199;p12"/>
          <p:cNvSpPr txBox="1"/>
          <p:nvPr>
            <p:ph idx="5" type="body"/>
          </p:nvPr>
        </p:nvSpPr>
        <p:spPr>
          <a:xfrm>
            <a:off x="781600"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00" name="Google Shape;200;p12"/>
          <p:cNvSpPr txBox="1"/>
          <p:nvPr>
            <p:ph idx="6" type="body"/>
          </p:nvPr>
        </p:nvSpPr>
        <p:spPr>
          <a:xfrm>
            <a:off x="327442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01" name="Google Shape;201;p12"/>
          <p:cNvSpPr txBox="1"/>
          <p:nvPr>
            <p:ph idx="7" type="body"/>
          </p:nvPr>
        </p:nvSpPr>
        <p:spPr>
          <a:xfrm>
            <a:off x="579460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b">
  <p:cSld name="Infographic 5 points- b">
    <p:spTree>
      <p:nvGrpSpPr>
        <p:cNvPr id="1910" name="Shape 1910"/>
        <p:cNvGrpSpPr/>
        <p:nvPr/>
      </p:nvGrpSpPr>
      <p:grpSpPr>
        <a:xfrm>
          <a:off x="0" y="0"/>
          <a:ext cx="0" cy="0"/>
          <a:chOff x="0" y="0"/>
          <a:chExt cx="0" cy="0"/>
        </a:xfrm>
      </p:grpSpPr>
      <p:grpSp>
        <p:nvGrpSpPr>
          <p:cNvPr id="1911" name="Google Shape;1911;p113"/>
          <p:cNvGrpSpPr/>
          <p:nvPr/>
        </p:nvGrpSpPr>
        <p:grpSpPr>
          <a:xfrm>
            <a:off x="4179203" y="1606433"/>
            <a:ext cx="3834550" cy="3645231"/>
            <a:chOff x="16154400" y="-6076950"/>
            <a:chExt cx="18199100" cy="17300575"/>
          </a:xfrm>
        </p:grpSpPr>
        <p:sp>
          <p:nvSpPr>
            <p:cNvPr id="1912" name="Google Shape;1912;p113"/>
            <p:cNvSpPr/>
            <p:nvPr/>
          </p:nvSpPr>
          <p:spPr>
            <a:xfrm>
              <a:off x="25253950" y="536575"/>
              <a:ext cx="9099550" cy="10687050"/>
            </a:xfrm>
            <a:custGeom>
              <a:rect b="b" l="l" r="r" t="t"/>
              <a:pathLst>
                <a:path extrusionOk="0" h="6732" w="5732">
                  <a:moveTo>
                    <a:pt x="0" y="1862"/>
                  </a:moveTo>
                  <a:lnTo>
                    <a:pt x="3538" y="6732"/>
                  </a:lnTo>
                  <a:lnTo>
                    <a:pt x="5732" y="0"/>
                  </a:lnTo>
                  <a:lnTo>
                    <a:pt x="0" y="186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13" name="Google Shape;1913;p113"/>
            <p:cNvSpPr/>
            <p:nvPr/>
          </p:nvSpPr>
          <p:spPr>
            <a:xfrm>
              <a:off x="25253950" y="-6076950"/>
              <a:ext cx="9099550" cy="9569450"/>
            </a:xfrm>
            <a:custGeom>
              <a:rect b="b" l="l" r="r" t="t"/>
              <a:pathLst>
                <a:path extrusionOk="0" h="6028" w="5732">
                  <a:moveTo>
                    <a:pt x="0" y="0"/>
                  </a:moveTo>
                  <a:lnTo>
                    <a:pt x="0" y="6028"/>
                  </a:lnTo>
                  <a:lnTo>
                    <a:pt x="5732" y="4166"/>
                  </a:lnTo>
                  <a:lnTo>
                    <a:pt x="0"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14" name="Google Shape;1914;p113"/>
            <p:cNvSpPr/>
            <p:nvPr/>
          </p:nvSpPr>
          <p:spPr>
            <a:xfrm>
              <a:off x="16154400" y="536575"/>
              <a:ext cx="9099550" cy="10687050"/>
            </a:xfrm>
            <a:custGeom>
              <a:rect b="b" l="l" r="r" t="t"/>
              <a:pathLst>
                <a:path extrusionOk="0" h="6732" w="5732">
                  <a:moveTo>
                    <a:pt x="2193" y="6732"/>
                  </a:moveTo>
                  <a:lnTo>
                    <a:pt x="5732" y="1862"/>
                  </a:lnTo>
                  <a:lnTo>
                    <a:pt x="0" y="0"/>
                  </a:lnTo>
                  <a:lnTo>
                    <a:pt x="2193" y="6732"/>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15" name="Google Shape;1915;p113"/>
            <p:cNvSpPr/>
            <p:nvPr/>
          </p:nvSpPr>
          <p:spPr>
            <a:xfrm>
              <a:off x="16154400" y="-6076950"/>
              <a:ext cx="9099550" cy="9569450"/>
            </a:xfrm>
            <a:custGeom>
              <a:rect b="b" l="l" r="r" t="t"/>
              <a:pathLst>
                <a:path extrusionOk="0" h="6028" w="5732">
                  <a:moveTo>
                    <a:pt x="5732" y="0"/>
                  </a:moveTo>
                  <a:lnTo>
                    <a:pt x="0" y="4166"/>
                  </a:lnTo>
                  <a:lnTo>
                    <a:pt x="5732" y="6028"/>
                  </a:lnTo>
                  <a:lnTo>
                    <a:pt x="5732"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16" name="Google Shape;1916;p113"/>
            <p:cNvSpPr/>
            <p:nvPr/>
          </p:nvSpPr>
          <p:spPr>
            <a:xfrm>
              <a:off x="19635788" y="3492500"/>
              <a:ext cx="11234738" cy="7731125"/>
            </a:xfrm>
            <a:custGeom>
              <a:rect b="b" l="l" r="r" t="t"/>
              <a:pathLst>
                <a:path extrusionOk="0" h="4870" w="7077">
                  <a:moveTo>
                    <a:pt x="0" y="4870"/>
                  </a:moveTo>
                  <a:lnTo>
                    <a:pt x="7077" y="4870"/>
                  </a:lnTo>
                  <a:lnTo>
                    <a:pt x="3539" y="0"/>
                  </a:lnTo>
                  <a:lnTo>
                    <a:pt x="0" y="487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17" name="Google Shape;1917;p113"/>
            <p:cNvSpPr/>
            <p:nvPr/>
          </p:nvSpPr>
          <p:spPr>
            <a:xfrm>
              <a:off x="21634244" y="-133102"/>
              <a:ext cx="7242908" cy="7237240"/>
            </a:xfrm>
            <a:custGeom>
              <a:rect b="b" l="l" r="r" t="t"/>
              <a:pathLst>
                <a:path extrusionOk="0" h="6081714" w="6086477">
                  <a:moveTo>
                    <a:pt x="3043240" y="0"/>
                  </a:moveTo>
                  <a:cubicBezTo>
                    <a:pt x="4723972" y="0"/>
                    <a:pt x="6086477" y="1361438"/>
                    <a:pt x="6086477" y="3040857"/>
                  </a:cubicBezTo>
                  <a:cubicBezTo>
                    <a:pt x="6086477" y="4720276"/>
                    <a:pt x="4723972" y="6081714"/>
                    <a:pt x="3043240" y="6081714"/>
                  </a:cubicBezTo>
                  <a:cubicBezTo>
                    <a:pt x="1362504" y="6081714"/>
                    <a:pt x="0" y="4720276"/>
                    <a:pt x="0" y="3040857"/>
                  </a:cubicBezTo>
                  <a:cubicBezTo>
                    <a:pt x="0" y="1361438"/>
                    <a:pt x="1362504" y="0"/>
                    <a:pt x="304324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8" name="Google Shape;1918;p11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919" name="Google Shape;1919;p113"/>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920" name="Google Shape;1920;p113"/>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21" name="Google Shape;1921;p113"/>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922" name="Google Shape;1922;p113"/>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3" name="Google Shape;1923;p113"/>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4" name="Google Shape;1924;p113"/>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5" name="Google Shape;1925;p113"/>
          <p:cNvSpPr txBox="1"/>
          <p:nvPr>
            <p:ph idx="4" type="body"/>
          </p:nvPr>
        </p:nvSpPr>
        <p:spPr>
          <a:xfrm>
            <a:off x="1082530" y="4140745"/>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6" name="Google Shape;1926;p113"/>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27" name="Google Shape;1927;p113"/>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4">
  <p:cSld name="Infographic 04">
    <p:spTree>
      <p:nvGrpSpPr>
        <p:cNvPr id="1928" name="Shape 1928"/>
        <p:cNvGrpSpPr/>
        <p:nvPr/>
      </p:nvGrpSpPr>
      <p:grpSpPr>
        <a:xfrm>
          <a:off x="0" y="0"/>
          <a:ext cx="0" cy="0"/>
          <a:chOff x="0" y="0"/>
          <a:chExt cx="0" cy="0"/>
        </a:xfrm>
      </p:grpSpPr>
      <p:sp>
        <p:nvSpPr>
          <p:cNvPr id="1929" name="Google Shape;1929;p11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930" name="Google Shape;1930;p11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931" name="Google Shape;1931;p114"/>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2" name="Google Shape;1932;p114"/>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1933" name="Google Shape;1933;p114"/>
          <p:cNvSpPr txBox="1"/>
          <p:nvPr>
            <p:ph idx="1" type="body"/>
          </p:nvPr>
        </p:nvSpPr>
        <p:spPr>
          <a:xfrm>
            <a:off x="8316065" y="1460430"/>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4" name="Google Shape;1934;p114"/>
          <p:cNvSpPr txBox="1"/>
          <p:nvPr>
            <p:ph idx="2" type="body"/>
          </p:nvPr>
        </p:nvSpPr>
        <p:spPr>
          <a:xfrm>
            <a:off x="8524253" y="3231726"/>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5" name="Google Shape;1935;p114"/>
          <p:cNvSpPr txBox="1"/>
          <p:nvPr>
            <p:ph idx="3" type="body"/>
          </p:nvPr>
        </p:nvSpPr>
        <p:spPr>
          <a:xfrm>
            <a:off x="831606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6" name="Google Shape;1936;p114"/>
          <p:cNvSpPr txBox="1"/>
          <p:nvPr>
            <p:ph idx="4" type="body"/>
          </p:nvPr>
        </p:nvSpPr>
        <p:spPr>
          <a:xfrm>
            <a:off x="591715" y="1460431"/>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7" name="Google Shape;1937;p114"/>
          <p:cNvSpPr txBox="1"/>
          <p:nvPr>
            <p:ph idx="5" type="body"/>
          </p:nvPr>
        </p:nvSpPr>
        <p:spPr>
          <a:xfrm>
            <a:off x="352701" y="3232292"/>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8" name="Google Shape;1938;p114"/>
          <p:cNvSpPr txBox="1"/>
          <p:nvPr>
            <p:ph idx="6" type="body"/>
          </p:nvPr>
        </p:nvSpPr>
        <p:spPr>
          <a:xfrm>
            <a:off x="59171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939" name="Google Shape;1939;p114"/>
          <p:cNvGrpSpPr/>
          <p:nvPr/>
        </p:nvGrpSpPr>
        <p:grpSpPr>
          <a:xfrm>
            <a:off x="3993296" y="1276771"/>
            <a:ext cx="4205215" cy="4855481"/>
            <a:chOff x="2936240" y="917679"/>
            <a:chExt cx="3271522" cy="3777409"/>
          </a:xfrm>
        </p:grpSpPr>
        <p:sp>
          <p:nvSpPr>
            <p:cNvPr id="1940" name="Google Shape;1940;p114"/>
            <p:cNvSpPr/>
            <p:nvPr/>
          </p:nvSpPr>
          <p:spPr>
            <a:xfrm>
              <a:off x="2936240" y="917681"/>
              <a:ext cx="1635676" cy="1568433"/>
            </a:xfrm>
            <a:custGeom>
              <a:rect b="b" l="l" r="r" t="t"/>
              <a:pathLst>
                <a:path extrusionOk="0" h="9050" w="9438">
                  <a:moveTo>
                    <a:pt x="9438" y="7202"/>
                  </a:moveTo>
                  <a:lnTo>
                    <a:pt x="9438" y="0"/>
                  </a:lnTo>
                  <a:lnTo>
                    <a:pt x="9438" y="0"/>
                  </a:lnTo>
                  <a:lnTo>
                    <a:pt x="0" y="5449"/>
                  </a:lnTo>
                  <a:lnTo>
                    <a:pt x="6239" y="9050"/>
                  </a:lnTo>
                  <a:lnTo>
                    <a:pt x="9438" y="7202"/>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41" name="Google Shape;1941;p114"/>
            <p:cNvSpPr/>
            <p:nvPr/>
          </p:nvSpPr>
          <p:spPr>
            <a:xfrm>
              <a:off x="2936240" y="1862032"/>
              <a:ext cx="1081265" cy="1888705"/>
            </a:xfrm>
            <a:custGeom>
              <a:rect b="b" l="l" r="r" t="t"/>
              <a:pathLst>
                <a:path extrusionOk="0" h="10898" w="6239">
                  <a:moveTo>
                    <a:pt x="6239" y="3601"/>
                  </a:moveTo>
                  <a:lnTo>
                    <a:pt x="6239" y="3601"/>
                  </a:lnTo>
                  <a:lnTo>
                    <a:pt x="0" y="0"/>
                  </a:lnTo>
                  <a:lnTo>
                    <a:pt x="0" y="0"/>
                  </a:lnTo>
                  <a:lnTo>
                    <a:pt x="0" y="10898"/>
                  </a:lnTo>
                  <a:lnTo>
                    <a:pt x="6239" y="7297"/>
                  </a:lnTo>
                  <a:lnTo>
                    <a:pt x="6239" y="3601"/>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42" name="Google Shape;1942;p114"/>
            <p:cNvSpPr/>
            <p:nvPr/>
          </p:nvSpPr>
          <p:spPr>
            <a:xfrm>
              <a:off x="4571913" y="917681"/>
              <a:ext cx="1635849" cy="1568433"/>
            </a:xfrm>
            <a:custGeom>
              <a:rect b="b" l="l" r="r" t="t"/>
              <a:pathLst>
                <a:path extrusionOk="0" h="9050" w="9439">
                  <a:moveTo>
                    <a:pt x="3200" y="9050"/>
                  </a:moveTo>
                  <a:lnTo>
                    <a:pt x="9439" y="5449"/>
                  </a:lnTo>
                  <a:lnTo>
                    <a:pt x="0" y="0"/>
                  </a:lnTo>
                  <a:lnTo>
                    <a:pt x="0" y="7202"/>
                  </a:lnTo>
                  <a:lnTo>
                    <a:pt x="3200" y="905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43" name="Google Shape;1943;p114"/>
            <p:cNvSpPr/>
            <p:nvPr/>
          </p:nvSpPr>
          <p:spPr>
            <a:xfrm>
              <a:off x="4571913" y="3126655"/>
              <a:ext cx="1635849" cy="1568433"/>
            </a:xfrm>
            <a:custGeom>
              <a:rect b="b" l="l" r="r" t="t"/>
              <a:pathLst>
                <a:path extrusionOk="0" h="9050" w="9439">
                  <a:moveTo>
                    <a:pt x="3202" y="0"/>
                  </a:moveTo>
                  <a:lnTo>
                    <a:pt x="0" y="1847"/>
                  </a:lnTo>
                  <a:lnTo>
                    <a:pt x="0" y="1847"/>
                  </a:lnTo>
                  <a:lnTo>
                    <a:pt x="0" y="9050"/>
                  </a:lnTo>
                  <a:lnTo>
                    <a:pt x="0" y="9050"/>
                  </a:lnTo>
                  <a:lnTo>
                    <a:pt x="9439" y="3601"/>
                  </a:lnTo>
                  <a:lnTo>
                    <a:pt x="9439" y="3601"/>
                  </a:lnTo>
                  <a:lnTo>
                    <a:pt x="3202" y="0"/>
                  </a:lnTo>
                  <a:lnTo>
                    <a:pt x="3202" y="0"/>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44" name="Google Shape;1944;p114"/>
            <p:cNvSpPr/>
            <p:nvPr/>
          </p:nvSpPr>
          <p:spPr>
            <a:xfrm>
              <a:off x="5126496" y="1862032"/>
              <a:ext cx="1081265" cy="1888705"/>
            </a:xfrm>
            <a:custGeom>
              <a:rect b="b" l="l" r="r" t="t"/>
              <a:pathLst>
                <a:path extrusionOk="0" h="10898" w="6239">
                  <a:moveTo>
                    <a:pt x="6239" y="0"/>
                  </a:moveTo>
                  <a:lnTo>
                    <a:pt x="0" y="3601"/>
                  </a:lnTo>
                  <a:lnTo>
                    <a:pt x="2" y="3601"/>
                  </a:lnTo>
                  <a:lnTo>
                    <a:pt x="2" y="7297"/>
                  </a:lnTo>
                  <a:lnTo>
                    <a:pt x="6239" y="10898"/>
                  </a:lnTo>
                  <a:lnTo>
                    <a:pt x="6239" y="0"/>
                  </a:lnTo>
                  <a:lnTo>
                    <a:pt x="6239"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45" name="Google Shape;1945;p114"/>
            <p:cNvSpPr/>
            <p:nvPr/>
          </p:nvSpPr>
          <p:spPr>
            <a:xfrm>
              <a:off x="2936240" y="3126655"/>
              <a:ext cx="1635676" cy="1568433"/>
            </a:xfrm>
            <a:custGeom>
              <a:rect b="b" l="l" r="r" t="t"/>
              <a:pathLst>
                <a:path extrusionOk="0" h="9050" w="9438">
                  <a:moveTo>
                    <a:pt x="6239" y="0"/>
                  </a:moveTo>
                  <a:lnTo>
                    <a:pt x="6239" y="0"/>
                  </a:lnTo>
                  <a:lnTo>
                    <a:pt x="0" y="3601"/>
                  </a:lnTo>
                  <a:lnTo>
                    <a:pt x="0" y="3601"/>
                  </a:lnTo>
                  <a:lnTo>
                    <a:pt x="9438" y="9050"/>
                  </a:lnTo>
                  <a:lnTo>
                    <a:pt x="9438" y="1847"/>
                  </a:lnTo>
                  <a:lnTo>
                    <a:pt x="6239" y="0"/>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46" name="Google Shape;1946;p114"/>
            <p:cNvSpPr/>
            <p:nvPr/>
          </p:nvSpPr>
          <p:spPr>
            <a:xfrm>
              <a:off x="4571913" y="917679"/>
              <a:ext cx="1635847" cy="1037764"/>
            </a:xfrm>
            <a:custGeom>
              <a:rect b="b" l="l" r="r" t="t"/>
              <a:pathLst>
                <a:path extrusionOk="0" h="1037764" w="1635847">
                  <a:moveTo>
                    <a:pt x="0" y="0"/>
                  </a:moveTo>
                  <a:lnTo>
                    <a:pt x="1635847" y="944351"/>
                  </a:lnTo>
                  <a:lnTo>
                    <a:pt x="1473978" y="1037764"/>
                  </a:lnTo>
                  <a:lnTo>
                    <a:pt x="0" y="186825"/>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47" name="Google Shape;1947;p114"/>
            <p:cNvSpPr/>
            <p:nvPr/>
          </p:nvSpPr>
          <p:spPr>
            <a:xfrm>
              <a:off x="4571913" y="2005011"/>
              <a:ext cx="693749" cy="481101"/>
            </a:xfrm>
            <a:custGeom>
              <a:rect b="b" l="l" r="r" t="t"/>
              <a:pathLst>
                <a:path extrusionOk="0" h="481101" w="693749">
                  <a:moveTo>
                    <a:pt x="0" y="0"/>
                  </a:moveTo>
                  <a:lnTo>
                    <a:pt x="693749" y="400513"/>
                  </a:lnTo>
                  <a:lnTo>
                    <a:pt x="554583" y="481101"/>
                  </a:lnTo>
                  <a:lnTo>
                    <a:pt x="0" y="160829"/>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48" name="Google Shape;1948;p114"/>
            <p:cNvSpPr/>
            <p:nvPr/>
          </p:nvSpPr>
          <p:spPr>
            <a:xfrm>
              <a:off x="2936240" y="1862030"/>
              <a:ext cx="161696" cy="1888702"/>
            </a:xfrm>
            <a:custGeom>
              <a:rect b="b" l="l" r="r" t="t"/>
              <a:pathLst>
                <a:path extrusionOk="0" h="1888702" w="161696">
                  <a:moveTo>
                    <a:pt x="0" y="0"/>
                  </a:moveTo>
                  <a:lnTo>
                    <a:pt x="161696" y="93413"/>
                  </a:lnTo>
                  <a:lnTo>
                    <a:pt x="161696" y="1795290"/>
                  </a:lnTo>
                  <a:lnTo>
                    <a:pt x="0" y="1888702"/>
                  </a:lnTo>
                  <a:lnTo>
                    <a:pt x="0"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49" name="Google Shape;1949;p114"/>
            <p:cNvSpPr/>
            <p:nvPr/>
          </p:nvSpPr>
          <p:spPr>
            <a:xfrm>
              <a:off x="3877818" y="2405524"/>
              <a:ext cx="139686" cy="801373"/>
            </a:xfrm>
            <a:custGeom>
              <a:rect b="b" l="l" r="r" t="t"/>
              <a:pathLst>
                <a:path extrusionOk="0" h="801373" w="139686">
                  <a:moveTo>
                    <a:pt x="347" y="0"/>
                  </a:moveTo>
                  <a:lnTo>
                    <a:pt x="139686" y="80588"/>
                  </a:lnTo>
                  <a:lnTo>
                    <a:pt x="139686" y="721132"/>
                  </a:lnTo>
                  <a:lnTo>
                    <a:pt x="0" y="801373"/>
                  </a:lnTo>
                  <a:lnTo>
                    <a:pt x="0" y="347"/>
                  </a:lnTo>
                  <a:lnTo>
                    <a:pt x="347"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0" name="Google Shape;1950;p114"/>
            <p:cNvSpPr/>
            <p:nvPr/>
          </p:nvSpPr>
          <p:spPr>
            <a:xfrm>
              <a:off x="4571913" y="3126656"/>
              <a:ext cx="694269" cy="481101"/>
            </a:xfrm>
            <a:custGeom>
              <a:rect b="b" l="l" r="r" t="t"/>
              <a:pathLst>
                <a:path extrusionOk="0" h="481101" w="694269">
                  <a:moveTo>
                    <a:pt x="554930" y="0"/>
                  </a:moveTo>
                  <a:lnTo>
                    <a:pt x="694269" y="80241"/>
                  </a:lnTo>
                  <a:lnTo>
                    <a:pt x="694269" y="80588"/>
                  </a:lnTo>
                  <a:lnTo>
                    <a:pt x="0" y="481101"/>
                  </a:lnTo>
                  <a:lnTo>
                    <a:pt x="0" y="320099"/>
                  </a:lnTo>
                  <a:lnTo>
                    <a:pt x="554930"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1" name="Google Shape;1951;p114"/>
            <p:cNvSpPr/>
            <p:nvPr/>
          </p:nvSpPr>
          <p:spPr>
            <a:xfrm>
              <a:off x="4571913" y="3657319"/>
              <a:ext cx="1635847" cy="1037764"/>
            </a:xfrm>
            <a:custGeom>
              <a:rect b="b" l="l" r="r" t="t"/>
              <a:pathLst>
                <a:path extrusionOk="0" h="1037764" w="1635847">
                  <a:moveTo>
                    <a:pt x="1474498" y="0"/>
                  </a:moveTo>
                  <a:lnTo>
                    <a:pt x="1635847" y="93413"/>
                  </a:lnTo>
                  <a:lnTo>
                    <a:pt x="0" y="1037764"/>
                  </a:lnTo>
                  <a:lnTo>
                    <a:pt x="0" y="850939"/>
                  </a:lnTo>
                  <a:lnTo>
                    <a:pt x="1474498"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2" name="Google Shape;1952;p114"/>
            <p:cNvSpPr/>
            <p:nvPr/>
          </p:nvSpPr>
          <p:spPr>
            <a:xfrm>
              <a:off x="6045893" y="1862030"/>
              <a:ext cx="161869" cy="1888702"/>
            </a:xfrm>
            <a:custGeom>
              <a:rect b="b" l="l" r="r" t="t"/>
              <a:pathLst>
                <a:path extrusionOk="0" h="1888702" w="161869">
                  <a:moveTo>
                    <a:pt x="161869" y="0"/>
                  </a:moveTo>
                  <a:lnTo>
                    <a:pt x="161869" y="1888702"/>
                  </a:lnTo>
                  <a:lnTo>
                    <a:pt x="520" y="1795290"/>
                  </a:lnTo>
                  <a:lnTo>
                    <a:pt x="520" y="93413"/>
                  </a:lnTo>
                  <a:lnTo>
                    <a:pt x="0" y="93413"/>
                  </a:lnTo>
                  <a:lnTo>
                    <a:pt x="161869"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3" name="Google Shape;1953;p114"/>
            <p:cNvSpPr/>
            <p:nvPr/>
          </p:nvSpPr>
          <p:spPr>
            <a:xfrm>
              <a:off x="5126496" y="2405524"/>
              <a:ext cx="139686" cy="801373"/>
            </a:xfrm>
            <a:custGeom>
              <a:rect b="b" l="l" r="r" t="t"/>
              <a:pathLst>
                <a:path extrusionOk="0" h="801373" w="139686">
                  <a:moveTo>
                    <a:pt x="139166" y="0"/>
                  </a:moveTo>
                  <a:lnTo>
                    <a:pt x="139686" y="347"/>
                  </a:lnTo>
                  <a:lnTo>
                    <a:pt x="139686" y="801373"/>
                  </a:lnTo>
                  <a:lnTo>
                    <a:pt x="347" y="721132"/>
                  </a:lnTo>
                  <a:lnTo>
                    <a:pt x="347" y="80588"/>
                  </a:lnTo>
                  <a:lnTo>
                    <a:pt x="0" y="80588"/>
                  </a:lnTo>
                  <a:lnTo>
                    <a:pt x="139166"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4" name="Google Shape;1954;p114"/>
            <p:cNvSpPr/>
            <p:nvPr/>
          </p:nvSpPr>
          <p:spPr>
            <a:xfrm>
              <a:off x="3877818" y="3126656"/>
              <a:ext cx="694095" cy="481101"/>
            </a:xfrm>
            <a:custGeom>
              <a:rect b="b" l="l" r="r" t="t"/>
              <a:pathLst>
                <a:path extrusionOk="0" h="481101" w="694095">
                  <a:moveTo>
                    <a:pt x="139686" y="0"/>
                  </a:moveTo>
                  <a:lnTo>
                    <a:pt x="694095" y="320099"/>
                  </a:lnTo>
                  <a:lnTo>
                    <a:pt x="694095" y="481101"/>
                  </a:lnTo>
                  <a:lnTo>
                    <a:pt x="0" y="80588"/>
                  </a:lnTo>
                  <a:lnTo>
                    <a:pt x="0" y="80241"/>
                  </a:lnTo>
                  <a:lnTo>
                    <a:pt x="13968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5" name="Google Shape;1955;p114"/>
            <p:cNvSpPr/>
            <p:nvPr/>
          </p:nvSpPr>
          <p:spPr>
            <a:xfrm>
              <a:off x="2936240" y="3657319"/>
              <a:ext cx="1635673" cy="1037764"/>
            </a:xfrm>
            <a:custGeom>
              <a:rect b="b" l="l" r="r" t="t"/>
              <a:pathLst>
                <a:path extrusionOk="0" h="1037764" w="1635673">
                  <a:moveTo>
                    <a:pt x="161696" y="0"/>
                  </a:moveTo>
                  <a:lnTo>
                    <a:pt x="1635673" y="850939"/>
                  </a:lnTo>
                  <a:lnTo>
                    <a:pt x="1635673" y="1037764"/>
                  </a:lnTo>
                  <a:lnTo>
                    <a:pt x="0" y="93413"/>
                  </a:lnTo>
                  <a:lnTo>
                    <a:pt x="16169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6" name="Google Shape;1956;p114"/>
            <p:cNvSpPr/>
            <p:nvPr/>
          </p:nvSpPr>
          <p:spPr>
            <a:xfrm>
              <a:off x="2936240" y="917679"/>
              <a:ext cx="1635673" cy="1037764"/>
            </a:xfrm>
            <a:custGeom>
              <a:rect b="b" l="l" r="r" t="t"/>
              <a:pathLst>
                <a:path extrusionOk="0" h="1037764" w="1635673">
                  <a:moveTo>
                    <a:pt x="1635673" y="0"/>
                  </a:moveTo>
                  <a:lnTo>
                    <a:pt x="1635673" y="186825"/>
                  </a:lnTo>
                  <a:lnTo>
                    <a:pt x="161696" y="1037764"/>
                  </a:lnTo>
                  <a:lnTo>
                    <a:pt x="0" y="944351"/>
                  </a:lnTo>
                  <a:lnTo>
                    <a:pt x="1635673"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1957" name="Google Shape;1957;p114"/>
            <p:cNvSpPr/>
            <p:nvPr/>
          </p:nvSpPr>
          <p:spPr>
            <a:xfrm>
              <a:off x="3878165" y="2005011"/>
              <a:ext cx="693749" cy="481101"/>
            </a:xfrm>
            <a:custGeom>
              <a:rect b="b" l="l" r="r" t="t"/>
              <a:pathLst>
                <a:path extrusionOk="0" h="481101" w="693749">
                  <a:moveTo>
                    <a:pt x="693749" y="0"/>
                  </a:moveTo>
                  <a:lnTo>
                    <a:pt x="693749" y="160829"/>
                  </a:lnTo>
                  <a:lnTo>
                    <a:pt x="139339" y="481101"/>
                  </a:lnTo>
                  <a:lnTo>
                    <a:pt x="0" y="400513"/>
                  </a:lnTo>
                  <a:lnTo>
                    <a:pt x="693749"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grpSp>
      <p:pic>
        <p:nvPicPr>
          <p:cNvPr id="1958" name="Google Shape;1958;p114"/>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points layout">
  <p:cSld name="1_6 points layout">
    <p:bg>
      <p:bgPr>
        <a:solidFill>
          <a:srgbClr val="E9F0F7"/>
        </a:solidFill>
      </p:bgPr>
    </p:bg>
    <p:spTree>
      <p:nvGrpSpPr>
        <p:cNvPr id="1959" name="Shape 1959"/>
        <p:cNvGrpSpPr/>
        <p:nvPr/>
      </p:nvGrpSpPr>
      <p:grpSpPr>
        <a:xfrm>
          <a:off x="0" y="0"/>
          <a:ext cx="0" cy="0"/>
          <a:chOff x="0" y="0"/>
          <a:chExt cx="0" cy="0"/>
        </a:xfrm>
      </p:grpSpPr>
      <p:pic>
        <p:nvPicPr>
          <p:cNvPr id="1960" name="Google Shape;1960;p115"/>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1961" name="Google Shape;1961;p11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962" name="Google Shape;1962;p115"/>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3" name="Google Shape;1963;p115"/>
          <p:cNvSpPr txBox="1"/>
          <p:nvPr>
            <p:ph type="title"/>
          </p:nvPr>
        </p:nvSpPr>
        <p:spPr>
          <a:xfrm>
            <a:off x="2470223" y="604645"/>
            <a:ext cx="72516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64" name="Google Shape;1964;p115"/>
          <p:cNvSpPr/>
          <p:nvPr/>
        </p:nvSpPr>
        <p:spPr>
          <a:xfrm>
            <a:off x="1212849" y="1610810"/>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5" name="Google Shape;1965;p115"/>
          <p:cNvSpPr/>
          <p:nvPr/>
        </p:nvSpPr>
        <p:spPr>
          <a:xfrm>
            <a:off x="4570316"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6" name="Google Shape;1966;p115"/>
          <p:cNvSpPr/>
          <p:nvPr/>
        </p:nvSpPr>
        <p:spPr>
          <a:xfrm>
            <a:off x="7927783"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7" name="Google Shape;1967;p115"/>
          <p:cNvSpPr txBox="1"/>
          <p:nvPr>
            <p:ph idx="1" type="subTitle"/>
          </p:nvPr>
        </p:nvSpPr>
        <p:spPr>
          <a:xfrm>
            <a:off x="3957876" y="297505"/>
            <a:ext cx="4276200" cy="3150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68" name="Google Shape;1968;p115"/>
          <p:cNvSpPr/>
          <p:nvPr>
            <p:ph idx="2" type="pic"/>
          </p:nvPr>
        </p:nvSpPr>
        <p:spPr>
          <a:xfrm>
            <a:off x="2046381" y="1873995"/>
            <a:ext cx="1384200" cy="1384200"/>
          </a:xfrm>
          <a:prstGeom prst="ellipse">
            <a:avLst/>
          </a:prstGeom>
          <a:solidFill>
            <a:srgbClr val="E87722"/>
          </a:solidFill>
          <a:ln>
            <a:noFill/>
          </a:ln>
        </p:spPr>
      </p:sp>
      <p:sp>
        <p:nvSpPr>
          <p:cNvPr id="1969" name="Google Shape;1969;p115"/>
          <p:cNvSpPr/>
          <p:nvPr>
            <p:ph idx="3" type="pic"/>
          </p:nvPr>
        </p:nvSpPr>
        <p:spPr>
          <a:xfrm>
            <a:off x="5403848" y="1873995"/>
            <a:ext cx="1384200" cy="1384200"/>
          </a:xfrm>
          <a:prstGeom prst="ellipse">
            <a:avLst/>
          </a:prstGeom>
          <a:solidFill>
            <a:srgbClr val="E87722"/>
          </a:solidFill>
          <a:ln>
            <a:noFill/>
          </a:ln>
        </p:spPr>
      </p:sp>
      <p:sp>
        <p:nvSpPr>
          <p:cNvPr id="1970" name="Google Shape;1970;p115"/>
          <p:cNvSpPr/>
          <p:nvPr>
            <p:ph idx="4" type="pic"/>
          </p:nvPr>
        </p:nvSpPr>
        <p:spPr>
          <a:xfrm>
            <a:off x="8761315" y="1873995"/>
            <a:ext cx="1384200" cy="1384200"/>
          </a:xfrm>
          <a:prstGeom prst="ellipse">
            <a:avLst/>
          </a:prstGeom>
          <a:solidFill>
            <a:srgbClr val="E87722"/>
          </a:solidFill>
          <a:ln>
            <a:noFill/>
          </a:ln>
        </p:spPr>
      </p:sp>
      <p:sp>
        <p:nvSpPr>
          <p:cNvPr id="1971" name="Google Shape;1971;p115"/>
          <p:cNvSpPr txBox="1"/>
          <p:nvPr>
            <p:ph idx="5" type="body"/>
          </p:nvPr>
        </p:nvSpPr>
        <p:spPr>
          <a:xfrm>
            <a:off x="1434728"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100"/>
              <a:buFont typeface="Arial"/>
              <a:buNone/>
              <a:defRPr b="0" i="0" sz="11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2" name="Google Shape;1972;p115"/>
          <p:cNvSpPr txBox="1"/>
          <p:nvPr>
            <p:ph idx="6" type="body"/>
          </p:nvPr>
        </p:nvSpPr>
        <p:spPr>
          <a:xfrm>
            <a:off x="1434728"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3" name="Google Shape;1973;p115"/>
          <p:cNvSpPr txBox="1"/>
          <p:nvPr>
            <p:ph idx="7" type="body"/>
          </p:nvPr>
        </p:nvSpPr>
        <p:spPr>
          <a:xfrm>
            <a:off x="1434727"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4" name="Google Shape;1974;p115"/>
          <p:cNvSpPr txBox="1"/>
          <p:nvPr>
            <p:ph idx="8" type="body"/>
          </p:nvPr>
        </p:nvSpPr>
        <p:spPr>
          <a:xfrm>
            <a:off x="4783981"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100"/>
              <a:buFont typeface="Arial"/>
              <a:buNone/>
              <a:defRPr b="0" i="0" sz="11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5" name="Google Shape;1975;p115"/>
          <p:cNvSpPr txBox="1"/>
          <p:nvPr>
            <p:ph idx="9" type="body"/>
          </p:nvPr>
        </p:nvSpPr>
        <p:spPr>
          <a:xfrm>
            <a:off x="4783981"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6" name="Google Shape;1976;p115"/>
          <p:cNvSpPr txBox="1"/>
          <p:nvPr>
            <p:ph idx="13" type="body"/>
          </p:nvPr>
        </p:nvSpPr>
        <p:spPr>
          <a:xfrm>
            <a:off x="4783980"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7" name="Google Shape;1977;p115"/>
          <p:cNvSpPr txBox="1"/>
          <p:nvPr>
            <p:ph idx="14" type="body"/>
          </p:nvPr>
        </p:nvSpPr>
        <p:spPr>
          <a:xfrm>
            <a:off x="8136967"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100"/>
              <a:buFont typeface="Arial"/>
              <a:buNone/>
              <a:defRPr b="0" i="0" sz="11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8" name="Google Shape;1978;p115"/>
          <p:cNvSpPr txBox="1"/>
          <p:nvPr>
            <p:ph idx="15" type="body"/>
          </p:nvPr>
        </p:nvSpPr>
        <p:spPr>
          <a:xfrm>
            <a:off x="8136967"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9" name="Google Shape;1979;p115"/>
          <p:cNvSpPr txBox="1"/>
          <p:nvPr>
            <p:ph idx="16" type="body"/>
          </p:nvPr>
        </p:nvSpPr>
        <p:spPr>
          <a:xfrm>
            <a:off x="8136966"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0" name="Google Shape;1980;p11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1981" name="Shape 1981"/>
        <p:cNvGrpSpPr/>
        <p:nvPr/>
      </p:nvGrpSpPr>
      <p:grpSpPr>
        <a:xfrm>
          <a:off x="0" y="0"/>
          <a:ext cx="0" cy="0"/>
          <a:chOff x="0" y="0"/>
          <a:chExt cx="0" cy="0"/>
        </a:xfrm>
      </p:grpSpPr>
      <p:pic>
        <p:nvPicPr>
          <p:cNvPr id="1982" name="Google Shape;1982;p11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983" name="Google Shape;1983;p116"/>
          <p:cNvSpPr txBox="1"/>
          <p:nvPr>
            <p:ph type="title"/>
          </p:nvPr>
        </p:nvSpPr>
        <p:spPr>
          <a:xfrm>
            <a:off x="2379508" y="912098"/>
            <a:ext cx="4670400" cy="185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84" name="Google Shape;1984;p116"/>
          <p:cNvSpPr txBox="1"/>
          <p:nvPr>
            <p:ph idx="1" type="body"/>
          </p:nvPr>
        </p:nvSpPr>
        <p:spPr>
          <a:xfrm>
            <a:off x="2379508" y="2883497"/>
            <a:ext cx="4670400" cy="1147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5" name="Google Shape;1985;p116"/>
          <p:cNvSpPr/>
          <p:nvPr>
            <p:ph idx="2" type="pic"/>
          </p:nvPr>
        </p:nvSpPr>
        <p:spPr>
          <a:xfrm>
            <a:off x="7745320" y="912098"/>
            <a:ext cx="3814500" cy="5033700"/>
          </a:xfrm>
          <a:prstGeom prst="roundRect">
            <a:avLst>
              <a:gd fmla="val 4100" name="adj"/>
            </a:avLst>
          </a:prstGeom>
          <a:solidFill>
            <a:srgbClr val="E87722"/>
          </a:solidFill>
          <a:ln>
            <a:noFill/>
          </a:ln>
        </p:spPr>
      </p:sp>
      <p:sp>
        <p:nvSpPr>
          <p:cNvPr id="1986" name="Google Shape;1986;p116"/>
          <p:cNvSpPr/>
          <p:nvPr/>
        </p:nvSpPr>
        <p:spPr>
          <a:xfrm>
            <a:off x="237950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7" name="Google Shape;1987;p116"/>
          <p:cNvSpPr/>
          <p:nvPr/>
        </p:nvSpPr>
        <p:spPr>
          <a:xfrm>
            <a:off x="3999104"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8" name="Google Shape;1988;p116"/>
          <p:cNvSpPr/>
          <p:nvPr/>
        </p:nvSpPr>
        <p:spPr>
          <a:xfrm>
            <a:off x="562572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9" name="Google Shape;1989;p116"/>
          <p:cNvSpPr txBox="1"/>
          <p:nvPr>
            <p:ph idx="3" type="body"/>
          </p:nvPr>
        </p:nvSpPr>
        <p:spPr>
          <a:xfrm>
            <a:off x="2464893" y="4531877"/>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Arial"/>
              <a:buNone/>
              <a:defRPr b="1" i="0" sz="32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0" name="Google Shape;1990;p116"/>
          <p:cNvSpPr txBox="1"/>
          <p:nvPr>
            <p:ph idx="4" type="body"/>
          </p:nvPr>
        </p:nvSpPr>
        <p:spPr>
          <a:xfrm>
            <a:off x="2464893" y="5164094"/>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1" name="Google Shape;1991;p116"/>
          <p:cNvSpPr txBox="1"/>
          <p:nvPr>
            <p:ph idx="5" type="body"/>
          </p:nvPr>
        </p:nvSpPr>
        <p:spPr>
          <a:xfrm>
            <a:off x="4084487"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Arial"/>
              <a:buNone/>
              <a:defRPr b="1" i="0" sz="32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2" name="Google Shape;1992;p116"/>
          <p:cNvSpPr txBox="1"/>
          <p:nvPr>
            <p:ph idx="6" type="body"/>
          </p:nvPr>
        </p:nvSpPr>
        <p:spPr>
          <a:xfrm>
            <a:off x="4084487"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3" name="Google Shape;1993;p116"/>
          <p:cNvSpPr txBox="1"/>
          <p:nvPr>
            <p:ph idx="7" type="body"/>
          </p:nvPr>
        </p:nvSpPr>
        <p:spPr>
          <a:xfrm>
            <a:off x="5700730"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Arial"/>
              <a:buNone/>
              <a:defRPr b="1" i="0" sz="32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4" name="Google Shape;1994;p116"/>
          <p:cNvSpPr txBox="1"/>
          <p:nvPr>
            <p:ph idx="8" type="body"/>
          </p:nvPr>
        </p:nvSpPr>
        <p:spPr>
          <a:xfrm>
            <a:off x="5700730"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5" name="Google Shape;1995;p11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996" name="Google Shape;1996;p116"/>
          <p:cNvPicPr preferRelativeResize="0"/>
          <p:nvPr/>
        </p:nvPicPr>
        <p:blipFill rotWithShape="1">
          <a:blip r:embed="rId3">
            <a:alphaModFix/>
          </a:blip>
          <a:srcRect b="63551" l="34653" r="0" t="3844"/>
          <a:stretch/>
        </p:blipFill>
        <p:spPr>
          <a:xfrm>
            <a:off x="0" y="0"/>
            <a:ext cx="5640876" cy="68580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p:cSld name="Heading And Text Only">
    <p:spTree>
      <p:nvGrpSpPr>
        <p:cNvPr id="1997" name="Shape 1997"/>
        <p:cNvGrpSpPr/>
        <p:nvPr/>
      </p:nvGrpSpPr>
      <p:grpSpPr>
        <a:xfrm>
          <a:off x="0" y="0"/>
          <a:ext cx="0" cy="0"/>
          <a:chOff x="0" y="0"/>
          <a:chExt cx="0" cy="0"/>
        </a:xfrm>
      </p:grpSpPr>
      <p:pic>
        <p:nvPicPr>
          <p:cNvPr id="1998" name="Google Shape;1998;p117"/>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sp>
        <p:nvSpPr>
          <p:cNvPr id="1999" name="Google Shape;1999;p117"/>
          <p:cNvSpPr txBox="1"/>
          <p:nvPr>
            <p:ph type="title"/>
          </p:nvPr>
        </p:nvSpPr>
        <p:spPr>
          <a:xfrm>
            <a:off x="2676408"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00" name="Google Shape;2000;p11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001" name="Google Shape;2001;p117"/>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2" name="Google Shape;2002;p117"/>
          <p:cNvSpPr txBox="1"/>
          <p:nvPr>
            <p:ph idx="1" type="body"/>
          </p:nvPr>
        </p:nvSpPr>
        <p:spPr>
          <a:xfrm>
            <a:off x="2676408"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3" name="Google Shape;2003;p11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p:cSld name="Bulleted Text">
    <p:spTree>
      <p:nvGrpSpPr>
        <p:cNvPr id="2004" name="Shape 2004"/>
        <p:cNvGrpSpPr/>
        <p:nvPr/>
      </p:nvGrpSpPr>
      <p:grpSpPr>
        <a:xfrm>
          <a:off x="0" y="0"/>
          <a:ext cx="0" cy="0"/>
          <a:chOff x="0" y="0"/>
          <a:chExt cx="0" cy="0"/>
        </a:xfrm>
      </p:grpSpPr>
      <p:sp>
        <p:nvSpPr>
          <p:cNvPr id="2005" name="Google Shape;2005;p118"/>
          <p:cNvSpPr txBox="1"/>
          <p:nvPr>
            <p:ph type="title"/>
          </p:nvPr>
        </p:nvSpPr>
        <p:spPr>
          <a:xfrm>
            <a:off x="340729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06" name="Google Shape;2006;p118"/>
          <p:cNvPicPr preferRelativeResize="0"/>
          <p:nvPr/>
        </p:nvPicPr>
        <p:blipFill rotWithShape="1">
          <a:blip r:embed="rId2">
            <a:alphaModFix/>
          </a:blip>
          <a:srcRect b="63551" l="34653" r="0" t="3844"/>
          <a:stretch/>
        </p:blipFill>
        <p:spPr>
          <a:xfrm>
            <a:off x="0" y="0"/>
            <a:ext cx="5640876" cy="6858000"/>
          </a:xfrm>
          <a:prstGeom prst="rect">
            <a:avLst/>
          </a:prstGeom>
          <a:noFill/>
          <a:ln>
            <a:noFill/>
          </a:ln>
        </p:spPr>
      </p:pic>
      <p:pic>
        <p:nvPicPr>
          <p:cNvPr id="2007" name="Google Shape;2007;p11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008" name="Google Shape;2008;p118"/>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9" name="Google Shape;2009;p118"/>
          <p:cNvSpPr txBox="1"/>
          <p:nvPr>
            <p:ph idx="1" type="body"/>
          </p:nvPr>
        </p:nvSpPr>
        <p:spPr>
          <a:xfrm>
            <a:off x="3407291" y="2063015"/>
            <a:ext cx="3680700" cy="3333600"/>
          </a:xfrm>
          <a:prstGeom prst="rect">
            <a:avLst/>
          </a:prstGeom>
          <a:noFill/>
          <a:ln>
            <a:noFill/>
          </a:ln>
        </p:spPr>
        <p:txBody>
          <a:bodyPr anchorCtr="0" anchor="t" bIns="45700" lIns="91425" spcFirstLastPara="1" rIns="91425" wrap="square" tIns="45700">
            <a:noAutofit/>
          </a:bodyPr>
          <a:lstStyle>
            <a:lvl1pPr indent="-295275" lvl="0" marL="457200" marR="0" algn="l">
              <a:lnSpc>
                <a:spcPct val="110000"/>
              </a:lnSpc>
              <a:spcBef>
                <a:spcPts val="0"/>
              </a:spcBef>
              <a:spcAft>
                <a:spcPts val="0"/>
              </a:spcAft>
              <a:buClr>
                <a:srgbClr val="E87722"/>
              </a:buClr>
              <a:buSzPts val="1050"/>
              <a:buFont typeface="NTR"/>
              <a:buChar char="✓"/>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0" name="Google Shape;2010;p118"/>
          <p:cNvSpPr txBox="1"/>
          <p:nvPr>
            <p:ph idx="2" type="body"/>
          </p:nvPr>
        </p:nvSpPr>
        <p:spPr>
          <a:xfrm>
            <a:off x="7354077" y="2078941"/>
            <a:ext cx="3680700" cy="3317700"/>
          </a:xfrm>
          <a:prstGeom prst="rect">
            <a:avLst/>
          </a:prstGeom>
          <a:noFill/>
          <a:ln>
            <a:noFill/>
          </a:ln>
        </p:spPr>
        <p:txBody>
          <a:bodyPr anchorCtr="0" anchor="t" bIns="45700" lIns="91425" spcFirstLastPara="1" rIns="91425" wrap="square" tIns="45700">
            <a:noAutofit/>
          </a:bodyPr>
          <a:lstStyle>
            <a:lvl1pPr indent="-295275" lvl="0" marL="457200" marR="0" algn="l">
              <a:lnSpc>
                <a:spcPct val="110000"/>
              </a:lnSpc>
              <a:spcBef>
                <a:spcPts val="0"/>
              </a:spcBef>
              <a:spcAft>
                <a:spcPts val="0"/>
              </a:spcAft>
              <a:buClr>
                <a:srgbClr val="E87722"/>
              </a:buClr>
              <a:buSzPts val="1050"/>
              <a:buFont typeface="NTR"/>
              <a:buChar char="✓"/>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1" name="Google Shape;2011;p11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012" name="Shape 2012"/>
        <p:cNvGrpSpPr/>
        <p:nvPr/>
      </p:nvGrpSpPr>
      <p:grpSpPr>
        <a:xfrm>
          <a:off x="0" y="0"/>
          <a:ext cx="0" cy="0"/>
          <a:chOff x="0" y="0"/>
          <a:chExt cx="0" cy="0"/>
        </a:xfrm>
      </p:grpSpPr>
      <p:sp>
        <p:nvSpPr>
          <p:cNvPr id="2013" name="Google Shape;2013;p11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2014" name="Google Shape;2014;p119"/>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2015" name="Shape 2015"/>
        <p:cNvGrpSpPr/>
        <p:nvPr/>
      </p:nvGrpSpPr>
      <p:grpSpPr>
        <a:xfrm>
          <a:off x="0" y="0"/>
          <a:ext cx="0" cy="0"/>
          <a:chOff x="0" y="0"/>
          <a:chExt cx="0" cy="0"/>
        </a:xfrm>
      </p:grpSpPr>
      <p:sp>
        <p:nvSpPr>
          <p:cNvPr id="2016" name="Google Shape;2016;p120"/>
          <p:cNvSpPr txBox="1"/>
          <p:nvPr>
            <p:ph type="title"/>
          </p:nvPr>
        </p:nvSpPr>
        <p:spPr>
          <a:xfrm>
            <a:off x="3738596"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17" name="Google Shape;2017;p120"/>
          <p:cNvPicPr preferRelativeResize="0"/>
          <p:nvPr/>
        </p:nvPicPr>
        <p:blipFill rotWithShape="1">
          <a:blip r:embed="rId2">
            <a:alphaModFix/>
          </a:blip>
          <a:srcRect b="40621" l="0" r="0" t="26774"/>
          <a:stretch/>
        </p:blipFill>
        <p:spPr>
          <a:xfrm>
            <a:off x="1808018" y="-1"/>
            <a:ext cx="8631936" cy="6858000"/>
          </a:xfrm>
          <a:prstGeom prst="rect">
            <a:avLst/>
          </a:prstGeom>
          <a:noFill/>
          <a:ln>
            <a:noFill/>
          </a:ln>
        </p:spPr>
      </p:pic>
      <p:pic>
        <p:nvPicPr>
          <p:cNvPr id="2018" name="Google Shape;2018;p12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019" name="Google Shape;2019;p120"/>
          <p:cNvSpPr/>
          <p:nvPr/>
        </p:nvSpPr>
        <p:spPr>
          <a:xfrm>
            <a:off x="291987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0" name="Google Shape;2020;p12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02">
  <p:cSld name="Heading only 02">
    <p:spTree>
      <p:nvGrpSpPr>
        <p:cNvPr id="2021" name="Shape 2021"/>
        <p:cNvGrpSpPr/>
        <p:nvPr/>
      </p:nvGrpSpPr>
      <p:grpSpPr>
        <a:xfrm>
          <a:off x="0" y="0"/>
          <a:ext cx="0" cy="0"/>
          <a:chOff x="0" y="0"/>
          <a:chExt cx="0" cy="0"/>
        </a:xfrm>
      </p:grpSpPr>
      <p:sp>
        <p:nvSpPr>
          <p:cNvPr id="2022" name="Google Shape;2022;p12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2023" name="Google Shape;2023;p12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024" name="Google Shape;2024;p12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25" name="Google Shape;2025;p121"/>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5_Title Slide_2_1">
    <p:bg>
      <p:bgPr>
        <a:blipFill>
          <a:blip r:embed="rId2">
            <a:alphaModFix/>
          </a:blip>
          <a:stretch>
            <a:fillRect/>
          </a:stretch>
        </a:blipFill>
      </p:bgPr>
    </p:bg>
    <p:spTree>
      <p:nvGrpSpPr>
        <p:cNvPr id="2026" name="Shape 2026"/>
        <p:cNvGrpSpPr/>
        <p:nvPr/>
      </p:nvGrpSpPr>
      <p:grpSpPr>
        <a:xfrm>
          <a:off x="0" y="0"/>
          <a:ext cx="0" cy="0"/>
          <a:chOff x="0" y="0"/>
          <a:chExt cx="0" cy="0"/>
        </a:xfrm>
      </p:grpSpPr>
      <p:sp>
        <p:nvSpPr>
          <p:cNvPr id="2027" name="Google Shape;2027;p122"/>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2028" name="Google Shape;2028;p122"/>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2029" name="Google Shape;2029;p122"/>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2030" name="Google Shape;2030;p122" title="softworks_logo_horizontal_navy&amp;orange.png"/>
          <p:cNvPicPr preferRelativeResize="0"/>
          <p:nvPr/>
        </p:nvPicPr>
        <p:blipFill rotWithShape="1">
          <a:blip r:embed="rId4">
            <a:alphaModFix/>
          </a:blip>
          <a:srcRect b="129" l="0" r="0" t="119"/>
          <a:stretch/>
        </p:blipFill>
        <p:spPr>
          <a:xfrm>
            <a:off x="803563" y="532010"/>
            <a:ext cx="3676590" cy="1060150"/>
          </a:xfrm>
          <a:prstGeom prst="rect">
            <a:avLst/>
          </a:prstGeom>
          <a:noFill/>
          <a:ln>
            <a:noFill/>
          </a:ln>
        </p:spPr>
      </p:pic>
      <p:sp>
        <p:nvSpPr>
          <p:cNvPr id="2031" name="Google Shape;2031;p122"/>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32" name="Google Shape;2032;p122"/>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33" name="Google Shape;2033;p122"/>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34" name="Google Shape;2034;p122"/>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2035" name="Google Shape;2035;p122"/>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202" name="Shape 202"/>
        <p:cNvGrpSpPr/>
        <p:nvPr/>
      </p:nvGrpSpPr>
      <p:grpSpPr>
        <a:xfrm>
          <a:off x="0" y="0"/>
          <a:ext cx="0" cy="0"/>
          <a:chOff x="0" y="0"/>
          <a:chExt cx="0" cy="0"/>
        </a:xfrm>
      </p:grpSpPr>
      <p:sp>
        <p:nvSpPr>
          <p:cNvPr id="203" name="Google Shape;203;p13"/>
          <p:cNvSpPr/>
          <p:nvPr/>
        </p:nvSpPr>
        <p:spPr>
          <a:xfrm>
            <a:off x="8677619" y="0"/>
            <a:ext cx="35145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1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05" name="Google Shape;205;p13"/>
          <p:cNvPicPr preferRelativeResize="0"/>
          <p:nvPr/>
        </p:nvPicPr>
        <p:blipFill rotWithShape="1">
          <a:blip r:embed="rId2">
            <a:alphaModFix/>
          </a:blip>
          <a:srcRect b="34055" l="0" r="46854" t="34055"/>
          <a:stretch/>
        </p:blipFill>
        <p:spPr>
          <a:xfrm>
            <a:off x="7501665" y="1"/>
            <a:ext cx="4690336" cy="6858000"/>
          </a:xfrm>
          <a:prstGeom prst="rect">
            <a:avLst/>
          </a:prstGeom>
          <a:noFill/>
          <a:ln>
            <a:noFill/>
          </a:ln>
        </p:spPr>
      </p:pic>
      <p:pic>
        <p:nvPicPr>
          <p:cNvPr id="206" name="Google Shape;206;p1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07" name="Google Shape;207;p13"/>
          <p:cNvSpPr txBox="1"/>
          <p:nvPr>
            <p:ph type="title"/>
          </p:nvPr>
        </p:nvSpPr>
        <p:spPr>
          <a:xfrm>
            <a:off x="969219" y="706012"/>
            <a:ext cx="61875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8" name="Google Shape;208;p13"/>
          <p:cNvSpPr/>
          <p:nvPr/>
        </p:nvSpPr>
        <p:spPr>
          <a:xfrm>
            <a:off x="8167739" y="512004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3"/>
          <p:cNvSpPr/>
          <p:nvPr/>
        </p:nvSpPr>
        <p:spPr>
          <a:xfrm>
            <a:off x="887249"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10" name="Google Shape;210;p13"/>
          <p:cNvCxnSpPr/>
          <p:nvPr/>
        </p:nvCxnSpPr>
        <p:spPr>
          <a:xfrm>
            <a:off x="9197009" y="2528535"/>
            <a:ext cx="1920900" cy="0"/>
          </a:xfrm>
          <a:prstGeom prst="straightConnector1">
            <a:avLst/>
          </a:prstGeom>
          <a:noFill/>
          <a:ln cap="flat" cmpd="sng" w="9525">
            <a:solidFill>
              <a:srgbClr val="BFBFBF"/>
            </a:solidFill>
            <a:prstDash val="solid"/>
            <a:miter lim="800000"/>
            <a:headEnd len="sm" w="sm" type="none"/>
            <a:tailEnd len="sm" w="sm" type="none"/>
          </a:ln>
        </p:spPr>
      </p:cxnSp>
      <p:cxnSp>
        <p:nvCxnSpPr>
          <p:cNvPr id="211" name="Google Shape;211;p13"/>
          <p:cNvCxnSpPr/>
          <p:nvPr/>
        </p:nvCxnSpPr>
        <p:spPr>
          <a:xfrm>
            <a:off x="9197009" y="4271196"/>
            <a:ext cx="1920900" cy="0"/>
          </a:xfrm>
          <a:prstGeom prst="straightConnector1">
            <a:avLst/>
          </a:prstGeom>
          <a:noFill/>
          <a:ln cap="flat" cmpd="sng" w="9525">
            <a:solidFill>
              <a:srgbClr val="BFBFBF"/>
            </a:solidFill>
            <a:prstDash val="solid"/>
            <a:miter lim="800000"/>
            <a:headEnd len="sm" w="sm" type="none"/>
            <a:tailEnd len="sm" w="sm" type="none"/>
          </a:ln>
        </p:spPr>
      </p:cxnSp>
      <p:sp>
        <p:nvSpPr>
          <p:cNvPr id="212" name="Google Shape;212;p13"/>
          <p:cNvSpPr txBox="1"/>
          <p:nvPr>
            <p:ph idx="1" type="body"/>
          </p:nvPr>
        </p:nvSpPr>
        <p:spPr>
          <a:xfrm>
            <a:off x="991033"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13" name="Google Shape;213;p13"/>
          <p:cNvSpPr/>
          <p:nvPr/>
        </p:nvSpPr>
        <p:spPr>
          <a:xfrm>
            <a:off x="4186642"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13"/>
          <p:cNvSpPr txBox="1"/>
          <p:nvPr>
            <p:ph idx="2" type="body"/>
          </p:nvPr>
        </p:nvSpPr>
        <p:spPr>
          <a:xfrm>
            <a:off x="4290426"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15" name="Google Shape;215;p13"/>
          <p:cNvSpPr txBox="1"/>
          <p:nvPr>
            <p:ph idx="3" type="body"/>
          </p:nvPr>
        </p:nvSpPr>
        <p:spPr>
          <a:xfrm>
            <a:off x="9002952" y="1066569"/>
            <a:ext cx="1920900" cy="61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rtl="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13"/>
          <p:cNvSpPr txBox="1"/>
          <p:nvPr>
            <p:ph idx="4" type="body"/>
          </p:nvPr>
        </p:nvSpPr>
        <p:spPr>
          <a:xfrm>
            <a:off x="9002952" y="1698786"/>
            <a:ext cx="1920900" cy="54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17" name="Google Shape;217;p13"/>
          <p:cNvSpPr txBox="1"/>
          <p:nvPr>
            <p:ph idx="5" type="body"/>
          </p:nvPr>
        </p:nvSpPr>
        <p:spPr>
          <a:xfrm>
            <a:off x="9006450" y="2852300"/>
            <a:ext cx="1920900" cy="61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rtl="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3"/>
          <p:cNvSpPr txBox="1"/>
          <p:nvPr>
            <p:ph idx="6" type="body"/>
          </p:nvPr>
        </p:nvSpPr>
        <p:spPr>
          <a:xfrm>
            <a:off x="9006450" y="3484517"/>
            <a:ext cx="1920900" cy="54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19" name="Google Shape;219;p13"/>
          <p:cNvSpPr txBox="1"/>
          <p:nvPr>
            <p:ph idx="7" type="body"/>
          </p:nvPr>
        </p:nvSpPr>
        <p:spPr>
          <a:xfrm>
            <a:off x="9002952" y="4560224"/>
            <a:ext cx="1920900" cy="61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rtl="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13"/>
          <p:cNvSpPr txBox="1"/>
          <p:nvPr>
            <p:ph idx="8" type="body"/>
          </p:nvPr>
        </p:nvSpPr>
        <p:spPr>
          <a:xfrm>
            <a:off x="9002952" y="5192441"/>
            <a:ext cx="1920900" cy="54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21" name="Google Shape;221;p13"/>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2036" name="Shape 2036"/>
        <p:cNvGrpSpPr/>
        <p:nvPr/>
      </p:nvGrpSpPr>
      <p:grpSpPr>
        <a:xfrm>
          <a:off x="0" y="0"/>
          <a:ext cx="0" cy="0"/>
          <a:chOff x="0" y="0"/>
          <a:chExt cx="0" cy="0"/>
        </a:xfrm>
      </p:grpSpPr>
      <p:sp>
        <p:nvSpPr>
          <p:cNvPr id="2037" name="Google Shape;2037;p12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2038" name="Google Shape;2038;p12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039" name="Google Shape;2039;p12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2040" name="Google Shape;2040;p12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041" name="Google Shape;2041;p12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2042" name="Google Shape;2042;p12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2043" name="Google Shape;2043;p123"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2044" name="Google Shape;2044;p12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45" name="Google Shape;2045;p123"/>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Agenda Slide - 6 Item">
    <p:spTree>
      <p:nvGrpSpPr>
        <p:cNvPr id="2046" name="Shape 2046"/>
        <p:cNvGrpSpPr/>
        <p:nvPr/>
      </p:nvGrpSpPr>
      <p:grpSpPr>
        <a:xfrm>
          <a:off x="0" y="0"/>
          <a:ext cx="0" cy="0"/>
          <a:chOff x="0" y="0"/>
          <a:chExt cx="0" cy="0"/>
        </a:xfrm>
      </p:grpSpPr>
      <p:sp>
        <p:nvSpPr>
          <p:cNvPr id="2047" name="Google Shape;2047;p124"/>
          <p:cNvSpPr/>
          <p:nvPr/>
        </p:nvSpPr>
        <p:spPr>
          <a:xfrm>
            <a:off x="0" y="0"/>
            <a:ext cx="3252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048" name="Google Shape;2048;p124"/>
          <p:cNvSpPr/>
          <p:nvPr/>
        </p:nvSpPr>
        <p:spPr>
          <a:xfrm>
            <a:off x="3252801" y="0"/>
            <a:ext cx="8939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2049" name="Google Shape;2049;p12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050" name="Google Shape;2050;p12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051" name="Google Shape;2051;p12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052" name="Google Shape;2052;p12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053" name="Google Shape;2053;p12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2054" name="Google Shape;2054;p124"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2055" name="Google Shape;2055;p124"/>
          <p:cNvSpPr/>
          <p:nvPr/>
        </p:nvSpPr>
        <p:spPr>
          <a:xfrm>
            <a:off x="3515970" y="1339318"/>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56" name="Google Shape;2056;p124"/>
          <p:cNvSpPr txBox="1"/>
          <p:nvPr>
            <p:ph idx="1" type="body"/>
          </p:nvPr>
        </p:nvSpPr>
        <p:spPr>
          <a:xfrm>
            <a:off x="3748735" y="1633190"/>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1"/>
              </a:buClr>
              <a:buSzPts val="3600"/>
              <a:buFont typeface="Arial"/>
              <a:buNone/>
              <a:defRPr b="1" i="0" sz="3600" u="none" cap="none" strike="noStrike">
                <a:solidFill>
                  <a:schemeClr val="accent1"/>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57" name="Google Shape;2057;p124"/>
          <p:cNvSpPr txBox="1"/>
          <p:nvPr>
            <p:ph idx="2" type="body"/>
          </p:nvPr>
        </p:nvSpPr>
        <p:spPr>
          <a:xfrm>
            <a:off x="3748734" y="2163590"/>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58" name="Google Shape;2058;p124"/>
          <p:cNvSpPr txBox="1"/>
          <p:nvPr>
            <p:ph idx="3" type="body"/>
          </p:nvPr>
        </p:nvSpPr>
        <p:spPr>
          <a:xfrm>
            <a:off x="3748734" y="2607342"/>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059" name="Google Shape;2059;p124"/>
          <p:cNvCxnSpPr/>
          <p:nvPr/>
        </p:nvCxnSpPr>
        <p:spPr>
          <a:xfrm>
            <a:off x="3696881" y="1520942"/>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060" name="Google Shape;2060;p124"/>
          <p:cNvCxnSpPr/>
          <p:nvPr/>
        </p:nvCxnSpPr>
        <p:spPr>
          <a:xfrm rot="10800000">
            <a:off x="3696881" y="1519990"/>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061" name="Google Shape;2061;p124"/>
          <p:cNvSpPr/>
          <p:nvPr/>
        </p:nvSpPr>
        <p:spPr>
          <a:xfrm>
            <a:off x="3515970" y="3249989"/>
            <a:ext cx="1469100" cy="75600"/>
          </a:xfrm>
          <a:prstGeom prst="rect">
            <a:avLst/>
          </a:prstGeom>
          <a:solidFill>
            <a:schemeClr val="accent1"/>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62" name="Google Shape;2062;p124"/>
          <p:cNvSpPr/>
          <p:nvPr/>
        </p:nvSpPr>
        <p:spPr>
          <a:xfrm>
            <a:off x="5270574" y="1339318"/>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63" name="Google Shape;2063;p124"/>
          <p:cNvSpPr txBox="1"/>
          <p:nvPr>
            <p:ph idx="4" type="body"/>
          </p:nvPr>
        </p:nvSpPr>
        <p:spPr>
          <a:xfrm>
            <a:off x="5503339" y="1633190"/>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64" name="Google Shape;2064;p124"/>
          <p:cNvSpPr txBox="1"/>
          <p:nvPr>
            <p:ph idx="5" type="body"/>
          </p:nvPr>
        </p:nvSpPr>
        <p:spPr>
          <a:xfrm>
            <a:off x="5503338" y="2163590"/>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65" name="Google Shape;2065;p124"/>
          <p:cNvSpPr txBox="1"/>
          <p:nvPr>
            <p:ph idx="6" type="body"/>
          </p:nvPr>
        </p:nvSpPr>
        <p:spPr>
          <a:xfrm>
            <a:off x="5503338" y="2607342"/>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066" name="Google Shape;2066;p124"/>
          <p:cNvCxnSpPr/>
          <p:nvPr/>
        </p:nvCxnSpPr>
        <p:spPr>
          <a:xfrm>
            <a:off x="5451485" y="1520942"/>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067" name="Google Shape;2067;p124"/>
          <p:cNvCxnSpPr/>
          <p:nvPr/>
        </p:nvCxnSpPr>
        <p:spPr>
          <a:xfrm rot="10800000">
            <a:off x="5451485" y="1519990"/>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068" name="Google Shape;2068;p124"/>
          <p:cNvSpPr/>
          <p:nvPr/>
        </p:nvSpPr>
        <p:spPr>
          <a:xfrm>
            <a:off x="5270574" y="3249989"/>
            <a:ext cx="1469100" cy="75600"/>
          </a:xfrm>
          <a:prstGeom prst="rect">
            <a:avLst/>
          </a:prstGeom>
          <a:solidFill>
            <a:schemeClr val="accent2"/>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69" name="Google Shape;2069;p124"/>
          <p:cNvSpPr/>
          <p:nvPr/>
        </p:nvSpPr>
        <p:spPr>
          <a:xfrm>
            <a:off x="7025178" y="1339318"/>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70" name="Google Shape;2070;p124"/>
          <p:cNvSpPr txBox="1"/>
          <p:nvPr>
            <p:ph idx="7" type="body"/>
          </p:nvPr>
        </p:nvSpPr>
        <p:spPr>
          <a:xfrm>
            <a:off x="7257943" y="1633190"/>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1"/>
              </a:buClr>
              <a:buSzPts val="3600"/>
              <a:buFont typeface="Arial"/>
              <a:buNone/>
              <a:defRPr b="1" i="0" sz="3600" u="none" cap="none" strike="noStrike">
                <a:solidFill>
                  <a:schemeClr val="accent1"/>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71" name="Google Shape;2071;p124"/>
          <p:cNvSpPr txBox="1"/>
          <p:nvPr>
            <p:ph idx="8" type="body"/>
          </p:nvPr>
        </p:nvSpPr>
        <p:spPr>
          <a:xfrm>
            <a:off x="7257942" y="2163590"/>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72" name="Google Shape;2072;p124"/>
          <p:cNvSpPr txBox="1"/>
          <p:nvPr>
            <p:ph idx="9" type="body"/>
          </p:nvPr>
        </p:nvSpPr>
        <p:spPr>
          <a:xfrm>
            <a:off x="7257942" y="2607342"/>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073" name="Google Shape;2073;p124"/>
          <p:cNvCxnSpPr/>
          <p:nvPr/>
        </p:nvCxnSpPr>
        <p:spPr>
          <a:xfrm>
            <a:off x="7206089" y="1520942"/>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074" name="Google Shape;2074;p124"/>
          <p:cNvCxnSpPr/>
          <p:nvPr/>
        </p:nvCxnSpPr>
        <p:spPr>
          <a:xfrm rot="10800000">
            <a:off x="7206089" y="1519990"/>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075" name="Google Shape;2075;p124"/>
          <p:cNvSpPr/>
          <p:nvPr/>
        </p:nvSpPr>
        <p:spPr>
          <a:xfrm>
            <a:off x="7025178" y="3249989"/>
            <a:ext cx="1469100" cy="75600"/>
          </a:xfrm>
          <a:prstGeom prst="rect">
            <a:avLst/>
          </a:prstGeom>
          <a:solidFill>
            <a:schemeClr val="accent1"/>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76" name="Google Shape;2076;p124"/>
          <p:cNvSpPr/>
          <p:nvPr/>
        </p:nvSpPr>
        <p:spPr>
          <a:xfrm>
            <a:off x="3515970" y="3532396"/>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77" name="Google Shape;2077;p124"/>
          <p:cNvSpPr txBox="1"/>
          <p:nvPr>
            <p:ph idx="13" type="body"/>
          </p:nvPr>
        </p:nvSpPr>
        <p:spPr>
          <a:xfrm>
            <a:off x="3748735" y="3826268"/>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78" name="Google Shape;2078;p124"/>
          <p:cNvSpPr txBox="1"/>
          <p:nvPr>
            <p:ph idx="14" type="body"/>
          </p:nvPr>
        </p:nvSpPr>
        <p:spPr>
          <a:xfrm>
            <a:off x="3748734" y="4356668"/>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79" name="Google Shape;2079;p124"/>
          <p:cNvSpPr txBox="1"/>
          <p:nvPr>
            <p:ph idx="15" type="body"/>
          </p:nvPr>
        </p:nvSpPr>
        <p:spPr>
          <a:xfrm>
            <a:off x="3748734" y="4800420"/>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080" name="Google Shape;2080;p124"/>
          <p:cNvCxnSpPr/>
          <p:nvPr/>
        </p:nvCxnSpPr>
        <p:spPr>
          <a:xfrm>
            <a:off x="3696881" y="3714020"/>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081" name="Google Shape;2081;p124"/>
          <p:cNvCxnSpPr/>
          <p:nvPr/>
        </p:nvCxnSpPr>
        <p:spPr>
          <a:xfrm rot="10800000">
            <a:off x="3696881" y="3713069"/>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082" name="Google Shape;2082;p124"/>
          <p:cNvSpPr/>
          <p:nvPr/>
        </p:nvSpPr>
        <p:spPr>
          <a:xfrm>
            <a:off x="3515970" y="5443068"/>
            <a:ext cx="1469100" cy="75600"/>
          </a:xfrm>
          <a:prstGeom prst="rect">
            <a:avLst/>
          </a:prstGeom>
          <a:solidFill>
            <a:schemeClr val="accent2"/>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83" name="Google Shape;2083;p124"/>
          <p:cNvSpPr/>
          <p:nvPr/>
        </p:nvSpPr>
        <p:spPr>
          <a:xfrm>
            <a:off x="5270574" y="3532396"/>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84" name="Google Shape;2084;p124"/>
          <p:cNvSpPr txBox="1"/>
          <p:nvPr>
            <p:ph idx="16" type="body"/>
          </p:nvPr>
        </p:nvSpPr>
        <p:spPr>
          <a:xfrm>
            <a:off x="5503339" y="3826268"/>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1"/>
              </a:buClr>
              <a:buSzPts val="3600"/>
              <a:buFont typeface="Arial"/>
              <a:buNone/>
              <a:defRPr b="1" i="0" sz="3600" u="none" cap="none" strike="noStrike">
                <a:solidFill>
                  <a:schemeClr val="accent1"/>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85" name="Google Shape;2085;p124"/>
          <p:cNvSpPr txBox="1"/>
          <p:nvPr>
            <p:ph idx="17" type="body"/>
          </p:nvPr>
        </p:nvSpPr>
        <p:spPr>
          <a:xfrm>
            <a:off x="5503338" y="4356668"/>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86" name="Google Shape;2086;p124"/>
          <p:cNvSpPr txBox="1"/>
          <p:nvPr>
            <p:ph idx="18" type="body"/>
          </p:nvPr>
        </p:nvSpPr>
        <p:spPr>
          <a:xfrm>
            <a:off x="5503338" y="4800420"/>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087" name="Google Shape;2087;p124"/>
          <p:cNvCxnSpPr/>
          <p:nvPr/>
        </p:nvCxnSpPr>
        <p:spPr>
          <a:xfrm>
            <a:off x="5451485" y="3714020"/>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088" name="Google Shape;2088;p124"/>
          <p:cNvCxnSpPr/>
          <p:nvPr/>
        </p:nvCxnSpPr>
        <p:spPr>
          <a:xfrm rot="10800000">
            <a:off x="5451485" y="3713069"/>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089" name="Google Shape;2089;p124"/>
          <p:cNvSpPr/>
          <p:nvPr/>
        </p:nvSpPr>
        <p:spPr>
          <a:xfrm>
            <a:off x="5270574" y="5443068"/>
            <a:ext cx="1469100" cy="75600"/>
          </a:xfrm>
          <a:prstGeom prst="rect">
            <a:avLst/>
          </a:prstGeom>
          <a:solidFill>
            <a:schemeClr val="accent1"/>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90" name="Google Shape;2090;p124"/>
          <p:cNvSpPr/>
          <p:nvPr/>
        </p:nvSpPr>
        <p:spPr>
          <a:xfrm>
            <a:off x="7025178" y="3532396"/>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91" name="Google Shape;2091;p124"/>
          <p:cNvSpPr txBox="1"/>
          <p:nvPr>
            <p:ph idx="19" type="body"/>
          </p:nvPr>
        </p:nvSpPr>
        <p:spPr>
          <a:xfrm>
            <a:off x="7257943" y="3826268"/>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92" name="Google Shape;2092;p124"/>
          <p:cNvSpPr txBox="1"/>
          <p:nvPr>
            <p:ph idx="20" type="body"/>
          </p:nvPr>
        </p:nvSpPr>
        <p:spPr>
          <a:xfrm>
            <a:off x="7257942" y="4356668"/>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093" name="Google Shape;2093;p124"/>
          <p:cNvSpPr txBox="1"/>
          <p:nvPr>
            <p:ph idx="21" type="body"/>
          </p:nvPr>
        </p:nvSpPr>
        <p:spPr>
          <a:xfrm>
            <a:off x="7257942" y="4800420"/>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094" name="Google Shape;2094;p124"/>
          <p:cNvCxnSpPr/>
          <p:nvPr/>
        </p:nvCxnSpPr>
        <p:spPr>
          <a:xfrm>
            <a:off x="7206089" y="3714020"/>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095" name="Google Shape;2095;p124"/>
          <p:cNvCxnSpPr/>
          <p:nvPr/>
        </p:nvCxnSpPr>
        <p:spPr>
          <a:xfrm rot="10800000">
            <a:off x="7206089" y="3713069"/>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096" name="Google Shape;2096;p124"/>
          <p:cNvSpPr/>
          <p:nvPr/>
        </p:nvSpPr>
        <p:spPr>
          <a:xfrm>
            <a:off x="7025178" y="5443068"/>
            <a:ext cx="1469100" cy="75600"/>
          </a:xfrm>
          <a:prstGeom prst="rect">
            <a:avLst/>
          </a:prstGeom>
          <a:solidFill>
            <a:schemeClr val="accent2"/>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97" name="Google Shape;2097;p124"/>
          <p:cNvSpPr txBox="1"/>
          <p:nvPr>
            <p:ph idx="22" type="body"/>
          </p:nvPr>
        </p:nvSpPr>
        <p:spPr>
          <a:xfrm>
            <a:off x="-22246" y="1771599"/>
            <a:ext cx="32529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98" name="Google Shape;2098;p124"/>
          <p:cNvSpPr txBox="1"/>
          <p:nvPr>
            <p:ph idx="23" type="body"/>
          </p:nvPr>
        </p:nvSpPr>
        <p:spPr>
          <a:xfrm>
            <a:off x="665032" y="3146235"/>
            <a:ext cx="2994300" cy="1113900"/>
          </a:xfrm>
          <a:prstGeom prst="rect">
            <a:avLst/>
          </a:prstGeom>
          <a:noFill/>
          <a:ln>
            <a:noFill/>
          </a:ln>
        </p:spPr>
        <p:txBody>
          <a:bodyPr anchorCtr="0" anchor="t" bIns="42075" lIns="84175" spcFirstLastPara="1" rIns="84175" wrap="square" tIns="42075">
            <a:noAutofit/>
          </a:bodyPr>
          <a:lstStyle>
            <a:lvl1pPr indent="-228600" lvl="0" marL="457200" marR="0" algn="l">
              <a:lnSpc>
                <a:spcPct val="90000"/>
              </a:lnSpc>
              <a:spcBef>
                <a:spcPts val="1000"/>
              </a:spcBef>
              <a:spcAft>
                <a:spcPts val="0"/>
              </a:spcAft>
              <a:buClr>
                <a:schemeClr val="accent2"/>
              </a:buClr>
              <a:buSzPts val="1400"/>
              <a:buFont typeface="Arial"/>
              <a:buNone/>
              <a:defRPr b="0" i="0" sz="1400" u="none" cap="none" strike="noStrike">
                <a:solidFill>
                  <a:schemeClr val="accent6"/>
                </a:solidFill>
                <a:latin typeface="Montserrat"/>
                <a:ea typeface="Montserrat"/>
                <a:cs typeface="Montserrat"/>
                <a:sym typeface="Montserrat"/>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2099" name="Google Shape;2099;p124"/>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00" name="Google Shape;2100;p124"/>
          <p:cNvSpPr/>
          <p:nvPr/>
        </p:nvSpPr>
        <p:spPr>
          <a:xfrm>
            <a:off x="8779737" y="1339318"/>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01" name="Google Shape;2101;p124"/>
          <p:cNvSpPr txBox="1"/>
          <p:nvPr>
            <p:ph idx="24" type="body"/>
          </p:nvPr>
        </p:nvSpPr>
        <p:spPr>
          <a:xfrm>
            <a:off x="9012503" y="1633190"/>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02" name="Google Shape;2102;p124"/>
          <p:cNvSpPr txBox="1"/>
          <p:nvPr>
            <p:ph idx="25" type="body"/>
          </p:nvPr>
        </p:nvSpPr>
        <p:spPr>
          <a:xfrm>
            <a:off x="9012502" y="2163590"/>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03" name="Google Shape;2103;p124"/>
          <p:cNvSpPr txBox="1"/>
          <p:nvPr>
            <p:ph idx="26" type="body"/>
          </p:nvPr>
        </p:nvSpPr>
        <p:spPr>
          <a:xfrm>
            <a:off x="9012502" y="2607342"/>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104" name="Google Shape;2104;p124"/>
          <p:cNvCxnSpPr/>
          <p:nvPr/>
        </p:nvCxnSpPr>
        <p:spPr>
          <a:xfrm>
            <a:off x="8960649" y="1520942"/>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105" name="Google Shape;2105;p124"/>
          <p:cNvCxnSpPr/>
          <p:nvPr/>
        </p:nvCxnSpPr>
        <p:spPr>
          <a:xfrm rot="10800000">
            <a:off x="8960649" y="1519990"/>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106" name="Google Shape;2106;p124"/>
          <p:cNvSpPr/>
          <p:nvPr/>
        </p:nvSpPr>
        <p:spPr>
          <a:xfrm>
            <a:off x="8779737" y="3249989"/>
            <a:ext cx="1469100" cy="75600"/>
          </a:xfrm>
          <a:prstGeom prst="rect">
            <a:avLst/>
          </a:prstGeom>
          <a:solidFill>
            <a:schemeClr val="accent2"/>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07" name="Google Shape;2107;p124"/>
          <p:cNvSpPr/>
          <p:nvPr/>
        </p:nvSpPr>
        <p:spPr>
          <a:xfrm>
            <a:off x="10534341" y="1339318"/>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08" name="Google Shape;2108;p124"/>
          <p:cNvSpPr txBox="1"/>
          <p:nvPr>
            <p:ph idx="27" type="body"/>
          </p:nvPr>
        </p:nvSpPr>
        <p:spPr>
          <a:xfrm>
            <a:off x="10767106" y="1633190"/>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1"/>
              </a:buClr>
              <a:buSzPts val="3600"/>
              <a:buFont typeface="Arial"/>
              <a:buNone/>
              <a:defRPr b="1" i="0" sz="3600" u="none" cap="none" strike="noStrike">
                <a:solidFill>
                  <a:schemeClr val="accent1"/>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09" name="Google Shape;2109;p124"/>
          <p:cNvSpPr txBox="1"/>
          <p:nvPr>
            <p:ph idx="28" type="body"/>
          </p:nvPr>
        </p:nvSpPr>
        <p:spPr>
          <a:xfrm>
            <a:off x="10767106" y="2163590"/>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10" name="Google Shape;2110;p124"/>
          <p:cNvSpPr txBox="1"/>
          <p:nvPr>
            <p:ph idx="29" type="body"/>
          </p:nvPr>
        </p:nvSpPr>
        <p:spPr>
          <a:xfrm>
            <a:off x="10767106" y="2607342"/>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111" name="Google Shape;2111;p124"/>
          <p:cNvCxnSpPr/>
          <p:nvPr/>
        </p:nvCxnSpPr>
        <p:spPr>
          <a:xfrm>
            <a:off x="10715252" y="1520942"/>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112" name="Google Shape;2112;p124"/>
          <p:cNvCxnSpPr/>
          <p:nvPr/>
        </p:nvCxnSpPr>
        <p:spPr>
          <a:xfrm rot="10800000">
            <a:off x="10715252" y="1519990"/>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113" name="Google Shape;2113;p124"/>
          <p:cNvSpPr/>
          <p:nvPr/>
        </p:nvSpPr>
        <p:spPr>
          <a:xfrm>
            <a:off x="10534341" y="3249989"/>
            <a:ext cx="1469100" cy="75600"/>
          </a:xfrm>
          <a:prstGeom prst="rect">
            <a:avLst/>
          </a:prstGeom>
          <a:solidFill>
            <a:schemeClr val="accent1"/>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14" name="Google Shape;2114;p124"/>
          <p:cNvSpPr/>
          <p:nvPr/>
        </p:nvSpPr>
        <p:spPr>
          <a:xfrm>
            <a:off x="8779737" y="3532396"/>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15" name="Google Shape;2115;p124"/>
          <p:cNvSpPr txBox="1"/>
          <p:nvPr>
            <p:ph idx="30" type="body"/>
          </p:nvPr>
        </p:nvSpPr>
        <p:spPr>
          <a:xfrm>
            <a:off x="9012503" y="3826268"/>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1"/>
              </a:buClr>
              <a:buSzPts val="3600"/>
              <a:buFont typeface="Arial"/>
              <a:buNone/>
              <a:defRPr b="1" i="0" sz="3600" u="none" cap="none" strike="noStrike">
                <a:solidFill>
                  <a:schemeClr val="accent1"/>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16" name="Google Shape;2116;p124"/>
          <p:cNvSpPr txBox="1"/>
          <p:nvPr>
            <p:ph idx="31" type="body"/>
          </p:nvPr>
        </p:nvSpPr>
        <p:spPr>
          <a:xfrm>
            <a:off x="9012502" y="4356668"/>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17" name="Google Shape;2117;p124"/>
          <p:cNvSpPr txBox="1"/>
          <p:nvPr>
            <p:ph idx="32" type="body"/>
          </p:nvPr>
        </p:nvSpPr>
        <p:spPr>
          <a:xfrm>
            <a:off x="9012502" y="4800420"/>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118" name="Google Shape;2118;p124"/>
          <p:cNvCxnSpPr/>
          <p:nvPr/>
        </p:nvCxnSpPr>
        <p:spPr>
          <a:xfrm>
            <a:off x="8960649" y="3714020"/>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119" name="Google Shape;2119;p124"/>
          <p:cNvCxnSpPr/>
          <p:nvPr/>
        </p:nvCxnSpPr>
        <p:spPr>
          <a:xfrm rot="10800000">
            <a:off x="8960649" y="3713069"/>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120" name="Google Shape;2120;p124"/>
          <p:cNvSpPr/>
          <p:nvPr/>
        </p:nvSpPr>
        <p:spPr>
          <a:xfrm>
            <a:off x="8779737" y="5443068"/>
            <a:ext cx="1469100" cy="75600"/>
          </a:xfrm>
          <a:prstGeom prst="rect">
            <a:avLst/>
          </a:prstGeom>
          <a:solidFill>
            <a:schemeClr val="accent1"/>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21" name="Google Shape;2121;p124"/>
          <p:cNvSpPr/>
          <p:nvPr/>
        </p:nvSpPr>
        <p:spPr>
          <a:xfrm>
            <a:off x="10534341" y="3532396"/>
            <a:ext cx="1469100" cy="1910700"/>
          </a:xfrm>
          <a:prstGeom prst="rect">
            <a:avLst/>
          </a:prstGeom>
          <a:solidFill>
            <a:schemeClr val="lt1"/>
          </a:solidFill>
          <a:ln cap="flat" cmpd="sng" w="15700">
            <a:solidFill>
              <a:srgbClr val="D8D8D8"/>
            </a:solidFill>
            <a:prstDash val="solid"/>
            <a:miter lim="800000"/>
            <a:headEnd len="sm" w="sm" type="none"/>
            <a:tailEnd len="sm" w="sm" type="none"/>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122" name="Google Shape;2122;p124"/>
          <p:cNvSpPr txBox="1"/>
          <p:nvPr>
            <p:ph idx="33" type="body"/>
          </p:nvPr>
        </p:nvSpPr>
        <p:spPr>
          <a:xfrm>
            <a:off x="10767106" y="3826268"/>
            <a:ext cx="1003200" cy="5211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23" name="Google Shape;2123;p124"/>
          <p:cNvSpPr txBox="1"/>
          <p:nvPr>
            <p:ph idx="34" type="body"/>
          </p:nvPr>
        </p:nvSpPr>
        <p:spPr>
          <a:xfrm>
            <a:off x="10767106" y="4356668"/>
            <a:ext cx="1003200" cy="3576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1200"/>
              <a:buFont typeface="Arial"/>
              <a:buNone/>
              <a:defRPr b="1" i="0" sz="1200" u="none" cap="none" strike="noStrike">
                <a:solidFill>
                  <a:schemeClr val="accent6"/>
                </a:solidFill>
                <a:latin typeface="Montserrat Medium"/>
                <a:ea typeface="Montserrat Medium"/>
                <a:cs typeface="Montserrat Medium"/>
                <a:sym typeface="Montserrat Medium"/>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sp>
        <p:nvSpPr>
          <p:cNvPr id="2124" name="Google Shape;2124;p124"/>
          <p:cNvSpPr txBox="1"/>
          <p:nvPr>
            <p:ph idx="35" type="body"/>
          </p:nvPr>
        </p:nvSpPr>
        <p:spPr>
          <a:xfrm>
            <a:off x="10767106" y="4800420"/>
            <a:ext cx="1003200" cy="461700"/>
          </a:xfrm>
          <a:prstGeom prst="rect">
            <a:avLst/>
          </a:prstGeom>
          <a:noFill/>
          <a:ln>
            <a:noFill/>
          </a:ln>
        </p:spPr>
        <p:txBody>
          <a:bodyPr anchorCtr="0" anchor="t" bIns="37625" lIns="75375" spcFirstLastPara="1" rIns="75375" wrap="square" tIns="37625">
            <a:noAutofit/>
          </a:bodyPr>
          <a:lstStyle>
            <a:lvl1pPr indent="-228600" lvl="0" marL="457200" marR="0" algn="l">
              <a:lnSpc>
                <a:spcPct val="90000"/>
              </a:lnSpc>
              <a:spcBef>
                <a:spcPts val="900"/>
              </a:spcBef>
              <a:spcAft>
                <a:spcPts val="0"/>
              </a:spcAft>
              <a:buClr>
                <a:schemeClr val="accent6"/>
              </a:buClr>
              <a:buSzPts val="900"/>
              <a:buFont typeface="Arial"/>
              <a:buNone/>
              <a:defRPr b="0" i="0" sz="9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9pPr>
          </a:lstStyle>
          <a:p/>
        </p:txBody>
      </p:sp>
      <p:cxnSp>
        <p:nvCxnSpPr>
          <p:cNvPr id="2125" name="Google Shape;2125;p124"/>
          <p:cNvCxnSpPr/>
          <p:nvPr/>
        </p:nvCxnSpPr>
        <p:spPr>
          <a:xfrm>
            <a:off x="10715252" y="3714020"/>
            <a:ext cx="989100" cy="0"/>
          </a:xfrm>
          <a:prstGeom prst="straightConnector1">
            <a:avLst/>
          </a:prstGeom>
          <a:noFill/>
          <a:ln cap="flat" cmpd="sng" w="10475">
            <a:solidFill>
              <a:srgbClr val="7F7F7F"/>
            </a:solidFill>
            <a:prstDash val="solid"/>
            <a:miter lim="800000"/>
            <a:headEnd len="sm" w="sm" type="none"/>
            <a:tailEnd len="med" w="med" type="triangle"/>
          </a:ln>
        </p:spPr>
      </p:cxnSp>
      <p:cxnSp>
        <p:nvCxnSpPr>
          <p:cNvPr id="2126" name="Google Shape;2126;p124"/>
          <p:cNvCxnSpPr/>
          <p:nvPr/>
        </p:nvCxnSpPr>
        <p:spPr>
          <a:xfrm rot="10800000">
            <a:off x="10715252" y="3713069"/>
            <a:ext cx="0" cy="1549200"/>
          </a:xfrm>
          <a:prstGeom prst="straightConnector1">
            <a:avLst/>
          </a:prstGeom>
          <a:noFill/>
          <a:ln cap="flat" cmpd="sng" w="10475">
            <a:solidFill>
              <a:srgbClr val="7F7F7F"/>
            </a:solidFill>
            <a:prstDash val="solid"/>
            <a:miter lim="800000"/>
            <a:headEnd len="sm" w="sm" type="none"/>
            <a:tailEnd len="sm" w="sm" type="none"/>
          </a:ln>
        </p:spPr>
      </p:cxnSp>
      <p:sp>
        <p:nvSpPr>
          <p:cNvPr id="2127" name="Google Shape;2127;p124"/>
          <p:cNvSpPr/>
          <p:nvPr/>
        </p:nvSpPr>
        <p:spPr>
          <a:xfrm>
            <a:off x="10534341" y="5443068"/>
            <a:ext cx="1469100" cy="75600"/>
          </a:xfrm>
          <a:prstGeom prst="rect">
            <a:avLst/>
          </a:prstGeom>
          <a:solidFill>
            <a:schemeClr val="accent2"/>
          </a:solidFill>
          <a:ln>
            <a:noFill/>
          </a:ln>
        </p:spPr>
        <p:txBody>
          <a:bodyPr anchorCtr="0" anchor="ctr" bIns="37625" lIns="75375" spcFirstLastPara="1" rIns="75375" wrap="square" tIns="376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8_Title Slide">
    <p:spTree>
      <p:nvGrpSpPr>
        <p:cNvPr id="2128" name="Shape 2128"/>
        <p:cNvGrpSpPr/>
        <p:nvPr/>
      </p:nvGrpSpPr>
      <p:grpSpPr>
        <a:xfrm>
          <a:off x="0" y="0"/>
          <a:ext cx="0" cy="0"/>
          <a:chOff x="0" y="0"/>
          <a:chExt cx="0" cy="0"/>
        </a:xfrm>
      </p:grpSpPr>
      <p:sp>
        <p:nvSpPr>
          <p:cNvPr id="2129" name="Google Shape;2129;p125"/>
          <p:cNvSpPr/>
          <p:nvPr/>
        </p:nvSpPr>
        <p:spPr>
          <a:xfrm>
            <a:off x="33"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2130" name="Google Shape;2130;p12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131" name="Google Shape;2131;p12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32" name="Google Shape;2132;p12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133" name="Google Shape;2133;p12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34" name="Google Shape;2134;p12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2135" name="Google Shape;2135;p125"/>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36" name="Google Shape;2136;p125"/>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37" name="Google Shape;2137;p125"/>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2138" name="Google Shape;2138;p125"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2139" name="Shape 2139"/>
        <p:cNvGrpSpPr/>
        <p:nvPr/>
      </p:nvGrpSpPr>
      <p:grpSpPr>
        <a:xfrm>
          <a:off x="0" y="0"/>
          <a:ext cx="0" cy="0"/>
          <a:chOff x="0" y="0"/>
          <a:chExt cx="0" cy="0"/>
        </a:xfrm>
      </p:grpSpPr>
      <p:sp>
        <p:nvSpPr>
          <p:cNvPr id="2140" name="Google Shape;2140;p126"/>
          <p:cNvSpPr/>
          <p:nvPr/>
        </p:nvSpPr>
        <p:spPr>
          <a:xfrm>
            <a:off x="0" y="0"/>
            <a:ext cx="12192000" cy="6858000"/>
          </a:xfrm>
          <a:prstGeom prst="rect">
            <a:avLst/>
          </a:prstGeom>
          <a:gradFill>
            <a:gsLst>
              <a:gs pos="0">
                <a:schemeClr val="accent2"/>
              </a:gs>
              <a:gs pos="100000">
                <a:srgbClr val="13294B">
                  <a:alpha val="74117"/>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2141" name="Google Shape;2141;p126"/>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2142" name="Google Shape;2142;p126"/>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Content Slide - 2 Column">
    <p:spTree>
      <p:nvGrpSpPr>
        <p:cNvPr id="2143" name="Shape 2143"/>
        <p:cNvGrpSpPr/>
        <p:nvPr/>
      </p:nvGrpSpPr>
      <p:grpSpPr>
        <a:xfrm>
          <a:off x="0" y="0"/>
          <a:ext cx="0" cy="0"/>
          <a:chOff x="0" y="0"/>
          <a:chExt cx="0" cy="0"/>
        </a:xfrm>
      </p:grpSpPr>
      <p:sp>
        <p:nvSpPr>
          <p:cNvPr id="2144" name="Google Shape;2144;p127"/>
          <p:cNvSpPr/>
          <p:nvPr/>
        </p:nvSpPr>
        <p:spPr>
          <a:xfrm>
            <a:off x="0" y="-10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2145" name="Google Shape;2145;p127"/>
          <p:cNvPicPr preferRelativeResize="0"/>
          <p:nvPr/>
        </p:nvPicPr>
        <p:blipFill rotWithShape="1">
          <a:blip r:embed="rId2">
            <a:alphaModFix/>
          </a:blip>
          <a:srcRect b="0" l="0" r="0" t="0"/>
          <a:stretch/>
        </p:blipFill>
        <p:spPr>
          <a:xfrm>
            <a:off x="9220824" y="1"/>
            <a:ext cx="2971177" cy="6858001"/>
          </a:xfrm>
          <a:prstGeom prst="rect">
            <a:avLst/>
          </a:prstGeom>
          <a:noFill/>
          <a:ln>
            <a:noFill/>
          </a:ln>
        </p:spPr>
      </p:pic>
      <p:sp>
        <p:nvSpPr>
          <p:cNvPr id="2146" name="Google Shape;2146;p127"/>
          <p:cNvSpPr/>
          <p:nvPr/>
        </p:nvSpPr>
        <p:spPr>
          <a:xfrm>
            <a:off x="11597049" y="6274471"/>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47" name="Google Shape;2147;p127"/>
          <p:cNvSpPr txBox="1"/>
          <p:nvPr/>
        </p:nvSpPr>
        <p:spPr>
          <a:xfrm>
            <a:off x="11513371" y="6277755"/>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148" name="Google Shape;2148;p127"/>
          <p:cNvSpPr/>
          <p:nvPr/>
        </p:nvSpPr>
        <p:spPr>
          <a:xfrm>
            <a:off x="2050475" y="6347451"/>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49" name="Google Shape;2149;p127"/>
          <p:cNvSpPr txBox="1"/>
          <p:nvPr/>
        </p:nvSpPr>
        <p:spPr>
          <a:xfrm>
            <a:off x="8787443" y="6274471"/>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2150" name="Google Shape;2150;p127"/>
          <p:cNvSpPr txBox="1"/>
          <p:nvPr>
            <p:ph idx="1" type="body"/>
          </p:nvPr>
        </p:nvSpPr>
        <p:spPr>
          <a:xfrm>
            <a:off x="539188" y="551701"/>
            <a:ext cx="11113500" cy="5844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100"/>
              </a:spcBef>
              <a:spcAft>
                <a:spcPts val="0"/>
              </a:spcAft>
              <a:buClr>
                <a:schemeClr val="accent2"/>
              </a:buClr>
              <a:buSzPts val="27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49250" lvl="1" marL="914400" marR="0" algn="l">
              <a:lnSpc>
                <a:spcPct val="90000"/>
              </a:lnSpc>
              <a:spcBef>
                <a:spcPts val="500"/>
              </a:spcBef>
              <a:spcAft>
                <a:spcPts val="0"/>
              </a:spcAft>
              <a:buClr>
                <a:schemeClr val="dk1"/>
              </a:buClr>
              <a:buSzPts val="1900"/>
              <a:buFont typeface="Arial"/>
              <a:buChar char="•"/>
              <a:defRPr b="0" i="0" sz="24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00"/>
              </a:spcBef>
              <a:spcAft>
                <a:spcPts val="0"/>
              </a:spcAft>
              <a:buClr>
                <a:schemeClr val="dk1"/>
              </a:buClr>
              <a:buSzPts val="1500"/>
              <a:buFont typeface="Arial"/>
              <a:buChar char="•"/>
              <a:defRPr b="0" i="0" sz="19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00"/>
              </a:spcBef>
              <a:spcAft>
                <a:spcPts val="0"/>
              </a:spcAft>
              <a:buClr>
                <a:schemeClr val="dk1"/>
              </a:buClr>
              <a:buSzPts val="1500"/>
              <a:buFont typeface="Arial"/>
              <a:buChar char="•"/>
              <a:defRPr b="0" i="0" sz="19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00"/>
              </a:spcBef>
              <a:spcAft>
                <a:spcPts val="0"/>
              </a:spcAft>
              <a:buClr>
                <a:schemeClr val="dk1"/>
              </a:buClr>
              <a:buSzPts val="1500"/>
              <a:buFont typeface="Arial"/>
              <a:buChar char="•"/>
              <a:defRPr b="0" i="0" sz="19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00"/>
              </a:spcBef>
              <a:spcAft>
                <a:spcPts val="0"/>
              </a:spcAft>
              <a:buClr>
                <a:schemeClr val="dk1"/>
              </a:buClr>
              <a:buSzPts val="1500"/>
              <a:buFont typeface="Arial"/>
              <a:buChar char="•"/>
              <a:defRPr b="0" i="0" sz="19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00"/>
              </a:spcBef>
              <a:spcAft>
                <a:spcPts val="0"/>
              </a:spcAft>
              <a:buClr>
                <a:schemeClr val="dk1"/>
              </a:buClr>
              <a:buSzPts val="1500"/>
              <a:buFont typeface="Arial"/>
              <a:buChar char="•"/>
              <a:defRPr b="0" i="0" sz="19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00"/>
              </a:spcBef>
              <a:spcAft>
                <a:spcPts val="0"/>
              </a:spcAft>
              <a:buClr>
                <a:schemeClr val="dk1"/>
              </a:buClr>
              <a:buSzPts val="15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51" name="Google Shape;2151;p127"/>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52" name="Google Shape;2152;p127"/>
          <p:cNvSpPr txBox="1"/>
          <p:nvPr>
            <p:ph idx="2" type="body"/>
          </p:nvPr>
        </p:nvSpPr>
        <p:spPr>
          <a:xfrm>
            <a:off x="539193" y="1739275"/>
            <a:ext cx="5395500" cy="3879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100"/>
              </a:spcBef>
              <a:spcAft>
                <a:spcPts val="0"/>
              </a:spcAft>
              <a:buClr>
                <a:schemeClr val="accent6"/>
              </a:buClr>
              <a:buSzPts val="1500"/>
              <a:buFont typeface="Arial"/>
              <a:buNone/>
              <a:defRPr b="0" i="0" sz="2000" u="none" cap="none" strike="noStrike">
                <a:solidFill>
                  <a:schemeClr val="accent6"/>
                </a:solidFill>
                <a:latin typeface="Montserrat"/>
                <a:ea typeface="Montserrat"/>
                <a:cs typeface="Montserrat"/>
                <a:sym typeface="Montserrat"/>
              </a:defRPr>
            </a:lvl1pPr>
            <a:lvl2pPr indent="-323850" lvl="1" marL="9144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2153" name="Google Shape;2153;p127"/>
          <p:cNvSpPr txBox="1"/>
          <p:nvPr>
            <p:ph idx="3" type="body"/>
          </p:nvPr>
        </p:nvSpPr>
        <p:spPr>
          <a:xfrm>
            <a:off x="6438844" y="1739275"/>
            <a:ext cx="5395500" cy="3879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100"/>
              </a:spcBef>
              <a:spcAft>
                <a:spcPts val="0"/>
              </a:spcAft>
              <a:buClr>
                <a:schemeClr val="accent6"/>
              </a:buClr>
              <a:buSzPts val="1500"/>
              <a:buFont typeface="Arial"/>
              <a:buNone/>
              <a:defRPr b="0" i="0" sz="2000" u="none" cap="none" strike="noStrike">
                <a:solidFill>
                  <a:schemeClr val="accent6"/>
                </a:solidFill>
                <a:latin typeface="Montserrat"/>
                <a:ea typeface="Montserrat"/>
                <a:cs typeface="Montserrat"/>
                <a:sym typeface="Montserrat"/>
              </a:defRPr>
            </a:lvl1pPr>
            <a:lvl2pPr indent="-323850" lvl="1" marL="9144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00"/>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2154" name="Google Shape;2154;p127"/>
          <p:cNvPicPr preferRelativeResize="0"/>
          <p:nvPr/>
        </p:nvPicPr>
        <p:blipFill rotWithShape="1">
          <a:blip r:embed="rId3">
            <a:alphaModFix/>
          </a:blip>
          <a:srcRect b="0" l="0" r="0" t="0"/>
          <a:stretch/>
        </p:blipFill>
        <p:spPr>
          <a:xfrm>
            <a:off x="359457" y="6064433"/>
            <a:ext cx="1547896" cy="447439"/>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55" name="Shape 2155"/>
        <p:cNvGrpSpPr/>
        <p:nvPr/>
      </p:nvGrpSpPr>
      <p:grpSpPr>
        <a:xfrm>
          <a:off x="0" y="0"/>
          <a:ext cx="0" cy="0"/>
          <a:chOff x="0" y="0"/>
          <a:chExt cx="0" cy="0"/>
        </a:xfrm>
      </p:grpSpPr>
      <p:sp>
        <p:nvSpPr>
          <p:cNvPr id="2156" name="Google Shape;2156;p12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algn="ctr">
              <a:lnSpc>
                <a:spcPct val="100000"/>
              </a:lnSpc>
              <a:spcBef>
                <a:spcPts val="0"/>
              </a:spcBef>
              <a:spcAft>
                <a:spcPts val="0"/>
              </a:spcAft>
              <a:buSzPts val="1500"/>
              <a:buNone/>
              <a:defRPr b="0" i="0" sz="60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9pPr>
          </a:lstStyle>
          <a:p/>
        </p:txBody>
      </p:sp>
      <p:sp>
        <p:nvSpPr>
          <p:cNvPr id="2157" name="Google Shape;2157;p128"/>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2158" name="Google Shape;2158;p1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9pPr>
          </a:lstStyle>
          <a:p/>
        </p:txBody>
      </p:sp>
      <p:sp>
        <p:nvSpPr>
          <p:cNvPr id="2159" name="Google Shape;2159;p1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9pPr>
          </a:lstStyle>
          <a:p/>
        </p:txBody>
      </p:sp>
      <p:sp>
        <p:nvSpPr>
          <p:cNvPr id="2160" name="Google Shape;2160;p1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1"/>
        </a:solidFill>
      </p:bgPr>
    </p:bg>
    <p:spTree>
      <p:nvGrpSpPr>
        <p:cNvPr id="2161" name="Shape 2161"/>
        <p:cNvGrpSpPr/>
        <p:nvPr/>
      </p:nvGrpSpPr>
      <p:grpSpPr>
        <a:xfrm>
          <a:off x="0" y="0"/>
          <a:ext cx="0" cy="0"/>
          <a:chOff x="0" y="0"/>
          <a:chExt cx="0" cy="0"/>
        </a:xfrm>
      </p:grpSpPr>
      <p:pic>
        <p:nvPicPr>
          <p:cNvPr descr="A black and grey logo&#10;&#10;Description automatically generated with medium confidence" id="2162" name="Google Shape;2162;p12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163" name="Google Shape;2163;p12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64" name="Google Shape;2164;p12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65" name="Google Shape;2165;p129"/>
          <p:cNvSpPr txBox="1"/>
          <p:nvPr>
            <p:ph idx="2" type="body"/>
          </p:nvPr>
        </p:nvSpPr>
        <p:spPr>
          <a:xfrm>
            <a:off x="8191500" y="3800603"/>
            <a:ext cx="3188100" cy="626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2000"/>
              <a:buFont typeface="Arial"/>
              <a:buNone/>
              <a:defRPr b="1" i="0" sz="2000" u="none" cap="none" strike="noStrike">
                <a:solidFill>
                  <a:schemeClr val="accent5"/>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66" name="Google Shape;2166;p129"/>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67" name="Google Shape;2167;p129"/>
          <p:cNvSpPr txBox="1"/>
          <p:nvPr>
            <p:ph idx="4" type="body"/>
          </p:nvPr>
        </p:nvSpPr>
        <p:spPr>
          <a:xfrm>
            <a:off x="4501952" y="1908303"/>
            <a:ext cx="3188100" cy="626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3"/>
              </a:buClr>
              <a:buSzPts val="2000"/>
              <a:buFont typeface="Arial"/>
              <a:buNone/>
              <a:defRPr b="1" i="0" sz="20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68" name="Google Shape;2168;p129"/>
          <p:cNvSpPr txBox="1"/>
          <p:nvPr>
            <p:ph idx="5" type="body"/>
          </p:nvPr>
        </p:nvSpPr>
        <p:spPr>
          <a:xfrm>
            <a:off x="4501951" y="26500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69" name="Google Shape;2169;p129"/>
          <p:cNvSpPr txBox="1"/>
          <p:nvPr>
            <p:ph idx="6" type="body"/>
          </p:nvPr>
        </p:nvSpPr>
        <p:spPr>
          <a:xfrm>
            <a:off x="812798" y="3800603"/>
            <a:ext cx="3188100" cy="626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2000"/>
              <a:buFont typeface="Arial"/>
              <a:buNone/>
              <a:defRPr b="1" i="0" sz="2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70" name="Google Shape;2170;p129"/>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171" name="Google Shape;2171;p129"/>
          <p:cNvCxnSpPr/>
          <p:nvPr/>
        </p:nvCxnSpPr>
        <p:spPr>
          <a:xfrm>
            <a:off x="3214310"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2172" name="Google Shape;2172;p129"/>
          <p:cNvCxnSpPr/>
          <p:nvPr/>
        </p:nvCxnSpPr>
        <p:spPr>
          <a:xfrm>
            <a:off x="4282695"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2173" name="Google Shape;2173;p129"/>
          <p:cNvCxnSpPr/>
          <p:nvPr/>
        </p:nvCxnSpPr>
        <p:spPr>
          <a:xfrm>
            <a:off x="4248346"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2174" name="Google Shape;2174;p129"/>
          <p:cNvCxnSpPr/>
          <p:nvPr/>
        </p:nvCxnSpPr>
        <p:spPr>
          <a:xfrm rot="10800000">
            <a:off x="7974865"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2175" name="Google Shape;2175;p129"/>
          <p:cNvCxnSpPr/>
          <p:nvPr/>
        </p:nvCxnSpPr>
        <p:spPr>
          <a:xfrm rot="10800000">
            <a:off x="6906480"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2176" name="Google Shape;2176;p129"/>
          <p:cNvCxnSpPr/>
          <p:nvPr/>
        </p:nvCxnSpPr>
        <p:spPr>
          <a:xfrm>
            <a:off x="7946729"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2177" name="Google Shape;2177;p129"/>
          <p:cNvCxnSpPr/>
          <p:nvPr/>
        </p:nvCxnSpPr>
        <p:spPr>
          <a:xfrm>
            <a:off x="0" y="2766568"/>
            <a:ext cx="1646100" cy="0"/>
          </a:xfrm>
          <a:prstGeom prst="straightConnector1">
            <a:avLst/>
          </a:prstGeom>
          <a:noFill/>
          <a:ln cap="flat" cmpd="sng" w="12700">
            <a:solidFill>
              <a:schemeClr val="accent5"/>
            </a:solidFill>
            <a:prstDash val="dash"/>
            <a:miter lim="800000"/>
            <a:headEnd len="sm" w="sm" type="none"/>
            <a:tailEnd len="sm" w="sm" type="none"/>
          </a:ln>
        </p:spPr>
      </p:cxnSp>
      <p:cxnSp>
        <p:nvCxnSpPr>
          <p:cNvPr id="2178" name="Google Shape;2178;p129"/>
          <p:cNvCxnSpPr/>
          <p:nvPr/>
        </p:nvCxnSpPr>
        <p:spPr>
          <a:xfrm>
            <a:off x="10546080" y="2766568"/>
            <a:ext cx="1646100" cy="0"/>
          </a:xfrm>
          <a:prstGeom prst="straightConnector1">
            <a:avLst/>
          </a:prstGeom>
          <a:noFill/>
          <a:ln cap="flat" cmpd="sng" w="12700">
            <a:solidFill>
              <a:schemeClr val="accent5"/>
            </a:solidFill>
            <a:prstDash val="dash"/>
            <a:miter lim="800000"/>
            <a:headEnd len="sm" w="sm" type="none"/>
            <a:tailEnd len="sm" w="sm" type="none"/>
          </a:ln>
        </p:spPr>
      </p:cxnSp>
      <p:sp>
        <p:nvSpPr>
          <p:cNvPr id="2179" name="Google Shape;2179;p129"/>
          <p:cNvSpPr/>
          <p:nvPr/>
        </p:nvSpPr>
        <p:spPr>
          <a:xfrm>
            <a:off x="1958790" y="2357139"/>
            <a:ext cx="896100" cy="89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2180" name="Google Shape;2180;p129"/>
          <p:cNvSpPr/>
          <p:nvPr/>
        </p:nvSpPr>
        <p:spPr>
          <a:xfrm>
            <a:off x="5653824" y="4239784"/>
            <a:ext cx="896100" cy="89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2181" name="Google Shape;2181;p129"/>
          <p:cNvSpPr/>
          <p:nvPr/>
        </p:nvSpPr>
        <p:spPr>
          <a:xfrm>
            <a:off x="9337098" y="2354924"/>
            <a:ext cx="896100" cy="89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2182" name="Google Shape;2182;p129"/>
          <p:cNvSpPr txBox="1"/>
          <p:nvPr>
            <p:ph idx="8" type="body"/>
          </p:nvPr>
        </p:nvSpPr>
        <p:spPr>
          <a:xfrm>
            <a:off x="1964807" y="2513268"/>
            <a:ext cx="884100" cy="584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83" name="Google Shape;2183;p129"/>
          <p:cNvSpPr txBox="1"/>
          <p:nvPr>
            <p:ph idx="9" type="body"/>
          </p:nvPr>
        </p:nvSpPr>
        <p:spPr>
          <a:xfrm>
            <a:off x="5659841" y="4395913"/>
            <a:ext cx="884100" cy="584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84" name="Google Shape;2184;p129"/>
          <p:cNvSpPr txBox="1"/>
          <p:nvPr>
            <p:ph idx="13" type="body"/>
          </p:nvPr>
        </p:nvSpPr>
        <p:spPr>
          <a:xfrm>
            <a:off x="9343115" y="2511053"/>
            <a:ext cx="884100" cy="584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grpSp>
        <p:nvGrpSpPr>
          <p:cNvPr id="2185" name="Google Shape;2185;p129"/>
          <p:cNvGrpSpPr/>
          <p:nvPr/>
        </p:nvGrpSpPr>
        <p:grpSpPr>
          <a:xfrm>
            <a:off x="2050474" y="6274470"/>
            <a:ext cx="9867596" cy="237300"/>
            <a:chOff x="2050474" y="6274470"/>
            <a:chExt cx="9867596" cy="237300"/>
          </a:xfrm>
        </p:grpSpPr>
        <p:sp>
          <p:nvSpPr>
            <p:cNvPr id="2186" name="Google Shape;2186;p12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87" name="Google Shape;2187;p12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Montserrat"/>
                  <a:ea typeface="Montserrat"/>
                  <a:cs typeface="Montserrat"/>
                  <a:sym typeface="Montserrat"/>
                </a:rPr>
                <a:t>4</a:t>
              </a:r>
              <a:endParaRPr b="0" i="0" sz="1500" u="none" cap="none" strike="noStrike">
                <a:solidFill>
                  <a:srgbClr val="000000"/>
                </a:solidFill>
                <a:latin typeface="Arial"/>
                <a:ea typeface="Arial"/>
                <a:cs typeface="Arial"/>
                <a:sym typeface="Arial"/>
              </a:endParaRPr>
            </a:p>
          </p:txBody>
        </p:sp>
        <p:sp>
          <p:nvSpPr>
            <p:cNvPr id="2188" name="Google Shape;2188;p12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89" name="Google Shape;2189;p12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grpSp>
      <p:pic>
        <p:nvPicPr>
          <p:cNvPr id="2190" name="Google Shape;2190;p129"/>
          <p:cNvPicPr preferRelativeResize="0"/>
          <p:nvPr/>
        </p:nvPicPr>
        <p:blipFill rotWithShape="1">
          <a:blip r:embed="rId3">
            <a:alphaModFix/>
          </a:blip>
          <a:srcRect b="0" l="0" r="0" t="0"/>
          <a:stretch/>
        </p:blipFill>
        <p:spPr>
          <a:xfrm>
            <a:off x="359457" y="6064433"/>
            <a:ext cx="1547896" cy="447439"/>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Small Boxes">
  <p:cSld name="10_Title Slide_1_1">
    <p:spTree>
      <p:nvGrpSpPr>
        <p:cNvPr id="2191" name="Shape 2191"/>
        <p:cNvGrpSpPr/>
        <p:nvPr/>
      </p:nvGrpSpPr>
      <p:grpSpPr>
        <a:xfrm>
          <a:off x="0" y="0"/>
          <a:ext cx="0" cy="0"/>
          <a:chOff x="0" y="0"/>
          <a:chExt cx="0" cy="0"/>
        </a:xfrm>
      </p:grpSpPr>
      <p:sp>
        <p:nvSpPr>
          <p:cNvPr id="2192" name="Google Shape;2192;p130"/>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2193" name="Google Shape;2193;p130"/>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194" name="Google Shape;2194;p13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95" name="Google Shape;2195;p13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196" name="Google Shape;2196;p13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97" name="Google Shape;2197;p13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2198" name="Google Shape;2198;p130"/>
          <p:cNvSpPr/>
          <p:nvPr/>
        </p:nvSpPr>
        <p:spPr>
          <a:xfrm>
            <a:off x="539183" y="2332700"/>
            <a:ext cx="3399300" cy="22581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99" name="Google Shape;2199;p130"/>
          <p:cNvSpPr txBox="1"/>
          <p:nvPr>
            <p:ph idx="1" type="body"/>
          </p:nvPr>
        </p:nvSpPr>
        <p:spPr>
          <a:xfrm>
            <a:off x="703629"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9pPr>
          </a:lstStyle>
          <a:p/>
        </p:txBody>
      </p:sp>
      <p:sp>
        <p:nvSpPr>
          <p:cNvPr id="2200" name="Google Shape;2200;p130"/>
          <p:cNvSpPr/>
          <p:nvPr/>
        </p:nvSpPr>
        <p:spPr>
          <a:xfrm>
            <a:off x="4295455" y="2332700"/>
            <a:ext cx="3399300" cy="22581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01" name="Google Shape;2201;p130"/>
          <p:cNvSpPr txBox="1"/>
          <p:nvPr>
            <p:ph idx="2" type="body"/>
          </p:nvPr>
        </p:nvSpPr>
        <p:spPr>
          <a:xfrm>
            <a:off x="4459901"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9pPr>
          </a:lstStyle>
          <a:p/>
        </p:txBody>
      </p:sp>
      <p:sp>
        <p:nvSpPr>
          <p:cNvPr id="2202" name="Google Shape;2202;p130"/>
          <p:cNvSpPr/>
          <p:nvPr/>
        </p:nvSpPr>
        <p:spPr>
          <a:xfrm>
            <a:off x="8051726" y="2332700"/>
            <a:ext cx="3399300" cy="22581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03" name="Google Shape;2203;p130"/>
          <p:cNvSpPr txBox="1"/>
          <p:nvPr>
            <p:ph idx="3" type="body"/>
          </p:nvPr>
        </p:nvSpPr>
        <p:spPr>
          <a:xfrm>
            <a:off x="8216172"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9pPr>
          </a:lstStyle>
          <a:p/>
        </p:txBody>
      </p:sp>
      <p:sp>
        <p:nvSpPr>
          <p:cNvPr id="2204" name="Google Shape;2204;p130"/>
          <p:cNvSpPr txBox="1"/>
          <p:nvPr>
            <p:ph idx="4"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05" name="Google Shape;2205;p130"/>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06" name="Google Shape;2206;p130"/>
          <p:cNvSpPr/>
          <p:nvPr/>
        </p:nvSpPr>
        <p:spPr>
          <a:xfrm>
            <a:off x="539183" y="5286483"/>
            <a:ext cx="6620400" cy="584400"/>
          </a:xfrm>
          <a:prstGeom prst="rect">
            <a:avLst/>
          </a:prstGeom>
          <a:solidFill>
            <a:schemeClr val="accent1"/>
          </a:solidFill>
          <a:ln>
            <a:noFill/>
          </a:ln>
        </p:spPr>
        <p:txBody>
          <a:bodyPr anchorCtr="0" anchor="ctr" bIns="60975" lIns="60975" spcFirstLastPara="1" rIns="60975" wrap="square" tIns="609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2207" name="Google Shape;2207;p130"/>
          <p:cNvSpPr/>
          <p:nvPr/>
        </p:nvSpPr>
        <p:spPr>
          <a:xfrm>
            <a:off x="685800" y="5038300"/>
            <a:ext cx="1627500" cy="389100"/>
          </a:xfrm>
          <a:prstGeom prst="rect">
            <a:avLst/>
          </a:prstGeom>
          <a:solidFill>
            <a:schemeClr val="accent2"/>
          </a:solidFill>
          <a:ln>
            <a:noFill/>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Montserrat Medium"/>
              <a:ea typeface="Montserrat Medium"/>
              <a:cs typeface="Montserrat Medium"/>
              <a:sym typeface="Montserrat Medium"/>
            </a:endParaRPr>
          </a:p>
        </p:txBody>
      </p:sp>
      <p:sp>
        <p:nvSpPr>
          <p:cNvPr id="2208" name="Google Shape;2208;p130"/>
          <p:cNvSpPr txBox="1"/>
          <p:nvPr>
            <p:ph idx="5" type="body"/>
          </p:nvPr>
        </p:nvSpPr>
        <p:spPr>
          <a:xfrm>
            <a:off x="703575" y="5038300"/>
            <a:ext cx="1627500" cy="38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9pPr>
          </a:lstStyle>
          <a:p/>
        </p:txBody>
      </p:sp>
      <p:sp>
        <p:nvSpPr>
          <p:cNvPr id="2209" name="Google Shape;2209;p130"/>
          <p:cNvSpPr txBox="1"/>
          <p:nvPr>
            <p:ph idx="6" type="body"/>
          </p:nvPr>
        </p:nvSpPr>
        <p:spPr>
          <a:xfrm>
            <a:off x="539150" y="5286483"/>
            <a:ext cx="66204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Montserrat"/>
                <a:ea typeface="Montserrat"/>
                <a:cs typeface="Montserrat"/>
                <a:sym typeface="Montserrat"/>
              </a:defRPr>
            </a:lvl9pPr>
          </a:lstStyle>
          <a:p/>
        </p:txBody>
      </p:sp>
      <p:pic>
        <p:nvPicPr>
          <p:cNvPr id="2210" name="Google Shape;2210;p130"/>
          <p:cNvPicPr preferRelativeResize="0"/>
          <p:nvPr/>
        </p:nvPicPr>
        <p:blipFill rotWithShape="1">
          <a:blip r:embed="rId3">
            <a:alphaModFix/>
          </a:blip>
          <a:srcRect b="0" l="0" r="0" t="0"/>
          <a:stretch/>
        </p:blipFill>
        <p:spPr>
          <a:xfrm>
            <a:off x="359457" y="6064433"/>
            <a:ext cx="1547896" cy="447439"/>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1">
  <p:cSld name="8_Title Slide_1">
    <p:spTree>
      <p:nvGrpSpPr>
        <p:cNvPr id="2211" name="Shape 2211"/>
        <p:cNvGrpSpPr/>
        <p:nvPr/>
      </p:nvGrpSpPr>
      <p:grpSpPr>
        <a:xfrm>
          <a:off x="0" y="0"/>
          <a:ext cx="0" cy="0"/>
          <a:chOff x="0" y="0"/>
          <a:chExt cx="0" cy="0"/>
        </a:xfrm>
      </p:grpSpPr>
      <p:sp>
        <p:nvSpPr>
          <p:cNvPr id="2212" name="Google Shape;2212;p131"/>
          <p:cNvSpPr/>
          <p:nvPr/>
        </p:nvSpPr>
        <p:spPr>
          <a:xfrm>
            <a:off x="0" y="-32549"/>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2213" name="Google Shape;2213;p13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214" name="Google Shape;2214;p131"/>
          <p:cNvSpPr/>
          <p:nvPr/>
        </p:nvSpPr>
        <p:spPr>
          <a:xfrm>
            <a:off x="11597049" y="6274471"/>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15" name="Google Shape;2215;p131"/>
          <p:cNvSpPr txBox="1"/>
          <p:nvPr/>
        </p:nvSpPr>
        <p:spPr>
          <a:xfrm>
            <a:off x="11513371" y="6277755"/>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216" name="Google Shape;2216;p131"/>
          <p:cNvSpPr/>
          <p:nvPr/>
        </p:nvSpPr>
        <p:spPr>
          <a:xfrm>
            <a:off x="2050475" y="6347451"/>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17" name="Google Shape;2217;p131"/>
          <p:cNvSpPr txBox="1"/>
          <p:nvPr/>
        </p:nvSpPr>
        <p:spPr>
          <a:xfrm>
            <a:off x="8787443" y="6274471"/>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2218" name="Google Shape;2218;p131" title="softworks_logo_horizontal_navy&amp;orange.png"/>
          <p:cNvPicPr preferRelativeResize="0"/>
          <p:nvPr/>
        </p:nvPicPr>
        <p:blipFill rotWithShape="1">
          <a:blip r:embed="rId3">
            <a:alphaModFix/>
          </a:blip>
          <a:srcRect b="129" l="0" r="0" t="119"/>
          <a:stretch/>
        </p:blipFill>
        <p:spPr>
          <a:xfrm>
            <a:off x="357551" y="6064432"/>
            <a:ext cx="1551706" cy="447439"/>
          </a:xfrm>
          <a:prstGeom prst="rect">
            <a:avLst/>
          </a:prstGeom>
          <a:noFill/>
          <a:ln>
            <a:noFill/>
          </a:ln>
        </p:spPr>
      </p:pic>
      <p:sp>
        <p:nvSpPr>
          <p:cNvPr id="2219" name="Google Shape;2219;p13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20" name="Google Shape;2220;p13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21" name="Google Shape;2221;p131"/>
          <p:cNvSpPr txBox="1"/>
          <p:nvPr>
            <p:ph idx="2" type="body"/>
          </p:nvPr>
        </p:nvSpPr>
        <p:spPr>
          <a:xfrm>
            <a:off x="539193"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2222" name="Google Shape;2222;p131"/>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6_Title Slide">
    <p:spTree>
      <p:nvGrpSpPr>
        <p:cNvPr id="2223" name="Shape 2223"/>
        <p:cNvGrpSpPr/>
        <p:nvPr/>
      </p:nvGrpSpPr>
      <p:grpSpPr>
        <a:xfrm>
          <a:off x="0" y="0"/>
          <a:ext cx="0" cy="0"/>
          <a:chOff x="0" y="0"/>
          <a:chExt cx="0" cy="0"/>
        </a:xfrm>
      </p:grpSpPr>
      <p:sp>
        <p:nvSpPr>
          <p:cNvPr id="2224" name="Google Shape;2224;p132"/>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2225" name="Google Shape;2225;p132"/>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2226" name="Google Shape;2226;p132"/>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2227" name="Google Shape;2227;p132"/>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28" name="Google Shape;2228;p132"/>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29" name="Google Shape;2229;p132"/>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30" name="Google Shape;2230;p132"/>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2231" name="Google Shape;2231;p132"/>
          <p:cNvPicPr preferRelativeResize="0"/>
          <p:nvPr/>
        </p:nvPicPr>
        <p:blipFill rotWithShape="1">
          <a:blip r:embed="rId3">
            <a:alphaModFix/>
          </a:blip>
          <a:srcRect b="0" l="0" r="0" t="0"/>
          <a:stretch/>
        </p:blipFill>
        <p:spPr>
          <a:xfrm>
            <a:off x="1532127" y="3876068"/>
            <a:ext cx="227874" cy="227401"/>
          </a:xfrm>
          <a:prstGeom prst="rect">
            <a:avLst/>
          </a:prstGeom>
          <a:noFill/>
          <a:ln>
            <a:noFill/>
          </a:ln>
        </p:spPr>
      </p:pic>
      <p:pic>
        <p:nvPicPr>
          <p:cNvPr id="2232" name="Google Shape;2232;p132"/>
          <p:cNvPicPr preferRelativeResize="0"/>
          <p:nvPr/>
        </p:nvPicPr>
        <p:blipFill rotWithShape="1">
          <a:blip r:embed="rId4">
            <a:alphaModFix/>
          </a:blip>
          <a:srcRect b="0" l="0" r="0" t="0"/>
          <a:stretch/>
        </p:blipFill>
        <p:spPr>
          <a:xfrm>
            <a:off x="1531910" y="4225132"/>
            <a:ext cx="228100" cy="228100"/>
          </a:xfrm>
          <a:prstGeom prst="rect">
            <a:avLst/>
          </a:prstGeom>
          <a:noFill/>
          <a:ln>
            <a:noFill/>
          </a:ln>
        </p:spPr>
      </p:pic>
      <p:pic>
        <p:nvPicPr>
          <p:cNvPr id="2233" name="Google Shape;2233;p132"/>
          <p:cNvPicPr preferRelativeResize="0"/>
          <p:nvPr/>
        </p:nvPicPr>
        <p:blipFill rotWithShape="1">
          <a:blip r:embed="rId5">
            <a:alphaModFix/>
          </a:blip>
          <a:srcRect b="0" l="0" r="0" t="0"/>
          <a:stretch/>
        </p:blipFill>
        <p:spPr>
          <a:xfrm>
            <a:off x="1531910" y="4569069"/>
            <a:ext cx="239044" cy="239044"/>
          </a:xfrm>
          <a:prstGeom prst="rect">
            <a:avLst/>
          </a:prstGeom>
          <a:noFill/>
          <a:ln>
            <a:noFill/>
          </a:ln>
        </p:spPr>
      </p:pic>
      <p:sp>
        <p:nvSpPr>
          <p:cNvPr id="2234" name="Google Shape;2234;p132"/>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2235" name="Google Shape;2235;p132" title="softworks_logo_horizontal_white&amp;orange.png"/>
          <p:cNvPicPr preferRelativeResize="0"/>
          <p:nvPr/>
        </p:nvPicPr>
        <p:blipFill rotWithShape="1">
          <a:blip r:embed="rId6">
            <a:alphaModFix/>
          </a:blip>
          <a:srcRect b="129" l="0" r="0" t="119"/>
          <a:stretch/>
        </p:blipFill>
        <p:spPr>
          <a:xfrm>
            <a:off x="1531898" y="2778365"/>
            <a:ext cx="2318349" cy="668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ayout">
  <p:cSld name="Team Layout">
    <p:spTree>
      <p:nvGrpSpPr>
        <p:cNvPr id="222" name="Shape 222"/>
        <p:cNvGrpSpPr/>
        <p:nvPr/>
      </p:nvGrpSpPr>
      <p:grpSpPr>
        <a:xfrm>
          <a:off x="0" y="0"/>
          <a:ext cx="0" cy="0"/>
          <a:chOff x="0" y="0"/>
          <a:chExt cx="0" cy="0"/>
        </a:xfrm>
      </p:grpSpPr>
      <p:pic>
        <p:nvPicPr>
          <p:cNvPr id="223" name="Google Shape;223;p14"/>
          <p:cNvPicPr preferRelativeResize="0"/>
          <p:nvPr/>
        </p:nvPicPr>
        <p:blipFill rotWithShape="1">
          <a:blip r:embed="rId2">
            <a:alphaModFix/>
          </a:blip>
          <a:srcRect b="64782" l="0" r="0" t="3326"/>
          <a:stretch/>
        </p:blipFill>
        <p:spPr>
          <a:xfrm>
            <a:off x="3274498" y="1"/>
            <a:ext cx="8825390" cy="6858000"/>
          </a:xfrm>
          <a:prstGeom prst="rect">
            <a:avLst/>
          </a:prstGeom>
          <a:noFill/>
          <a:ln>
            <a:noFill/>
          </a:ln>
        </p:spPr>
      </p:pic>
      <p:sp>
        <p:nvSpPr>
          <p:cNvPr id="224" name="Google Shape;224;p14"/>
          <p:cNvSpPr/>
          <p:nvPr/>
        </p:nvSpPr>
        <p:spPr>
          <a:xfrm>
            <a:off x="8393024" y="186331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1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26" name="Google Shape;226;p14"/>
          <p:cNvSpPr txBox="1"/>
          <p:nvPr>
            <p:ph type="title"/>
          </p:nvPr>
        </p:nvSpPr>
        <p:spPr>
          <a:xfrm>
            <a:off x="1101413" y="517543"/>
            <a:ext cx="49947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7" name="Google Shape;227;p14"/>
          <p:cNvSpPr txBox="1"/>
          <p:nvPr>
            <p:ph idx="1" type="body"/>
          </p:nvPr>
        </p:nvSpPr>
        <p:spPr>
          <a:xfrm>
            <a:off x="1101414" y="1823281"/>
            <a:ext cx="6611400" cy="335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28" name="Google Shape;228;p14"/>
          <p:cNvSpPr txBox="1"/>
          <p:nvPr>
            <p:ph idx="2" type="body"/>
          </p:nvPr>
        </p:nvSpPr>
        <p:spPr>
          <a:xfrm>
            <a:off x="8861500" y="824120"/>
            <a:ext cx="2695500" cy="19074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29" name="Google Shape;229;p14"/>
          <p:cNvSpPr txBox="1"/>
          <p:nvPr>
            <p:ph idx="3" type="body"/>
          </p:nvPr>
        </p:nvSpPr>
        <p:spPr>
          <a:xfrm>
            <a:off x="8850867" y="2887307"/>
            <a:ext cx="2695500" cy="19074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0" name="Google Shape;230;p1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1">
  <p:cSld name="Content Slide 01_1">
    <p:spTree>
      <p:nvGrpSpPr>
        <p:cNvPr id="2236" name="Shape 2236"/>
        <p:cNvGrpSpPr/>
        <p:nvPr/>
      </p:nvGrpSpPr>
      <p:grpSpPr>
        <a:xfrm>
          <a:off x="0" y="0"/>
          <a:ext cx="0" cy="0"/>
          <a:chOff x="0" y="0"/>
          <a:chExt cx="0" cy="0"/>
        </a:xfrm>
      </p:grpSpPr>
      <p:sp>
        <p:nvSpPr>
          <p:cNvPr id="2237" name="Google Shape;2237;p133"/>
          <p:cNvSpPr txBox="1"/>
          <p:nvPr>
            <p:ph type="title"/>
          </p:nvPr>
        </p:nvSpPr>
        <p:spPr>
          <a:xfrm>
            <a:off x="340729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38" name="Google Shape;2238;p133"/>
          <p:cNvSpPr txBox="1"/>
          <p:nvPr>
            <p:ph idx="12" type="sldNum"/>
          </p:nvPr>
        </p:nvSpPr>
        <p:spPr>
          <a:xfrm>
            <a:off x="11559740" y="6286024"/>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239" name="Google Shape;2239;p133"/>
          <p:cNvPicPr preferRelativeResize="0"/>
          <p:nvPr/>
        </p:nvPicPr>
        <p:blipFill rotWithShape="1">
          <a:blip r:embed="rId2">
            <a:alphaModFix/>
          </a:blip>
          <a:srcRect b="63551" l="26155" r="0" t="3844"/>
          <a:stretch/>
        </p:blipFill>
        <p:spPr>
          <a:xfrm>
            <a:off x="0" y="0"/>
            <a:ext cx="6374297" cy="6858000"/>
          </a:xfrm>
          <a:prstGeom prst="rect">
            <a:avLst/>
          </a:prstGeom>
          <a:noFill/>
          <a:ln>
            <a:noFill/>
          </a:ln>
        </p:spPr>
      </p:pic>
      <p:pic>
        <p:nvPicPr>
          <p:cNvPr id="2240" name="Google Shape;2240;p13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241" name="Google Shape;2241;p133"/>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2" name="Google Shape;2242;p133"/>
          <p:cNvSpPr txBox="1"/>
          <p:nvPr>
            <p:ph idx="1" type="body"/>
          </p:nvPr>
        </p:nvSpPr>
        <p:spPr>
          <a:xfrm>
            <a:off x="3407291" y="1729297"/>
            <a:ext cx="76812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3" name="Google Shape;2243;p133"/>
          <p:cNvSpPr txBox="1"/>
          <p:nvPr>
            <p:ph idx="2" type="body"/>
          </p:nvPr>
        </p:nvSpPr>
        <p:spPr>
          <a:xfrm>
            <a:off x="3406775" y="2905125"/>
            <a:ext cx="7681800" cy="3021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2247" name="Shape 2247"/>
        <p:cNvGrpSpPr/>
        <p:nvPr/>
      </p:nvGrpSpPr>
      <p:grpSpPr>
        <a:xfrm>
          <a:off x="0" y="0"/>
          <a:ext cx="0" cy="0"/>
          <a:chOff x="0" y="0"/>
          <a:chExt cx="0" cy="0"/>
        </a:xfrm>
      </p:grpSpPr>
      <p:sp>
        <p:nvSpPr>
          <p:cNvPr id="2248" name="Google Shape;2248;p135"/>
          <p:cNvSpPr/>
          <p:nvPr/>
        </p:nvSpPr>
        <p:spPr>
          <a:xfrm>
            <a:off x="0" y="-77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2249" name="Google Shape;2249;p135"/>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3294B"/>
              </a:buClr>
              <a:buSzPts val="2800"/>
              <a:buFont typeface="Poppins"/>
              <a:buNone/>
              <a:defRPr b="1" i="0" sz="28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50" name="Google Shape;2250;p135"/>
          <p:cNvSpPr txBox="1"/>
          <p:nvPr/>
        </p:nvSpPr>
        <p:spPr>
          <a:xfrm>
            <a:off x="933450" y="6251680"/>
            <a:ext cx="30417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dk1"/>
                </a:solidFill>
                <a:latin typeface="Archivo"/>
                <a:ea typeface="Archivo"/>
                <a:cs typeface="Archivo"/>
                <a:sym typeface="Archivo"/>
              </a:rPr>
              <a:t>© 2025 </a:t>
            </a:r>
            <a:r>
              <a:rPr b="1" i="0" lang="en-US" sz="900" u="none" cap="none" strike="noStrike">
                <a:solidFill>
                  <a:schemeClr val="dk1"/>
                </a:solidFill>
                <a:latin typeface="Archivo"/>
                <a:ea typeface="Archivo"/>
                <a:cs typeface="Archivo"/>
                <a:sym typeface="Archivo"/>
              </a:rPr>
              <a:t>Square 9</a:t>
            </a:r>
            <a:r>
              <a:rPr b="0" i="0" lang="en-US" sz="900" u="none" cap="none" strike="noStrike">
                <a:solidFill>
                  <a:schemeClr val="dk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2251" name="Google Shape;2251;p135"/>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2252" name="Google Shape;2252;p135"/>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3" name="Google Shape;2253;p135"/>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2254" name="Google Shape;2254;p135"/>
          <p:cNvPicPr preferRelativeResize="0"/>
          <p:nvPr/>
        </p:nvPicPr>
        <p:blipFill rotWithShape="1">
          <a:blip r:embed="rId3">
            <a:alphaModFix/>
          </a:blip>
          <a:srcRect b="0" l="0" r="0" t="0"/>
          <a:stretch/>
        </p:blipFill>
        <p:spPr>
          <a:xfrm>
            <a:off x="3298870" y="790617"/>
            <a:ext cx="8161650" cy="61134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cSld name="Title Dark">
    <p:spTree>
      <p:nvGrpSpPr>
        <p:cNvPr id="2255" name="Shape 2255"/>
        <p:cNvGrpSpPr/>
        <p:nvPr/>
      </p:nvGrpSpPr>
      <p:grpSpPr>
        <a:xfrm>
          <a:off x="0" y="0"/>
          <a:ext cx="0" cy="0"/>
          <a:chOff x="0" y="0"/>
          <a:chExt cx="0" cy="0"/>
        </a:xfrm>
      </p:grpSpPr>
      <p:sp>
        <p:nvSpPr>
          <p:cNvPr id="2256" name="Google Shape;2256;p136"/>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2257" name="Google Shape;2257;p136"/>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1"/>
              </a:buClr>
              <a:buSzPts val="2800"/>
              <a:buFont typeface="Poppins"/>
              <a:buNone/>
              <a:defRPr b="1" i="0" sz="28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258" name="Google Shape;2258;p136"/>
          <p:cNvGrpSpPr/>
          <p:nvPr/>
        </p:nvGrpSpPr>
        <p:grpSpPr>
          <a:xfrm>
            <a:off x="4607617" y="801506"/>
            <a:ext cx="6834406" cy="6102503"/>
            <a:chOff x="5076191" y="1219887"/>
            <a:chExt cx="6365877" cy="5684150"/>
          </a:xfrm>
        </p:grpSpPr>
        <p:sp>
          <p:nvSpPr>
            <p:cNvPr id="2259" name="Google Shape;2259;p136"/>
            <p:cNvSpPr/>
            <p:nvPr/>
          </p:nvSpPr>
          <p:spPr>
            <a:xfrm>
              <a:off x="9237530" y="1219887"/>
              <a:ext cx="1102269" cy="1111760"/>
            </a:xfrm>
            <a:custGeom>
              <a:rect b="b" l="l" r="r" t="t"/>
              <a:pathLst>
                <a:path extrusionOk="0" h="1111760" w="1102269">
                  <a:moveTo>
                    <a:pt x="551135" y="0"/>
                  </a:moveTo>
                  <a:cubicBezTo>
                    <a:pt x="855623" y="0"/>
                    <a:pt x="1102269" y="248511"/>
                    <a:pt x="1102269" y="555880"/>
                  </a:cubicBezTo>
                  <a:cubicBezTo>
                    <a:pt x="1102269" y="863250"/>
                    <a:pt x="855623" y="1111761"/>
                    <a:pt x="551135" y="1111761"/>
                  </a:cubicBezTo>
                  <a:cubicBezTo>
                    <a:pt x="246646" y="1111761"/>
                    <a:pt x="0" y="863250"/>
                    <a:pt x="0" y="555880"/>
                  </a:cubicBezTo>
                  <a:cubicBezTo>
                    <a:pt x="0" y="248511"/>
                    <a:pt x="246646" y="0"/>
                    <a:pt x="551135" y="0"/>
                  </a:cubicBezTo>
                  <a:close/>
                </a:path>
              </a:pathLst>
            </a:custGeom>
            <a:noFill/>
            <a:ln cap="flat" cmpd="sng" w="10900">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0" name="Google Shape;2260;p136"/>
            <p:cNvSpPr/>
            <p:nvPr/>
          </p:nvSpPr>
          <p:spPr>
            <a:xfrm>
              <a:off x="7802397" y="4353527"/>
              <a:ext cx="763948" cy="480029"/>
            </a:xfrm>
            <a:custGeom>
              <a:rect b="b" l="l" r="r" t="t"/>
              <a:pathLst>
                <a:path extrusionOk="0" h="480029" w="763948">
                  <a:moveTo>
                    <a:pt x="763949" y="468684"/>
                  </a:moveTo>
                  <a:cubicBezTo>
                    <a:pt x="360147" y="523182"/>
                    <a:pt x="102587" y="383667"/>
                    <a:pt x="0" y="0"/>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1" name="Google Shape;2261;p136"/>
            <p:cNvSpPr/>
            <p:nvPr/>
          </p:nvSpPr>
          <p:spPr>
            <a:xfrm>
              <a:off x="7597775" y="1705534"/>
              <a:ext cx="807050" cy="1198343"/>
            </a:xfrm>
            <a:custGeom>
              <a:rect b="b" l="l" r="r" t="t"/>
              <a:pathLst>
                <a:path extrusionOk="0" h="1198343" w="807050">
                  <a:moveTo>
                    <a:pt x="57289" y="1198344"/>
                  </a:moveTo>
                  <a:cubicBezTo>
                    <a:pt x="-188266" y="484419"/>
                    <a:pt x="410888" y="-32223"/>
                    <a:pt x="807050" y="1566"/>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2" name="Google Shape;2262;p136"/>
            <p:cNvSpPr/>
            <p:nvPr/>
          </p:nvSpPr>
          <p:spPr>
            <a:xfrm>
              <a:off x="10492588" y="2328378"/>
              <a:ext cx="393674" cy="1410410"/>
            </a:xfrm>
            <a:custGeom>
              <a:rect b="b" l="l" r="r" t="t"/>
              <a:pathLst>
                <a:path extrusionOk="0" h="1410410" w="393674">
                  <a:moveTo>
                    <a:pt x="0" y="0"/>
                  </a:moveTo>
                  <a:cubicBezTo>
                    <a:pt x="610068" y="445794"/>
                    <a:pt x="412532" y="1212037"/>
                    <a:pt x="68755" y="1410411"/>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3" name="Google Shape;2263;p136"/>
            <p:cNvSpPr/>
            <p:nvPr/>
          </p:nvSpPr>
          <p:spPr>
            <a:xfrm>
              <a:off x="8321883" y="2200853"/>
              <a:ext cx="2035377" cy="2038228"/>
            </a:xfrm>
            <a:custGeom>
              <a:rect b="b" l="l" r="r" t="t"/>
              <a:pathLst>
                <a:path extrusionOk="0" h="2038228" w="2035377">
                  <a:moveTo>
                    <a:pt x="1019326" y="0"/>
                  </a:moveTo>
                  <a:lnTo>
                    <a:pt x="1019326" y="5450"/>
                  </a:lnTo>
                  <a:lnTo>
                    <a:pt x="1019326" y="5450"/>
                  </a:lnTo>
                  <a:cubicBezTo>
                    <a:pt x="1034605" y="5450"/>
                    <a:pt x="1048793" y="5450"/>
                    <a:pt x="1062980" y="6540"/>
                  </a:cubicBezTo>
                  <a:lnTo>
                    <a:pt x="1062980" y="6540"/>
                  </a:lnTo>
                  <a:lnTo>
                    <a:pt x="1062980" y="1090"/>
                  </a:lnTo>
                  <a:cubicBezTo>
                    <a:pt x="1067346" y="1090"/>
                    <a:pt x="1070620" y="1090"/>
                    <a:pt x="1073894" y="1090"/>
                  </a:cubicBezTo>
                  <a:lnTo>
                    <a:pt x="1073894" y="6540"/>
                  </a:lnTo>
                  <a:lnTo>
                    <a:pt x="1073894" y="6540"/>
                  </a:lnTo>
                  <a:cubicBezTo>
                    <a:pt x="1088081" y="6540"/>
                    <a:pt x="1103360" y="8720"/>
                    <a:pt x="1117548" y="9810"/>
                  </a:cubicBezTo>
                  <a:lnTo>
                    <a:pt x="1117548" y="9810"/>
                  </a:lnTo>
                  <a:lnTo>
                    <a:pt x="1117548" y="4360"/>
                  </a:lnTo>
                  <a:cubicBezTo>
                    <a:pt x="1121914" y="4360"/>
                    <a:pt x="1125188" y="4360"/>
                    <a:pt x="1129553" y="5450"/>
                  </a:cubicBezTo>
                  <a:lnTo>
                    <a:pt x="1129553" y="10900"/>
                  </a:lnTo>
                  <a:lnTo>
                    <a:pt x="1129553" y="10900"/>
                  </a:lnTo>
                  <a:cubicBezTo>
                    <a:pt x="1143741" y="13080"/>
                    <a:pt x="1159019" y="14170"/>
                    <a:pt x="1173207" y="16349"/>
                  </a:cubicBezTo>
                  <a:lnTo>
                    <a:pt x="1173207" y="16349"/>
                  </a:lnTo>
                  <a:lnTo>
                    <a:pt x="1173207" y="10900"/>
                  </a:lnTo>
                  <a:cubicBezTo>
                    <a:pt x="1177573" y="10900"/>
                    <a:pt x="1181938" y="11990"/>
                    <a:pt x="1185212" y="13080"/>
                  </a:cubicBezTo>
                  <a:lnTo>
                    <a:pt x="1185212" y="18529"/>
                  </a:lnTo>
                  <a:lnTo>
                    <a:pt x="1185212" y="18529"/>
                  </a:lnTo>
                  <a:cubicBezTo>
                    <a:pt x="1199400" y="20709"/>
                    <a:pt x="1213587" y="23979"/>
                    <a:pt x="1228866" y="27249"/>
                  </a:cubicBezTo>
                  <a:lnTo>
                    <a:pt x="1228866" y="27249"/>
                  </a:lnTo>
                  <a:lnTo>
                    <a:pt x="1228866" y="21799"/>
                  </a:lnTo>
                  <a:cubicBezTo>
                    <a:pt x="1233231" y="21799"/>
                    <a:pt x="1237597" y="22889"/>
                    <a:pt x="1240871" y="23979"/>
                  </a:cubicBezTo>
                  <a:lnTo>
                    <a:pt x="1240871" y="29429"/>
                  </a:lnTo>
                  <a:lnTo>
                    <a:pt x="1239780" y="29429"/>
                  </a:lnTo>
                  <a:cubicBezTo>
                    <a:pt x="1253967" y="32699"/>
                    <a:pt x="1268155" y="35969"/>
                    <a:pt x="1282342" y="40329"/>
                  </a:cubicBezTo>
                  <a:lnTo>
                    <a:pt x="1282342" y="40329"/>
                  </a:lnTo>
                  <a:lnTo>
                    <a:pt x="1282342" y="34879"/>
                  </a:lnTo>
                  <a:cubicBezTo>
                    <a:pt x="1287799" y="34879"/>
                    <a:pt x="1291074" y="37059"/>
                    <a:pt x="1294348" y="38149"/>
                  </a:cubicBezTo>
                  <a:lnTo>
                    <a:pt x="1294348" y="43598"/>
                  </a:lnTo>
                  <a:lnTo>
                    <a:pt x="1293256" y="43598"/>
                  </a:lnTo>
                  <a:cubicBezTo>
                    <a:pt x="1307444" y="47958"/>
                    <a:pt x="1321632" y="52318"/>
                    <a:pt x="1334728" y="56678"/>
                  </a:cubicBezTo>
                  <a:lnTo>
                    <a:pt x="1334728" y="56678"/>
                  </a:lnTo>
                  <a:lnTo>
                    <a:pt x="1336910" y="51228"/>
                  </a:lnTo>
                  <a:cubicBezTo>
                    <a:pt x="1340185" y="52318"/>
                    <a:pt x="1343459" y="53408"/>
                    <a:pt x="1347824" y="54498"/>
                  </a:cubicBezTo>
                  <a:lnTo>
                    <a:pt x="1345642" y="59948"/>
                  </a:lnTo>
                  <a:lnTo>
                    <a:pt x="1345642" y="59948"/>
                  </a:lnTo>
                  <a:cubicBezTo>
                    <a:pt x="1359829" y="64308"/>
                    <a:pt x="1372925" y="69758"/>
                    <a:pt x="1387113" y="75207"/>
                  </a:cubicBezTo>
                  <a:lnTo>
                    <a:pt x="1387113" y="75207"/>
                  </a:lnTo>
                  <a:lnTo>
                    <a:pt x="1389296" y="69758"/>
                  </a:lnTo>
                  <a:cubicBezTo>
                    <a:pt x="1392570" y="70848"/>
                    <a:pt x="1395844" y="71937"/>
                    <a:pt x="1399118" y="74117"/>
                  </a:cubicBezTo>
                  <a:lnTo>
                    <a:pt x="1396935" y="79567"/>
                  </a:lnTo>
                  <a:lnTo>
                    <a:pt x="1396935" y="79567"/>
                  </a:lnTo>
                  <a:cubicBezTo>
                    <a:pt x="1410031" y="85017"/>
                    <a:pt x="1424219" y="90467"/>
                    <a:pt x="1437315" y="97007"/>
                  </a:cubicBezTo>
                  <a:lnTo>
                    <a:pt x="1437315" y="97007"/>
                  </a:lnTo>
                  <a:lnTo>
                    <a:pt x="1439498" y="91557"/>
                  </a:lnTo>
                  <a:cubicBezTo>
                    <a:pt x="1442772" y="92647"/>
                    <a:pt x="1446046" y="94827"/>
                    <a:pt x="1449320" y="95917"/>
                  </a:cubicBezTo>
                  <a:lnTo>
                    <a:pt x="1447137" y="100276"/>
                  </a:lnTo>
                  <a:lnTo>
                    <a:pt x="1447137" y="100276"/>
                  </a:lnTo>
                  <a:cubicBezTo>
                    <a:pt x="1460234" y="106816"/>
                    <a:pt x="1473330" y="113356"/>
                    <a:pt x="1486426" y="119896"/>
                  </a:cubicBezTo>
                  <a:lnTo>
                    <a:pt x="1486426" y="119896"/>
                  </a:lnTo>
                  <a:lnTo>
                    <a:pt x="1488609" y="115536"/>
                  </a:lnTo>
                  <a:cubicBezTo>
                    <a:pt x="1491883" y="117716"/>
                    <a:pt x="1495157" y="118806"/>
                    <a:pt x="1498431" y="120986"/>
                  </a:cubicBezTo>
                  <a:lnTo>
                    <a:pt x="1496248" y="125346"/>
                  </a:lnTo>
                  <a:lnTo>
                    <a:pt x="1496248" y="125346"/>
                  </a:lnTo>
                  <a:cubicBezTo>
                    <a:pt x="1509345" y="131885"/>
                    <a:pt x="1521350" y="139515"/>
                    <a:pt x="1534446" y="147145"/>
                  </a:cubicBezTo>
                  <a:lnTo>
                    <a:pt x="1534446" y="147145"/>
                  </a:lnTo>
                  <a:lnTo>
                    <a:pt x="1537720" y="142785"/>
                  </a:lnTo>
                  <a:cubicBezTo>
                    <a:pt x="1540994" y="144965"/>
                    <a:pt x="1544268" y="146055"/>
                    <a:pt x="1547542" y="148235"/>
                  </a:cubicBezTo>
                  <a:lnTo>
                    <a:pt x="1544268" y="152595"/>
                  </a:lnTo>
                  <a:lnTo>
                    <a:pt x="1544268" y="152595"/>
                  </a:lnTo>
                  <a:cubicBezTo>
                    <a:pt x="1556273" y="160224"/>
                    <a:pt x="1569369" y="167854"/>
                    <a:pt x="1581374" y="176574"/>
                  </a:cubicBezTo>
                  <a:lnTo>
                    <a:pt x="1581374" y="176574"/>
                  </a:lnTo>
                  <a:lnTo>
                    <a:pt x="1584648" y="172214"/>
                  </a:lnTo>
                  <a:cubicBezTo>
                    <a:pt x="1587922" y="174394"/>
                    <a:pt x="1591197" y="176574"/>
                    <a:pt x="1593379" y="178754"/>
                  </a:cubicBezTo>
                  <a:lnTo>
                    <a:pt x="1590105" y="183114"/>
                  </a:lnTo>
                  <a:cubicBezTo>
                    <a:pt x="1602110" y="191833"/>
                    <a:pt x="1614115" y="200553"/>
                    <a:pt x="1625028" y="209273"/>
                  </a:cubicBezTo>
                  <a:lnTo>
                    <a:pt x="1625028" y="209273"/>
                  </a:lnTo>
                  <a:lnTo>
                    <a:pt x="1628302" y="204913"/>
                  </a:lnTo>
                  <a:cubicBezTo>
                    <a:pt x="1631576" y="207093"/>
                    <a:pt x="1633759" y="209273"/>
                    <a:pt x="1637033" y="211453"/>
                  </a:cubicBezTo>
                  <a:lnTo>
                    <a:pt x="1633759" y="215812"/>
                  </a:lnTo>
                  <a:lnTo>
                    <a:pt x="1633759" y="215812"/>
                  </a:lnTo>
                  <a:cubicBezTo>
                    <a:pt x="1645764" y="224532"/>
                    <a:pt x="1656678" y="234342"/>
                    <a:pt x="1667591" y="243061"/>
                  </a:cubicBezTo>
                  <a:lnTo>
                    <a:pt x="1667591" y="243061"/>
                  </a:lnTo>
                  <a:lnTo>
                    <a:pt x="1670865" y="238702"/>
                  </a:lnTo>
                  <a:cubicBezTo>
                    <a:pt x="1674139" y="240882"/>
                    <a:pt x="1676322" y="243061"/>
                    <a:pt x="1679596" y="246331"/>
                  </a:cubicBezTo>
                  <a:lnTo>
                    <a:pt x="1676322" y="250691"/>
                  </a:lnTo>
                  <a:lnTo>
                    <a:pt x="1676322" y="250691"/>
                  </a:lnTo>
                  <a:cubicBezTo>
                    <a:pt x="1687236" y="260501"/>
                    <a:pt x="1698149" y="270311"/>
                    <a:pt x="1709063" y="280120"/>
                  </a:cubicBezTo>
                  <a:lnTo>
                    <a:pt x="1709063" y="280120"/>
                  </a:lnTo>
                  <a:lnTo>
                    <a:pt x="1712337" y="275760"/>
                  </a:lnTo>
                  <a:cubicBezTo>
                    <a:pt x="1714520" y="277940"/>
                    <a:pt x="1717793" y="281210"/>
                    <a:pt x="1719976" y="283390"/>
                  </a:cubicBezTo>
                  <a:lnTo>
                    <a:pt x="1716702" y="287750"/>
                  </a:lnTo>
                  <a:lnTo>
                    <a:pt x="1716702" y="287750"/>
                  </a:lnTo>
                  <a:cubicBezTo>
                    <a:pt x="1727616" y="297560"/>
                    <a:pt x="1737438" y="308459"/>
                    <a:pt x="1747260" y="318269"/>
                  </a:cubicBezTo>
                  <a:lnTo>
                    <a:pt x="1751625" y="314999"/>
                  </a:lnTo>
                  <a:cubicBezTo>
                    <a:pt x="1753808" y="317179"/>
                    <a:pt x="1757082" y="320449"/>
                    <a:pt x="1759265" y="322629"/>
                  </a:cubicBezTo>
                  <a:lnTo>
                    <a:pt x="1754900" y="325899"/>
                  </a:lnTo>
                  <a:lnTo>
                    <a:pt x="1754900" y="325899"/>
                  </a:lnTo>
                  <a:cubicBezTo>
                    <a:pt x="1764722" y="336798"/>
                    <a:pt x="1774544" y="347698"/>
                    <a:pt x="1784366" y="358597"/>
                  </a:cubicBezTo>
                  <a:lnTo>
                    <a:pt x="1784366" y="358597"/>
                  </a:lnTo>
                  <a:lnTo>
                    <a:pt x="1788732" y="355328"/>
                  </a:lnTo>
                  <a:cubicBezTo>
                    <a:pt x="1790914" y="358597"/>
                    <a:pt x="1793097" y="360777"/>
                    <a:pt x="1796371" y="364047"/>
                  </a:cubicBezTo>
                  <a:lnTo>
                    <a:pt x="1792006" y="367317"/>
                  </a:lnTo>
                  <a:lnTo>
                    <a:pt x="1792006" y="367317"/>
                  </a:lnTo>
                  <a:cubicBezTo>
                    <a:pt x="1801828" y="378217"/>
                    <a:pt x="1810559" y="390206"/>
                    <a:pt x="1819289" y="401106"/>
                  </a:cubicBezTo>
                  <a:lnTo>
                    <a:pt x="1823655" y="397836"/>
                  </a:lnTo>
                  <a:cubicBezTo>
                    <a:pt x="1825838" y="401106"/>
                    <a:pt x="1828020" y="403286"/>
                    <a:pt x="1830203" y="406556"/>
                  </a:cubicBezTo>
                  <a:lnTo>
                    <a:pt x="1825838" y="409826"/>
                  </a:lnTo>
                  <a:lnTo>
                    <a:pt x="1825838" y="409826"/>
                  </a:lnTo>
                  <a:cubicBezTo>
                    <a:pt x="1834569" y="421815"/>
                    <a:pt x="1843299" y="433805"/>
                    <a:pt x="1850939" y="445794"/>
                  </a:cubicBezTo>
                  <a:lnTo>
                    <a:pt x="1850939" y="445794"/>
                  </a:lnTo>
                  <a:lnTo>
                    <a:pt x="1855304" y="442525"/>
                  </a:lnTo>
                  <a:cubicBezTo>
                    <a:pt x="1857487" y="445794"/>
                    <a:pt x="1859670" y="449064"/>
                    <a:pt x="1861853" y="451244"/>
                  </a:cubicBezTo>
                  <a:lnTo>
                    <a:pt x="1857487" y="454514"/>
                  </a:lnTo>
                  <a:lnTo>
                    <a:pt x="1857487" y="454514"/>
                  </a:lnTo>
                  <a:cubicBezTo>
                    <a:pt x="1865126" y="466504"/>
                    <a:pt x="1873857" y="478493"/>
                    <a:pt x="1881497" y="491573"/>
                  </a:cubicBezTo>
                  <a:lnTo>
                    <a:pt x="1885862" y="488303"/>
                  </a:lnTo>
                  <a:cubicBezTo>
                    <a:pt x="1888045" y="491573"/>
                    <a:pt x="1889136" y="494843"/>
                    <a:pt x="1891319" y="498112"/>
                  </a:cubicBezTo>
                  <a:lnTo>
                    <a:pt x="1886954" y="500292"/>
                  </a:lnTo>
                  <a:lnTo>
                    <a:pt x="1886954" y="500292"/>
                  </a:lnTo>
                  <a:cubicBezTo>
                    <a:pt x="1894593" y="512282"/>
                    <a:pt x="1901141" y="525362"/>
                    <a:pt x="1908781" y="538441"/>
                  </a:cubicBezTo>
                  <a:lnTo>
                    <a:pt x="1908781" y="538441"/>
                  </a:lnTo>
                  <a:lnTo>
                    <a:pt x="1913146" y="536261"/>
                  </a:lnTo>
                  <a:cubicBezTo>
                    <a:pt x="1915329" y="539531"/>
                    <a:pt x="1916420" y="542801"/>
                    <a:pt x="1918603" y="546071"/>
                  </a:cubicBezTo>
                  <a:lnTo>
                    <a:pt x="1914237" y="548251"/>
                  </a:lnTo>
                  <a:lnTo>
                    <a:pt x="1914237" y="548251"/>
                  </a:lnTo>
                  <a:cubicBezTo>
                    <a:pt x="1920785" y="561330"/>
                    <a:pt x="1927334" y="574410"/>
                    <a:pt x="1933882" y="587489"/>
                  </a:cubicBezTo>
                  <a:lnTo>
                    <a:pt x="1933882" y="587489"/>
                  </a:lnTo>
                  <a:lnTo>
                    <a:pt x="1939339" y="585309"/>
                  </a:lnTo>
                  <a:cubicBezTo>
                    <a:pt x="1940430" y="588579"/>
                    <a:pt x="1942612" y="591849"/>
                    <a:pt x="1943704" y="595119"/>
                  </a:cubicBezTo>
                  <a:lnTo>
                    <a:pt x="1938247" y="597299"/>
                  </a:lnTo>
                  <a:lnTo>
                    <a:pt x="1938247" y="597299"/>
                  </a:lnTo>
                  <a:cubicBezTo>
                    <a:pt x="1943704" y="610379"/>
                    <a:pt x="1950252" y="623458"/>
                    <a:pt x="1955709" y="637628"/>
                  </a:cubicBezTo>
                  <a:lnTo>
                    <a:pt x="1955709" y="637628"/>
                  </a:lnTo>
                  <a:lnTo>
                    <a:pt x="1961166" y="635448"/>
                  </a:lnTo>
                  <a:cubicBezTo>
                    <a:pt x="1962257" y="638718"/>
                    <a:pt x="1963348" y="641987"/>
                    <a:pt x="1965531" y="645257"/>
                  </a:cubicBezTo>
                  <a:lnTo>
                    <a:pt x="1960075" y="647437"/>
                  </a:lnTo>
                  <a:lnTo>
                    <a:pt x="1960075" y="647437"/>
                  </a:lnTo>
                  <a:cubicBezTo>
                    <a:pt x="1965531" y="660517"/>
                    <a:pt x="1969896" y="674686"/>
                    <a:pt x="1975353" y="688856"/>
                  </a:cubicBezTo>
                  <a:lnTo>
                    <a:pt x="1975353" y="688856"/>
                  </a:lnTo>
                  <a:lnTo>
                    <a:pt x="1980810" y="686676"/>
                  </a:lnTo>
                  <a:cubicBezTo>
                    <a:pt x="1981902" y="689946"/>
                    <a:pt x="1982993" y="693216"/>
                    <a:pt x="1984084" y="697576"/>
                  </a:cubicBezTo>
                  <a:lnTo>
                    <a:pt x="1978628" y="697576"/>
                  </a:lnTo>
                  <a:cubicBezTo>
                    <a:pt x="1982993" y="712835"/>
                    <a:pt x="1987358" y="727004"/>
                    <a:pt x="1991723" y="741174"/>
                  </a:cubicBezTo>
                  <a:lnTo>
                    <a:pt x="1997180" y="741174"/>
                  </a:lnTo>
                  <a:cubicBezTo>
                    <a:pt x="1997180" y="743354"/>
                    <a:pt x="1999363" y="746624"/>
                    <a:pt x="2000455" y="749894"/>
                  </a:cubicBezTo>
                  <a:lnTo>
                    <a:pt x="1994998" y="749894"/>
                  </a:lnTo>
                  <a:cubicBezTo>
                    <a:pt x="1998272" y="765153"/>
                    <a:pt x="2002637" y="779323"/>
                    <a:pt x="2005912" y="793492"/>
                  </a:cubicBezTo>
                  <a:lnTo>
                    <a:pt x="2011368" y="793492"/>
                  </a:lnTo>
                  <a:cubicBezTo>
                    <a:pt x="2011368" y="795672"/>
                    <a:pt x="2012459" y="800032"/>
                    <a:pt x="2013551" y="803302"/>
                  </a:cubicBezTo>
                  <a:lnTo>
                    <a:pt x="2008094" y="803302"/>
                  </a:lnTo>
                  <a:cubicBezTo>
                    <a:pt x="2011368" y="818561"/>
                    <a:pt x="2013551" y="832731"/>
                    <a:pt x="2016825" y="847990"/>
                  </a:cubicBezTo>
                  <a:lnTo>
                    <a:pt x="2022282" y="847990"/>
                  </a:lnTo>
                  <a:cubicBezTo>
                    <a:pt x="2022282" y="850170"/>
                    <a:pt x="2023373" y="854530"/>
                    <a:pt x="2024464" y="857800"/>
                  </a:cubicBezTo>
                  <a:lnTo>
                    <a:pt x="2019007" y="857800"/>
                  </a:lnTo>
                  <a:cubicBezTo>
                    <a:pt x="2021190" y="873059"/>
                    <a:pt x="2023373" y="887229"/>
                    <a:pt x="2024464" y="902488"/>
                  </a:cubicBezTo>
                  <a:lnTo>
                    <a:pt x="2029921" y="902488"/>
                  </a:lnTo>
                  <a:cubicBezTo>
                    <a:pt x="2029921" y="905758"/>
                    <a:pt x="2029921" y="909028"/>
                    <a:pt x="2031013" y="912298"/>
                  </a:cubicBezTo>
                  <a:lnTo>
                    <a:pt x="2025556" y="912298"/>
                  </a:lnTo>
                  <a:cubicBezTo>
                    <a:pt x="2026647" y="927557"/>
                    <a:pt x="2027739" y="941727"/>
                    <a:pt x="2028830" y="956986"/>
                  </a:cubicBezTo>
                  <a:lnTo>
                    <a:pt x="2034287" y="956986"/>
                  </a:lnTo>
                  <a:cubicBezTo>
                    <a:pt x="2034287" y="960256"/>
                    <a:pt x="2034287" y="963526"/>
                    <a:pt x="2034287" y="967886"/>
                  </a:cubicBezTo>
                  <a:lnTo>
                    <a:pt x="2028830" y="967886"/>
                  </a:lnTo>
                  <a:cubicBezTo>
                    <a:pt x="2028830" y="983145"/>
                    <a:pt x="2028830" y="997315"/>
                    <a:pt x="2029921" y="1012574"/>
                  </a:cubicBezTo>
                  <a:lnTo>
                    <a:pt x="2035378" y="1012574"/>
                  </a:lnTo>
                  <a:lnTo>
                    <a:pt x="2035378" y="1023474"/>
                  </a:lnTo>
                  <a:lnTo>
                    <a:pt x="2029921" y="1023474"/>
                  </a:lnTo>
                  <a:cubicBezTo>
                    <a:pt x="2029921" y="1037644"/>
                    <a:pt x="2029921" y="1052903"/>
                    <a:pt x="2028830" y="1067072"/>
                  </a:cubicBezTo>
                  <a:lnTo>
                    <a:pt x="2034287" y="1067072"/>
                  </a:lnTo>
                  <a:cubicBezTo>
                    <a:pt x="2034287" y="1071432"/>
                    <a:pt x="2034287" y="1074702"/>
                    <a:pt x="2034287" y="1077972"/>
                  </a:cubicBezTo>
                  <a:lnTo>
                    <a:pt x="2028830" y="1077972"/>
                  </a:lnTo>
                  <a:cubicBezTo>
                    <a:pt x="2028830" y="1092142"/>
                    <a:pt x="2026647" y="1106311"/>
                    <a:pt x="2025556" y="1121571"/>
                  </a:cubicBezTo>
                  <a:lnTo>
                    <a:pt x="2031013" y="1121571"/>
                  </a:lnTo>
                  <a:cubicBezTo>
                    <a:pt x="2031013" y="1125931"/>
                    <a:pt x="2031013" y="1129200"/>
                    <a:pt x="2029921" y="1133560"/>
                  </a:cubicBezTo>
                  <a:lnTo>
                    <a:pt x="2024464" y="1133560"/>
                  </a:lnTo>
                  <a:cubicBezTo>
                    <a:pt x="2022282" y="1147730"/>
                    <a:pt x="2021190" y="1161899"/>
                    <a:pt x="2019007" y="1176069"/>
                  </a:cubicBezTo>
                  <a:lnTo>
                    <a:pt x="2024464" y="1176069"/>
                  </a:lnTo>
                  <a:cubicBezTo>
                    <a:pt x="2024464" y="1180429"/>
                    <a:pt x="2024464" y="1184788"/>
                    <a:pt x="2022282" y="1188058"/>
                  </a:cubicBezTo>
                  <a:lnTo>
                    <a:pt x="2016825" y="1188058"/>
                  </a:lnTo>
                  <a:cubicBezTo>
                    <a:pt x="2014642" y="1201138"/>
                    <a:pt x="2011368" y="1216397"/>
                    <a:pt x="2008094" y="1230567"/>
                  </a:cubicBezTo>
                  <a:lnTo>
                    <a:pt x="2013551" y="1230567"/>
                  </a:lnTo>
                  <a:cubicBezTo>
                    <a:pt x="2013551" y="1234927"/>
                    <a:pt x="2012459" y="1239286"/>
                    <a:pt x="2011368" y="1242556"/>
                  </a:cubicBezTo>
                  <a:lnTo>
                    <a:pt x="2005912" y="1242556"/>
                  </a:lnTo>
                  <a:cubicBezTo>
                    <a:pt x="2002637" y="1255636"/>
                    <a:pt x="1999363" y="1269805"/>
                    <a:pt x="1994998" y="1283975"/>
                  </a:cubicBezTo>
                  <a:lnTo>
                    <a:pt x="2000455" y="1283975"/>
                  </a:lnTo>
                  <a:cubicBezTo>
                    <a:pt x="2000455" y="1289425"/>
                    <a:pt x="1998272" y="1292695"/>
                    <a:pt x="1997180" y="1295964"/>
                  </a:cubicBezTo>
                  <a:lnTo>
                    <a:pt x="1991723" y="1295964"/>
                  </a:lnTo>
                  <a:cubicBezTo>
                    <a:pt x="1987358" y="1307954"/>
                    <a:pt x="1982993" y="1322124"/>
                    <a:pt x="1978628" y="1336293"/>
                  </a:cubicBezTo>
                  <a:lnTo>
                    <a:pt x="1978628" y="1336293"/>
                  </a:lnTo>
                  <a:lnTo>
                    <a:pt x="1984084" y="1338473"/>
                  </a:lnTo>
                  <a:cubicBezTo>
                    <a:pt x="1982993" y="1341743"/>
                    <a:pt x="1981902" y="1345013"/>
                    <a:pt x="1980810" y="1349373"/>
                  </a:cubicBezTo>
                  <a:lnTo>
                    <a:pt x="1975353" y="1347193"/>
                  </a:lnTo>
                  <a:lnTo>
                    <a:pt x="1975353" y="1347193"/>
                  </a:lnTo>
                  <a:cubicBezTo>
                    <a:pt x="1970988" y="1361362"/>
                    <a:pt x="1965531" y="1374442"/>
                    <a:pt x="1960075" y="1388611"/>
                  </a:cubicBezTo>
                  <a:lnTo>
                    <a:pt x="1960075" y="1388611"/>
                  </a:lnTo>
                  <a:lnTo>
                    <a:pt x="1965531" y="1390791"/>
                  </a:lnTo>
                  <a:cubicBezTo>
                    <a:pt x="1964440" y="1394061"/>
                    <a:pt x="1963348" y="1397331"/>
                    <a:pt x="1961166" y="1400601"/>
                  </a:cubicBezTo>
                  <a:lnTo>
                    <a:pt x="1955709" y="1398421"/>
                  </a:lnTo>
                  <a:lnTo>
                    <a:pt x="1955709" y="1398421"/>
                  </a:lnTo>
                  <a:cubicBezTo>
                    <a:pt x="1950252" y="1411500"/>
                    <a:pt x="1944795" y="1425670"/>
                    <a:pt x="1938247" y="1438749"/>
                  </a:cubicBezTo>
                  <a:lnTo>
                    <a:pt x="1938247" y="1438749"/>
                  </a:lnTo>
                  <a:lnTo>
                    <a:pt x="1943704" y="1440929"/>
                  </a:lnTo>
                  <a:cubicBezTo>
                    <a:pt x="1942612" y="1444199"/>
                    <a:pt x="1940430" y="1447469"/>
                    <a:pt x="1939339" y="1450739"/>
                  </a:cubicBezTo>
                  <a:lnTo>
                    <a:pt x="1933882" y="1448559"/>
                  </a:lnTo>
                  <a:lnTo>
                    <a:pt x="1933882" y="1448559"/>
                  </a:lnTo>
                  <a:cubicBezTo>
                    <a:pt x="1927334" y="1461639"/>
                    <a:pt x="1920785" y="1474718"/>
                    <a:pt x="1914237" y="1487798"/>
                  </a:cubicBezTo>
                  <a:lnTo>
                    <a:pt x="1914237" y="1487798"/>
                  </a:lnTo>
                  <a:lnTo>
                    <a:pt x="1918603" y="1489978"/>
                  </a:lnTo>
                  <a:cubicBezTo>
                    <a:pt x="1916420" y="1493248"/>
                    <a:pt x="1915329" y="1496517"/>
                    <a:pt x="1913146" y="1499787"/>
                  </a:cubicBezTo>
                  <a:lnTo>
                    <a:pt x="1908781" y="1497607"/>
                  </a:lnTo>
                  <a:lnTo>
                    <a:pt x="1908781" y="1497607"/>
                  </a:lnTo>
                  <a:cubicBezTo>
                    <a:pt x="1902233" y="1510687"/>
                    <a:pt x="1894593" y="1523767"/>
                    <a:pt x="1886954" y="1535756"/>
                  </a:cubicBezTo>
                  <a:lnTo>
                    <a:pt x="1886954" y="1535756"/>
                  </a:lnTo>
                  <a:lnTo>
                    <a:pt x="1891319" y="1539026"/>
                  </a:lnTo>
                  <a:cubicBezTo>
                    <a:pt x="1889136" y="1542296"/>
                    <a:pt x="1888045" y="1545566"/>
                    <a:pt x="1885862" y="1548836"/>
                  </a:cubicBezTo>
                  <a:lnTo>
                    <a:pt x="1881497" y="1545566"/>
                  </a:lnTo>
                  <a:lnTo>
                    <a:pt x="1881497" y="1545566"/>
                  </a:lnTo>
                  <a:cubicBezTo>
                    <a:pt x="1873857" y="1557555"/>
                    <a:pt x="1866218" y="1570635"/>
                    <a:pt x="1857487" y="1582624"/>
                  </a:cubicBezTo>
                  <a:lnTo>
                    <a:pt x="1857487" y="1582624"/>
                  </a:lnTo>
                  <a:lnTo>
                    <a:pt x="1861853" y="1585894"/>
                  </a:lnTo>
                  <a:cubicBezTo>
                    <a:pt x="1859670" y="1589164"/>
                    <a:pt x="1857487" y="1592434"/>
                    <a:pt x="1855304" y="1594614"/>
                  </a:cubicBezTo>
                  <a:lnTo>
                    <a:pt x="1850939" y="1591344"/>
                  </a:lnTo>
                  <a:lnTo>
                    <a:pt x="1850939" y="1591344"/>
                  </a:lnTo>
                  <a:cubicBezTo>
                    <a:pt x="1842208" y="1603334"/>
                    <a:pt x="1834569" y="1615323"/>
                    <a:pt x="1825838" y="1627313"/>
                  </a:cubicBezTo>
                  <a:lnTo>
                    <a:pt x="1825838" y="1627313"/>
                  </a:lnTo>
                  <a:lnTo>
                    <a:pt x="1830203" y="1630583"/>
                  </a:lnTo>
                  <a:cubicBezTo>
                    <a:pt x="1828020" y="1633853"/>
                    <a:pt x="1825838" y="1636033"/>
                    <a:pt x="1823655" y="1639302"/>
                  </a:cubicBezTo>
                  <a:lnTo>
                    <a:pt x="1819289" y="1636033"/>
                  </a:lnTo>
                  <a:cubicBezTo>
                    <a:pt x="1810559" y="1648022"/>
                    <a:pt x="1800736" y="1658922"/>
                    <a:pt x="1792006" y="1669821"/>
                  </a:cubicBezTo>
                  <a:lnTo>
                    <a:pt x="1792006" y="1669821"/>
                  </a:lnTo>
                  <a:lnTo>
                    <a:pt x="1796371" y="1673091"/>
                  </a:lnTo>
                  <a:cubicBezTo>
                    <a:pt x="1794188" y="1676361"/>
                    <a:pt x="1792006" y="1678541"/>
                    <a:pt x="1788732" y="1681811"/>
                  </a:cubicBezTo>
                  <a:lnTo>
                    <a:pt x="1784366" y="1678541"/>
                  </a:lnTo>
                  <a:lnTo>
                    <a:pt x="1784366" y="1678541"/>
                  </a:lnTo>
                  <a:cubicBezTo>
                    <a:pt x="1774544" y="1689441"/>
                    <a:pt x="1764722" y="1700340"/>
                    <a:pt x="1754900" y="1711240"/>
                  </a:cubicBezTo>
                  <a:lnTo>
                    <a:pt x="1754900" y="1711240"/>
                  </a:lnTo>
                  <a:lnTo>
                    <a:pt x="1759265" y="1714510"/>
                  </a:lnTo>
                  <a:cubicBezTo>
                    <a:pt x="1757082" y="1716690"/>
                    <a:pt x="1753808" y="1719960"/>
                    <a:pt x="1751625" y="1722140"/>
                  </a:cubicBezTo>
                  <a:lnTo>
                    <a:pt x="1747260" y="1717780"/>
                  </a:lnTo>
                  <a:cubicBezTo>
                    <a:pt x="1737438" y="1728679"/>
                    <a:pt x="1726524" y="1738489"/>
                    <a:pt x="1716702" y="1749389"/>
                  </a:cubicBezTo>
                  <a:lnTo>
                    <a:pt x="1716702" y="1749389"/>
                  </a:lnTo>
                  <a:lnTo>
                    <a:pt x="1719976" y="1753748"/>
                  </a:lnTo>
                  <a:cubicBezTo>
                    <a:pt x="1717793" y="1755928"/>
                    <a:pt x="1714520" y="1759198"/>
                    <a:pt x="1712337" y="1761378"/>
                  </a:cubicBezTo>
                  <a:lnTo>
                    <a:pt x="1709063" y="1757018"/>
                  </a:lnTo>
                  <a:lnTo>
                    <a:pt x="1709063" y="1757018"/>
                  </a:lnTo>
                  <a:cubicBezTo>
                    <a:pt x="1698149" y="1766828"/>
                    <a:pt x="1687236" y="1776638"/>
                    <a:pt x="1676322" y="1786447"/>
                  </a:cubicBezTo>
                  <a:lnTo>
                    <a:pt x="1676322" y="1786447"/>
                  </a:lnTo>
                  <a:lnTo>
                    <a:pt x="1679596" y="1790807"/>
                  </a:lnTo>
                  <a:cubicBezTo>
                    <a:pt x="1677413" y="1792987"/>
                    <a:pt x="1674139" y="1795167"/>
                    <a:pt x="1670865" y="1798437"/>
                  </a:cubicBezTo>
                  <a:lnTo>
                    <a:pt x="1667591" y="1794077"/>
                  </a:lnTo>
                  <a:lnTo>
                    <a:pt x="1667591" y="1794077"/>
                  </a:lnTo>
                  <a:cubicBezTo>
                    <a:pt x="1656678" y="1803887"/>
                    <a:pt x="1644673" y="1812606"/>
                    <a:pt x="1633759" y="1821326"/>
                  </a:cubicBezTo>
                  <a:lnTo>
                    <a:pt x="1633759" y="1821326"/>
                  </a:lnTo>
                  <a:lnTo>
                    <a:pt x="1637033" y="1825686"/>
                  </a:lnTo>
                  <a:cubicBezTo>
                    <a:pt x="1633759" y="1827866"/>
                    <a:pt x="1631576" y="1830046"/>
                    <a:pt x="1628302" y="1832226"/>
                  </a:cubicBezTo>
                  <a:lnTo>
                    <a:pt x="1625028" y="1827866"/>
                  </a:lnTo>
                  <a:lnTo>
                    <a:pt x="1625028" y="1827866"/>
                  </a:lnTo>
                  <a:cubicBezTo>
                    <a:pt x="1613024" y="1836586"/>
                    <a:pt x="1601018" y="1845305"/>
                    <a:pt x="1590105" y="1854025"/>
                  </a:cubicBezTo>
                  <a:lnTo>
                    <a:pt x="1593379" y="1858385"/>
                  </a:lnTo>
                  <a:cubicBezTo>
                    <a:pt x="1590105" y="1860565"/>
                    <a:pt x="1587922" y="1862745"/>
                    <a:pt x="1584648" y="1864925"/>
                  </a:cubicBezTo>
                  <a:lnTo>
                    <a:pt x="1581374" y="1860565"/>
                  </a:lnTo>
                  <a:lnTo>
                    <a:pt x="1581374" y="1860565"/>
                  </a:lnTo>
                  <a:cubicBezTo>
                    <a:pt x="1569369" y="1869284"/>
                    <a:pt x="1557364" y="1876914"/>
                    <a:pt x="1544268" y="1884544"/>
                  </a:cubicBezTo>
                  <a:lnTo>
                    <a:pt x="1544268" y="1884544"/>
                  </a:lnTo>
                  <a:lnTo>
                    <a:pt x="1547542" y="1888904"/>
                  </a:lnTo>
                  <a:cubicBezTo>
                    <a:pt x="1544268" y="1891084"/>
                    <a:pt x="1540994" y="1893264"/>
                    <a:pt x="1537720" y="1894353"/>
                  </a:cubicBezTo>
                  <a:lnTo>
                    <a:pt x="1534446" y="1889994"/>
                  </a:lnTo>
                  <a:lnTo>
                    <a:pt x="1534446" y="1889994"/>
                  </a:lnTo>
                  <a:cubicBezTo>
                    <a:pt x="1521350" y="1897623"/>
                    <a:pt x="1509345" y="1905253"/>
                    <a:pt x="1496248" y="1911793"/>
                  </a:cubicBezTo>
                  <a:lnTo>
                    <a:pt x="1496248" y="1911793"/>
                  </a:lnTo>
                  <a:lnTo>
                    <a:pt x="1498431" y="1916153"/>
                  </a:lnTo>
                  <a:cubicBezTo>
                    <a:pt x="1495157" y="1918333"/>
                    <a:pt x="1491883" y="1919423"/>
                    <a:pt x="1488609" y="1921602"/>
                  </a:cubicBezTo>
                  <a:lnTo>
                    <a:pt x="1486426" y="1917243"/>
                  </a:lnTo>
                  <a:lnTo>
                    <a:pt x="1486426" y="1917243"/>
                  </a:lnTo>
                  <a:cubicBezTo>
                    <a:pt x="1473330" y="1923782"/>
                    <a:pt x="1460234" y="1930322"/>
                    <a:pt x="1447137" y="1936862"/>
                  </a:cubicBezTo>
                  <a:lnTo>
                    <a:pt x="1447137" y="1936862"/>
                  </a:lnTo>
                  <a:lnTo>
                    <a:pt x="1449320" y="1942312"/>
                  </a:lnTo>
                  <a:cubicBezTo>
                    <a:pt x="1446046" y="1943402"/>
                    <a:pt x="1442772" y="1945582"/>
                    <a:pt x="1439498" y="1946672"/>
                  </a:cubicBezTo>
                  <a:lnTo>
                    <a:pt x="1437315" y="1941222"/>
                  </a:lnTo>
                  <a:lnTo>
                    <a:pt x="1437315" y="1941222"/>
                  </a:lnTo>
                  <a:cubicBezTo>
                    <a:pt x="1424219" y="1947762"/>
                    <a:pt x="1411123" y="1953212"/>
                    <a:pt x="1396935" y="1958661"/>
                  </a:cubicBezTo>
                  <a:lnTo>
                    <a:pt x="1396935" y="1958661"/>
                  </a:lnTo>
                  <a:lnTo>
                    <a:pt x="1399118" y="1964111"/>
                  </a:lnTo>
                  <a:cubicBezTo>
                    <a:pt x="1395844" y="1965201"/>
                    <a:pt x="1392570" y="1966291"/>
                    <a:pt x="1389296" y="1968471"/>
                  </a:cubicBezTo>
                  <a:lnTo>
                    <a:pt x="1387113" y="1963021"/>
                  </a:lnTo>
                  <a:lnTo>
                    <a:pt x="1387113" y="1963021"/>
                  </a:lnTo>
                  <a:cubicBezTo>
                    <a:pt x="1374017" y="1968471"/>
                    <a:pt x="1359829" y="1973921"/>
                    <a:pt x="1345642" y="1978281"/>
                  </a:cubicBezTo>
                  <a:lnTo>
                    <a:pt x="1345642" y="1978281"/>
                  </a:lnTo>
                  <a:lnTo>
                    <a:pt x="1347824" y="1983730"/>
                  </a:lnTo>
                  <a:cubicBezTo>
                    <a:pt x="1344550" y="1984820"/>
                    <a:pt x="1341276" y="1985910"/>
                    <a:pt x="1336910" y="1987000"/>
                  </a:cubicBezTo>
                  <a:lnTo>
                    <a:pt x="1334728" y="1981550"/>
                  </a:lnTo>
                  <a:lnTo>
                    <a:pt x="1334728" y="1981550"/>
                  </a:lnTo>
                  <a:cubicBezTo>
                    <a:pt x="1320540" y="1985910"/>
                    <a:pt x="1307444" y="1990270"/>
                    <a:pt x="1293256" y="1994630"/>
                  </a:cubicBezTo>
                  <a:lnTo>
                    <a:pt x="1293256" y="2000080"/>
                  </a:lnTo>
                  <a:cubicBezTo>
                    <a:pt x="1291074" y="2000080"/>
                    <a:pt x="1287799" y="2002260"/>
                    <a:pt x="1284525" y="2003350"/>
                  </a:cubicBezTo>
                  <a:lnTo>
                    <a:pt x="1284525" y="1997900"/>
                  </a:lnTo>
                  <a:lnTo>
                    <a:pt x="1283434" y="1997900"/>
                  </a:lnTo>
                  <a:cubicBezTo>
                    <a:pt x="1269247" y="2002260"/>
                    <a:pt x="1255059" y="2005530"/>
                    <a:pt x="1240871" y="2008799"/>
                  </a:cubicBezTo>
                  <a:lnTo>
                    <a:pt x="1240871" y="2008799"/>
                  </a:lnTo>
                  <a:lnTo>
                    <a:pt x="1240871" y="2014249"/>
                  </a:lnTo>
                  <a:cubicBezTo>
                    <a:pt x="1238688" y="2014249"/>
                    <a:pt x="1235414" y="2015339"/>
                    <a:pt x="1231049" y="2016429"/>
                  </a:cubicBezTo>
                  <a:lnTo>
                    <a:pt x="1231049" y="2010979"/>
                  </a:lnTo>
                  <a:lnTo>
                    <a:pt x="1231049" y="2010979"/>
                  </a:lnTo>
                  <a:cubicBezTo>
                    <a:pt x="1216861" y="2014249"/>
                    <a:pt x="1202674" y="2016429"/>
                    <a:pt x="1187395" y="2019699"/>
                  </a:cubicBezTo>
                  <a:lnTo>
                    <a:pt x="1187395" y="2019699"/>
                  </a:lnTo>
                  <a:lnTo>
                    <a:pt x="1187395" y="2025149"/>
                  </a:lnTo>
                  <a:cubicBezTo>
                    <a:pt x="1185212" y="2025149"/>
                    <a:pt x="1180846" y="2026239"/>
                    <a:pt x="1177573" y="2027329"/>
                  </a:cubicBezTo>
                  <a:lnTo>
                    <a:pt x="1177573" y="2021879"/>
                  </a:lnTo>
                  <a:lnTo>
                    <a:pt x="1177573" y="2021879"/>
                  </a:lnTo>
                  <a:cubicBezTo>
                    <a:pt x="1163385" y="2024059"/>
                    <a:pt x="1148106" y="2026239"/>
                    <a:pt x="1133918" y="2027329"/>
                  </a:cubicBezTo>
                  <a:lnTo>
                    <a:pt x="1133918" y="2027329"/>
                  </a:lnTo>
                  <a:lnTo>
                    <a:pt x="1133918" y="2032779"/>
                  </a:lnTo>
                  <a:cubicBezTo>
                    <a:pt x="1130644" y="2032779"/>
                    <a:pt x="1127370" y="2032779"/>
                    <a:pt x="1123005" y="2033869"/>
                  </a:cubicBezTo>
                  <a:lnTo>
                    <a:pt x="1123005" y="2028419"/>
                  </a:lnTo>
                  <a:lnTo>
                    <a:pt x="1123005" y="2028419"/>
                  </a:lnTo>
                  <a:cubicBezTo>
                    <a:pt x="1108817" y="2029509"/>
                    <a:pt x="1093538" y="2030599"/>
                    <a:pt x="1079351" y="2031689"/>
                  </a:cubicBezTo>
                  <a:lnTo>
                    <a:pt x="1079351" y="2031689"/>
                  </a:lnTo>
                  <a:lnTo>
                    <a:pt x="1079351" y="2037138"/>
                  </a:lnTo>
                  <a:cubicBezTo>
                    <a:pt x="1076077" y="2037138"/>
                    <a:pt x="1072802" y="2037138"/>
                    <a:pt x="1068437" y="2037138"/>
                  </a:cubicBezTo>
                  <a:lnTo>
                    <a:pt x="1068437" y="2031689"/>
                  </a:lnTo>
                  <a:lnTo>
                    <a:pt x="1068437" y="2031689"/>
                  </a:lnTo>
                  <a:cubicBezTo>
                    <a:pt x="1054250" y="2031689"/>
                    <a:pt x="1038970" y="2032779"/>
                    <a:pt x="1024783" y="2032779"/>
                  </a:cubicBezTo>
                  <a:lnTo>
                    <a:pt x="1024783" y="2032779"/>
                  </a:lnTo>
                  <a:lnTo>
                    <a:pt x="1024783" y="2038228"/>
                  </a:lnTo>
                  <a:lnTo>
                    <a:pt x="1013869" y="2038228"/>
                  </a:lnTo>
                  <a:lnTo>
                    <a:pt x="1013869" y="2032779"/>
                  </a:lnTo>
                  <a:lnTo>
                    <a:pt x="1013869" y="2032779"/>
                  </a:lnTo>
                  <a:cubicBezTo>
                    <a:pt x="998590" y="2032779"/>
                    <a:pt x="984402" y="2032779"/>
                    <a:pt x="970215" y="2031689"/>
                  </a:cubicBezTo>
                  <a:lnTo>
                    <a:pt x="970215" y="2031689"/>
                  </a:lnTo>
                  <a:lnTo>
                    <a:pt x="970215" y="2037138"/>
                  </a:lnTo>
                  <a:cubicBezTo>
                    <a:pt x="965850" y="2037138"/>
                    <a:pt x="962575" y="2037138"/>
                    <a:pt x="959301" y="2037138"/>
                  </a:cubicBezTo>
                  <a:lnTo>
                    <a:pt x="959301" y="2031689"/>
                  </a:lnTo>
                  <a:lnTo>
                    <a:pt x="959301" y="2031689"/>
                  </a:lnTo>
                  <a:cubicBezTo>
                    <a:pt x="945114" y="2031689"/>
                    <a:pt x="929835" y="2029509"/>
                    <a:pt x="915647" y="2028419"/>
                  </a:cubicBezTo>
                  <a:lnTo>
                    <a:pt x="915647" y="2028419"/>
                  </a:lnTo>
                  <a:lnTo>
                    <a:pt x="915647" y="2033869"/>
                  </a:lnTo>
                  <a:cubicBezTo>
                    <a:pt x="911282" y="2033869"/>
                    <a:pt x="908008" y="2033869"/>
                    <a:pt x="903642" y="2032779"/>
                  </a:cubicBezTo>
                  <a:lnTo>
                    <a:pt x="903642" y="2027329"/>
                  </a:lnTo>
                  <a:lnTo>
                    <a:pt x="903642" y="2027329"/>
                  </a:lnTo>
                  <a:cubicBezTo>
                    <a:pt x="889455" y="2026239"/>
                    <a:pt x="874176" y="2024059"/>
                    <a:pt x="859988" y="2021879"/>
                  </a:cubicBezTo>
                  <a:lnTo>
                    <a:pt x="859988" y="2021879"/>
                  </a:lnTo>
                  <a:lnTo>
                    <a:pt x="859988" y="2027329"/>
                  </a:lnTo>
                  <a:cubicBezTo>
                    <a:pt x="855623" y="2027329"/>
                    <a:pt x="851257" y="2026239"/>
                    <a:pt x="847983" y="2025149"/>
                  </a:cubicBezTo>
                  <a:lnTo>
                    <a:pt x="847983" y="2019699"/>
                  </a:lnTo>
                  <a:lnTo>
                    <a:pt x="847983" y="2019699"/>
                  </a:lnTo>
                  <a:cubicBezTo>
                    <a:pt x="833796" y="2017519"/>
                    <a:pt x="819608" y="2014249"/>
                    <a:pt x="804329" y="2010979"/>
                  </a:cubicBezTo>
                  <a:lnTo>
                    <a:pt x="804329" y="2010979"/>
                  </a:lnTo>
                  <a:lnTo>
                    <a:pt x="804329" y="2016429"/>
                  </a:lnTo>
                  <a:cubicBezTo>
                    <a:pt x="799963" y="2016429"/>
                    <a:pt x="795598" y="2015339"/>
                    <a:pt x="792324" y="2014249"/>
                  </a:cubicBezTo>
                  <a:lnTo>
                    <a:pt x="792324" y="2008799"/>
                  </a:lnTo>
                  <a:lnTo>
                    <a:pt x="793415" y="2008799"/>
                  </a:lnTo>
                  <a:cubicBezTo>
                    <a:pt x="779228" y="2005530"/>
                    <a:pt x="765040" y="2002260"/>
                    <a:pt x="750852" y="1997900"/>
                  </a:cubicBezTo>
                  <a:lnTo>
                    <a:pt x="750852" y="1997900"/>
                  </a:lnTo>
                  <a:lnTo>
                    <a:pt x="750852" y="2003350"/>
                  </a:lnTo>
                  <a:cubicBezTo>
                    <a:pt x="745396" y="2003350"/>
                    <a:pt x="742122" y="2001170"/>
                    <a:pt x="738847" y="2000080"/>
                  </a:cubicBezTo>
                  <a:lnTo>
                    <a:pt x="738847" y="1994630"/>
                  </a:lnTo>
                  <a:lnTo>
                    <a:pt x="739939" y="1994630"/>
                  </a:lnTo>
                  <a:cubicBezTo>
                    <a:pt x="725751" y="1990270"/>
                    <a:pt x="711564" y="1985910"/>
                    <a:pt x="698468" y="1981550"/>
                  </a:cubicBezTo>
                  <a:lnTo>
                    <a:pt x="698468" y="1981550"/>
                  </a:lnTo>
                  <a:lnTo>
                    <a:pt x="696285" y="1987000"/>
                  </a:lnTo>
                  <a:cubicBezTo>
                    <a:pt x="693011" y="1985910"/>
                    <a:pt x="689736" y="1984820"/>
                    <a:pt x="685371" y="1983730"/>
                  </a:cubicBezTo>
                  <a:lnTo>
                    <a:pt x="687554" y="1978281"/>
                  </a:lnTo>
                  <a:lnTo>
                    <a:pt x="687554" y="1978281"/>
                  </a:lnTo>
                  <a:cubicBezTo>
                    <a:pt x="673366" y="1973921"/>
                    <a:pt x="660270" y="1968471"/>
                    <a:pt x="646082" y="1963021"/>
                  </a:cubicBezTo>
                  <a:lnTo>
                    <a:pt x="646082" y="1963021"/>
                  </a:lnTo>
                  <a:lnTo>
                    <a:pt x="643900" y="1968471"/>
                  </a:lnTo>
                  <a:cubicBezTo>
                    <a:pt x="640625" y="1967381"/>
                    <a:pt x="637352" y="1966291"/>
                    <a:pt x="634078" y="1964111"/>
                  </a:cubicBezTo>
                  <a:lnTo>
                    <a:pt x="636260" y="1958661"/>
                  </a:lnTo>
                  <a:lnTo>
                    <a:pt x="636260" y="1958661"/>
                  </a:lnTo>
                  <a:cubicBezTo>
                    <a:pt x="623164" y="1953212"/>
                    <a:pt x="608976" y="1947762"/>
                    <a:pt x="595880" y="1941222"/>
                  </a:cubicBezTo>
                  <a:lnTo>
                    <a:pt x="595880" y="1941222"/>
                  </a:lnTo>
                  <a:lnTo>
                    <a:pt x="593697" y="1946672"/>
                  </a:lnTo>
                  <a:cubicBezTo>
                    <a:pt x="590423" y="1945582"/>
                    <a:pt x="587149" y="1943402"/>
                    <a:pt x="583875" y="1942312"/>
                  </a:cubicBezTo>
                  <a:lnTo>
                    <a:pt x="586058" y="1936862"/>
                  </a:lnTo>
                  <a:lnTo>
                    <a:pt x="586058" y="1936862"/>
                  </a:lnTo>
                  <a:cubicBezTo>
                    <a:pt x="572962" y="1930322"/>
                    <a:pt x="559865" y="1923782"/>
                    <a:pt x="546769" y="1917243"/>
                  </a:cubicBezTo>
                  <a:lnTo>
                    <a:pt x="546769" y="1917243"/>
                  </a:lnTo>
                  <a:lnTo>
                    <a:pt x="544586" y="1921602"/>
                  </a:lnTo>
                  <a:cubicBezTo>
                    <a:pt x="541312" y="1919423"/>
                    <a:pt x="538038" y="1918333"/>
                    <a:pt x="534764" y="1916153"/>
                  </a:cubicBezTo>
                  <a:lnTo>
                    <a:pt x="536947" y="1911793"/>
                  </a:lnTo>
                  <a:lnTo>
                    <a:pt x="536947" y="1911793"/>
                  </a:lnTo>
                  <a:cubicBezTo>
                    <a:pt x="523851" y="1905253"/>
                    <a:pt x="511846" y="1897623"/>
                    <a:pt x="498749" y="1889994"/>
                  </a:cubicBezTo>
                  <a:lnTo>
                    <a:pt x="498749" y="1889994"/>
                  </a:lnTo>
                  <a:lnTo>
                    <a:pt x="495475" y="1894353"/>
                  </a:lnTo>
                  <a:cubicBezTo>
                    <a:pt x="492201" y="1892174"/>
                    <a:pt x="488927" y="1889994"/>
                    <a:pt x="485653" y="1888904"/>
                  </a:cubicBezTo>
                  <a:lnTo>
                    <a:pt x="488927" y="1884544"/>
                  </a:lnTo>
                  <a:lnTo>
                    <a:pt x="488927" y="1884544"/>
                  </a:lnTo>
                  <a:cubicBezTo>
                    <a:pt x="476922" y="1876914"/>
                    <a:pt x="463826" y="1869284"/>
                    <a:pt x="451821" y="1860565"/>
                  </a:cubicBezTo>
                  <a:lnTo>
                    <a:pt x="451821" y="1860565"/>
                  </a:lnTo>
                  <a:lnTo>
                    <a:pt x="448547" y="1864925"/>
                  </a:lnTo>
                  <a:cubicBezTo>
                    <a:pt x="445273" y="1862745"/>
                    <a:pt x="441999" y="1860565"/>
                    <a:pt x="439816" y="1858385"/>
                  </a:cubicBezTo>
                  <a:lnTo>
                    <a:pt x="443090" y="1854025"/>
                  </a:lnTo>
                  <a:cubicBezTo>
                    <a:pt x="431085" y="1845305"/>
                    <a:pt x="419080" y="1837676"/>
                    <a:pt x="408167" y="1827866"/>
                  </a:cubicBezTo>
                  <a:lnTo>
                    <a:pt x="408167" y="1827866"/>
                  </a:lnTo>
                  <a:lnTo>
                    <a:pt x="404893" y="1832226"/>
                  </a:lnTo>
                  <a:cubicBezTo>
                    <a:pt x="401619" y="1830046"/>
                    <a:pt x="399436" y="1827866"/>
                    <a:pt x="396162" y="1825686"/>
                  </a:cubicBezTo>
                  <a:lnTo>
                    <a:pt x="399436" y="1821326"/>
                  </a:lnTo>
                  <a:lnTo>
                    <a:pt x="399436" y="1821326"/>
                  </a:lnTo>
                  <a:cubicBezTo>
                    <a:pt x="387431" y="1812606"/>
                    <a:pt x="376518" y="1802797"/>
                    <a:pt x="365604" y="1794077"/>
                  </a:cubicBezTo>
                  <a:lnTo>
                    <a:pt x="365604" y="1794077"/>
                  </a:lnTo>
                  <a:lnTo>
                    <a:pt x="362330" y="1798437"/>
                  </a:lnTo>
                  <a:cubicBezTo>
                    <a:pt x="359056" y="1796257"/>
                    <a:pt x="356873" y="1794077"/>
                    <a:pt x="353599" y="1790807"/>
                  </a:cubicBezTo>
                  <a:lnTo>
                    <a:pt x="356873" y="1786447"/>
                  </a:lnTo>
                  <a:lnTo>
                    <a:pt x="356873" y="1786447"/>
                  </a:lnTo>
                  <a:cubicBezTo>
                    <a:pt x="345959" y="1776638"/>
                    <a:pt x="335046" y="1766828"/>
                    <a:pt x="324132" y="1757018"/>
                  </a:cubicBezTo>
                  <a:lnTo>
                    <a:pt x="324132" y="1757018"/>
                  </a:lnTo>
                  <a:lnTo>
                    <a:pt x="320858" y="1761378"/>
                  </a:lnTo>
                  <a:cubicBezTo>
                    <a:pt x="318676" y="1759198"/>
                    <a:pt x="315402" y="1755928"/>
                    <a:pt x="313219" y="1753748"/>
                  </a:cubicBezTo>
                  <a:lnTo>
                    <a:pt x="317585" y="1749389"/>
                  </a:lnTo>
                  <a:lnTo>
                    <a:pt x="317585" y="1749389"/>
                  </a:lnTo>
                  <a:cubicBezTo>
                    <a:pt x="306671" y="1739579"/>
                    <a:pt x="296849" y="1728679"/>
                    <a:pt x="287026" y="1717780"/>
                  </a:cubicBezTo>
                  <a:lnTo>
                    <a:pt x="282661" y="1722140"/>
                  </a:lnTo>
                  <a:cubicBezTo>
                    <a:pt x="280478" y="1719960"/>
                    <a:pt x="277204" y="1716690"/>
                    <a:pt x="275021" y="1714510"/>
                  </a:cubicBezTo>
                  <a:lnTo>
                    <a:pt x="279387" y="1711240"/>
                  </a:lnTo>
                  <a:lnTo>
                    <a:pt x="279387" y="1711240"/>
                  </a:lnTo>
                  <a:cubicBezTo>
                    <a:pt x="269565" y="1700340"/>
                    <a:pt x="259742" y="1689441"/>
                    <a:pt x="249920" y="1678541"/>
                  </a:cubicBezTo>
                  <a:lnTo>
                    <a:pt x="249920" y="1678541"/>
                  </a:lnTo>
                  <a:lnTo>
                    <a:pt x="245555" y="1681811"/>
                  </a:lnTo>
                  <a:cubicBezTo>
                    <a:pt x="243372" y="1678541"/>
                    <a:pt x="241190" y="1676361"/>
                    <a:pt x="239007" y="1673091"/>
                  </a:cubicBezTo>
                  <a:lnTo>
                    <a:pt x="243372" y="1669821"/>
                  </a:lnTo>
                  <a:lnTo>
                    <a:pt x="243372" y="1669821"/>
                  </a:lnTo>
                  <a:cubicBezTo>
                    <a:pt x="233550" y="1658922"/>
                    <a:pt x="224819" y="1646932"/>
                    <a:pt x="216088" y="1636033"/>
                  </a:cubicBezTo>
                  <a:lnTo>
                    <a:pt x="211723" y="1639302"/>
                  </a:lnTo>
                  <a:cubicBezTo>
                    <a:pt x="209540" y="1636033"/>
                    <a:pt x="207358" y="1633853"/>
                    <a:pt x="205175" y="1630583"/>
                  </a:cubicBezTo>
                  <a:lnTo>
                    <a:pt x="209540" y="1627313"/>
                  </a:lnTo>
                  <a:lnTo>
                    <a:pt x="209540" y="1627313"/>
                  </a:lnTo>
                  <a:cubicBezTo>
                    <a:pt x="200809" y="1615323"/>
                    <a:pt x="192079" y="1603334"/>
                    <a:pt x="184439" y="1591344"/>
                  </a:cubicBezTo>
                  <a:lnTo>
                    <a:pt x="184439" y="1591344"/>
                  </a:lnTo>
                  <a:lnTo>
                    <a:pt x="180074" y="1594614"/>
                  </a:lnTo>
                  <a:cubicBezTo>
                    <a:pt x="177891" y="1591344"/>
                    <a:pt x="175708" y="1588074"/>
                    <a:pt x="173525" y="1585894"/>
                  </a:cubicBezTo>
                  <a:lnTo>
                    <a:pt x="177891" y="1582624"/>
                  </a:lnTo>
                  <a:lnTo>
                    <a:pt x="177891" y="1582624"/>
                  </a:lnTo>
                  <a:cubicBezTo>
                    <a:pt x="170252" y="1570635"/>
                    <a:pt x="161520" y="1558645"/>
                    <a:pt x="153881" y="1545566"/>
                  </a:cubicBezTo>
                  <a:lnTo>
                    <a:pt x="153881" y="1545566"/>
                  </a:lnTo>
                  <a:lnTo>
                    <a:pt x="149516" y="1548836"/>
                  </a:lnTo>
                  <a:cubicBezTo>
                    <a:pt x="147333" y="1545566"/>
                    <a:pt x="145150" y="1542296"/>
                    <a:pt x="144059" y="1539026"/>
                  </a:cubicBezTo>
                  <a:lnTo>
                    <a:pt x="148424" y="1536846"/>
                  </a:lnTo>
                  <a:lnTo>
                    <a:pt x="148424" y="1536846"/>
                  </a:lnTo>
                  <a:cubicBezTo>
                    <a:pt x="140785" y="1524856"/>
                    <a:pt x="134237" y="1511777"/>
                    <a:pt x="126597" y="1498697"/>
                  </a:cubicBezTo>
                  <a:lnTo>
                    <a:pt x="126597" y="1498697"/>
                  </a:lnTo>
                  <a:lnTo>
                    <a:pt x="122232" y="1500877"/>
                  </a:lnTo>
                  <a:cubicBezTo>
                    <a:pt x="120049" y="1497607"/>
                    <a:pt x="118958" y="1494338"/>
                    <a:pt x="116775" y="1491068"/>
                  </a:cubicBezTo>
                  <a:lnTo>
                    <a:pt x="121141" y="1488888"/>
                  </a:lnTo>
                  <a:lnTo>
                    <a:pt x="121141" y="1488888"/>
                  </a:lnTo>
                  <a:cubicBezTo>
                    <a:pt x="114592" y="1475808"/>
                    <a:pt x="108044" y="1462729"/>
                    <a:pt x="101496" y="1449649"/>
                  </a:cubicBezTo>
                  <a:lnTo>
                    <a:pt x="101496" y="1449649"/>
                  </a:lnTo>
                  <a:lnTo>
                    <a:pt x="96039" y="1451829"/>
                  </a:lnTo>
                  <a:cubicBezTo>
                    <a:pt x="94948" y="1448559"/>
                    <a:pt x="92765" y="1445289"/>
                    <a:pt x="91674" y="1442019"/>
                  </a:cubicBezTo>
                  <a:lnTo>
                    <a:pt x="97131" y="1439840"/>
                  </a:lnTo>
                  <a:lnTo>
                    <a:pt x="97131" y="1439840"/>
                  </a:lnTo>
                  <a:cubicBezTo>
                    <a:pt x="91674" y="1426760"/>
                    <a:pt x="85126" y="1413680"/>
                    <a:pt x="79669" y="1399511"/>
                  </a:cubicBezTo>
                  <a:lnTo>
                    <a:pt x="79669" y="1399511"/>
                  </a:lnTo>
                  <a:lnTo>
                    <a:pt x="74212" y="1401691"/>
                  </a:lnTo>
                  <a:cubicBezTo>
                    <a:pt x="73121" y="1398421"/>
                    <a:pt x="72030" y="1395151"/>
                    <a:pt x="69847" y="1391881"/>
                  </a:cubicBezTo>
                  <a:lnTo>
                    <a:pt x="75303" y="1389701"/>
                  </a:lnTo>
                  <a:lnTo>
                    <a:pt x="75303" y="1389701"/>
                  </a:lnTo>
                  <a:cubicBezTo>
                    <a:pt x="69847" y="1376622"/>
                    <a:pt x="65481" y="1362452"/>
                    <a:pt x="60025" y="1348283"/>
                  </a:cubicBezTo>
                  <a:lnTo>
                    <a:pt x="60025" y="1348283"/>
                  </a:lnTo>
                  <a:lnTo>
                    <a:pt x="54568" y="1350463"/>
                  </a:lnTo>
                  <a:cubicBezTo>
                    <a:pt x="53476" y="1347193"/>
                    <a:pt x="52385" y="1343923"/>
                    <a:pt x="51294" y="1339563"/>
                  </a:cubicBezTo>
                  <a:lnTo>
                    <a:pt x="56750" y="1339563"/>
                  </a:lnTo>
                  <a:cubicBezTo>
                    <a:pt x="52385" y="1324304"/>
                    <a:pt x="48020" y="1310134"/>
                    <a:pt x="43654" y="1295964"/>
                  </a:cubicBezTo>
                  <a:lnTo>
                    <a:pt x="38197" y="1295964"/>
                  </a:lnTo>
                  <a:cubicBezTo>
                    <a:pt x="38197" y="1293785"/>
                    <a:pt x="36015" y="1290515"/>
                    <a:pt x="34923" y="1287245"/>
                  </a:cubicBezTo>
                  <a:lnTo>
                    <a:pt x="40380" y="1287245"/>
                  </a:lnTo>
                  <a:cubicBezTo>
                    <a:pt x="36015" y="1271985"/>
                    <a:pt x="32741" y="1257816"/>
                    <a:pt x="29466" y="1243646"/>
                  </a:cubicBezTo>
                  <a:lnTo>
                    <a:pt x="24010" y="1243646"/>
                  </a:lnTo>
                  <a:cubicBezTo>
                    <a:pt x="24010" y="1241466"/>
                    <a:pt x="22919" y="1237107"/>
                    <a:pt x="21827" y="1233837"/>
                  </a:cubicBezTo>
                  <a:lnTo>
                    <a:pt x="27284" y="1233837"/>
                  </a:lnTo>
                  <a:cubicBezTo>
                    <a:pt x="24010" y="1218577"/>
                    <a:pt x="21827" y="1204408"/>
                    <a:pt x="18553" y="1189148"/>
                  </a:cubicBezTo>
                  <a:lnTo>
                    <a:pt x="13096" y="1189148"/>
                  </a:lnTo>
                  <a:cubicBezTo>
                    <a:pt x="13096" y="1186968"/>
                    <a:pt x="12005" y="1182608"/>
                    <a:pt x="10914" y="1179339"/>
                  </a:cubicBezTo>
                  <a:lnTo>
                    <a:pt x="16370" y="1179339"/>
                  </a:lnTo>
                  <a:cubicBezTo>
                    <a:pt x="14187" y="1164079"/>
                    <a:pt x="12005" y="1149910"/>
                    <a:pt x="10914" y="1134650"/>
                  </a:cubicBezTo>
                  <a:lnTo>
                    <a:pt x="5457" y="1134650"/>
                  </a:lnTo>
                  <a:cubicBezTo>
                    <a:pt x="5457" y="1131380"/>
                    <a:pt x="5457" y="1128110"/>
                    <a:pt x="4365" y="1124840"/>
                  </a:cubicBezTo>
                  <a:lnTo>
                    <a:pt x="9822" y="1124840"/>
                  </a:lnTo>
                  <a:cubicBezTo>
                    <a:pt x="8731" y="1109581"/>
                    <a:pt x="7639" y="1095412"/>
                    <a:pt x="6548" y="1080152"/>
                  </a:cubicBezTo>
                  <a:lnTo>
                    <a:pt x="1091" y="1080152"/>
                  </a:lnTo>
                  <a:cubicBezTo>
                    <a:pt x="1091" y="1076882"/>
                    <a:pt x="1091" y="1073612"/>
                    <a:pt x="1091" y="1069253"/>
                  </a:cubicBezTo>
                  <a:lnTo>
                    <a:pt x="6548" y="1069253"/>
                  </a:lnTo>
                  <a:cubicBezTo>
                    <a:pt x="6548" y="1053993"/>
                    <a:pt x="5457" y="1039823"/>
                    <a:pt x="5457" y="1024564"/>
                  </a:cubicBezTo>
                  <a:lnTo>
                    <a:pt x="0" y="1024564"/>
                  </a:lnTo>
                  <a:lnTo>
                    <a:pt x="0" y="1013664"/>
                  </a:lnTo>
                  <a:lnTo>
                    <a:pt x="5457" y="1013664"/>
                  </a:lnTo>
                  <a:cubicBezTo>
                    <a:pt x="5457" y="998405"/>
                    <a:pt x="5457" y="984235"/>
                    <a:pt x="6548" y="970066"/>
                  </a:cubicBezTo>
                  <a:lnTo>
                    <a:pt x="1091" y="970066"/>
                  </a:lnTo>
                  <a:cubicBezTo>
                    <a:pt x="1091" y="965706"/>
                    <a:pt x="1091" y="962436"/>
                    <a:pt x="1091" y="959166"/>
                  </a:cubicBezTo>
                  <a:lnTo>
                    <a:pt x="6548" y="959166"/>
                  </a:lnTo>
                  <a:cubicBezTo>
                    <a:pt x="6548" y="944997"/>
                    <a:pt x="8731" y="930827"/>
                    <a:pt x="9822" y="915568"/>
                  </a:cubicBezTo>
                  <a:lnTo>
                    <a:pt x="4365" y="915568"/>
                  </a:lnTo>
                  <a:cubicBezTo>
                    <a:pt x="4365" y="911208"/>
                    <a:pt x="4365" y="907938"/>
                    <a:pt x="5457" y="903578"/>
                  </a:cubicBezTo>
                  <a:lnTo>
                    <a:pt x="10914" y="903578"/>
                  </a:lnTo>
                  <a:cubicBezTo>
                    <a:pt x="12005" y="889409"/>
                    <a:pt x="14187" y="875239"/>
                    <a:pt x="16370" y="861070"/>
                  </a:cubicBezTo>
                  <a:lnTo>
                    <a:pt x="10914" y="861070"/>
                  </a:lnTo>
                  <a:cubicBezTo>
                    <a:pt x="10914" y="856710"/>
                    <a:pt x="12005" y="852350"/>
                    <a:pt x="13096" y="849080"/>
                  </a:cubicBezTo>
                  <a:lnTo>
                    <a:pt x="18553" y="849080"/>
                  </a:lnTo>
                  <a:cubicBezTo>
                    <a:pt x="20736" y="836001"/>
                    <a:pt x="24010" y="820741"/>
                    <a:pt x="27284" y="806572"/>
                  </a:cubicBezTo>
                  <a:lnTo>
                    <a:pt x="21827" y="806572"/>
                  </a:lnTo>
                  <a:cubicBezTo>
                    <a:pt x="21827" y="802212"/>
                    <a:pt x="22919" y="797852"/>
                    <a:pt x="24010" y="794582"/>
                  </a:cubicBezTo>
                  <a:lnTo>
                    <a:pt x="29466" y="794582"/>
                  </a:lnTo>
                  <a:cubicBezTo>
                    <a:pt x="32741" y="781503"/>
                    <a:pt x="36015" y="767333"/>
                    <a:pt x="40380" y="753164"/>
                  </a:cubicBezTo>
                  <a:lnTo>
                    <a:pt x="34923" y="753164"/>
                  </a:lnTo>
                  <a:cubicBezTo>
                    <a:pt x="34923" y="747714"/>
                    <a:pt x="37106" y="744444"/>
                    <a:pt x="38197" y="741174"/>
                  </a:cubicBezTo>
                  <a:lnTo>
                    <a:pt x="43654" y="741174"/>
                  </a:lnTo>
                  <a:cubicBezTo>
                    <a:pt x="48020" y="729184"/>
                    <a:pt x="52385" y="715015"/>
                    <a:pt x="56750" y="700845"/>
                  </a:cubicBezTo>
                  <a:lnTo>
                    <a:pt x="51294" y="700845"/>
                  </a:lnTo>
                  <a:cubicBezTo>
                    <a:pt x="52385" y="695396"/>
                    <a:pt x="53476" y="692126"/>
                    <a:pt x="54568" y="688856"/>
                  </a:cubicBezTo>
                  <a:lnTo>
                    <a:pt x="60025" y="691036"/>
                  </a:lnTo>
                  <a:lnTo>
                    <a:pt x="60025" y="691036"/>
                  </a:lnTo>
                  <a:cubicBezTo>
                    <a:pt x="64390" y="676866"/>
                    <a:pt x="69847" y="663787"/>
                    <a:pt x="75303" y="649617"/>
                  </a:cubicBezTo>
                  <a:lnTo>
                    <a:pt x="75303" y="649617"/>
                  </a:lnTo>
                  <a:lnTo>
                    <a:pt x="69847" y="647437"/>
                  </a:lnTo>
                  <a:cubicBezTo>
                    <a:pt x="70938" y="644167"/>
                    <a:pt x="72030" y="640898"/>
                    <a:pt x="74212" y="637628"/>
                  </a:cubicBezTo>
                  <a:lnTo>
                    <a:pt x="79669" y="639808"/>
                  </a:lnTo>
                  <a:lnTo>
                    <a:pt x="79669" y="639808"/>
                  </a:lnTo>
                  <a:cubicBezTo>
                    <a:pt x="85126" y="626728"/>
                    <a:pt x="90582" y="612558"/>
                    <a:pt x="97131" y="599479"/>
                  </a:cubicBezTo>
                  <a:lnTo>
                    <a:pt x="97131" y="599479"/>
                  </a:lnTo>
                  <a:lnTo>
                    <a:pt x="91674" y="597299"/>
                  </a:lnTo>
                  <a:cubicBezTo>
                    <a:pt x="92765" y="594029"/>
                    <a:pt x="94948" y="590759"/>
                    <a:pt x="96039" y="587489"/>
                  </a:cubicBezTo>
                  <a:lnTo>
                    <a:pt x="101496" y="589669"/>
                  </a:lnTo>
                  <a:cubicBezTo>
                    <a:pt x="108044" y="576590"/>
                    <a:pt x="114592" y="563510"/>
                    <a:pt x="121141" y="550431"/>
                  </a:cubicBezTo>
                  <a:lnTo>
                    <a:pt x="116775" y="548251"/>
                  </a:lnTo>
                  <a:cubicBezTo>
                    <a:pt x="118958" y="544981"/>
                    <a:pt x="120049" y="541711"/>
                    <a:pt x="122232" y="538441"/>
                  </a:cubicBezTo>
                  <a:lnTo>
                    <a:pt x="126597" y="540621"/>
                  </a:lnTo>
                  <a:lnTo>
                    <a:pt x="126597" y="540621"/>
                  </a:lnTo>
                  <a:cubicBezTo>
                    <a:pt x="133145" y="527541"/>
                    <a:pt x="140785" y="514462"/>
                    <a:pt x="148424" y="502472"/>
                  </a:cubicBezTo>
                  <a:lnTo>
                    <a:pt x="144059" y="500292"/>
                  </a:lnTo>
                  <a:cubicBezTo>
                    <a:pt x="146242" y="497023"/>
                    <a:pt x="147333" y="493753"/>
                    <a:pt x="149516" y="490483"/>
                  </a:cubicBezTo>
                  <a:lnTo>
                    <a:pt x="153881" y="493753"/>
                  </a:lnTo>
                  <a:cubicBezTo>
                    <a:pt x="161520" y="481763"/>
                    <a:pt x="169160" y="468684"/>
                    <a:pt x="177891" y="456694"/>
                  </a:cubicBezTo>
                  <a:lnTo>
                    <a:pt x="177891" y="456694"/>
                  </a:lnTo>
                  <a:lnTo>
                    <a:pt x="173525" y="453424"/>
                  </a:lnTo>
                  <a:cubicBezTo>
                    <a:pt x="175708" y="450154"/>
                    <a:pt x="177891" y="446884"/>
                    <a:pt x="180074" y="444704"/>
                  </a:cubicBezTo>
                  <a:lnTo>
                    <a:pt x="184439" y="447974"/>
                  </a:lnTo>
                  <a:lnTo>
                    <a:pt x="184439" y="447974"/>
                  </a:lnTo>
                  <a:cubicBezTo>
                    <a:pt x="193170" y="435985"/>
                    <a:pt x="200809" y="423995"/>
                    <a:pt x="209540" y="412006"/>
                  </a:cubicBezTo>
                  <a:lnTo>
                    <a:pt x="205175" y="408736"/>
                  </a:lnTo>
                  <a:cubicBezTo>
                    <a:pt x="207358" y="405466"/>
                    <a:pt x="209540" y="403286"/>
                    <a:pt x="211723" y="400016"/>
                  </a:cubicBezTo>
                  <a:lnTo>
                    <a:pt x="216088" y="403286"/>
                  </a:lnTo>
                  <a:cubicBezTo>
                    <a:pt x="224819" y="391296"/>
                    <a:pt x="233550" y="380397"/>
                    <a:pt x="243372" y="369497"/>
                  </a:cubicBezTo>
                  <a:lnTo>
                    <a:pt x="239007" y="366227"/>
                  </a:lnTo>
                  <a:cubicBezTo>
                    <a:pt x="241190" y="362957"/>
                    <a:pt x="243372" y="360777"/>
                    <a:pt x="245555" y="357507"/>
                  </a:cubicBezTo>
                  <a:lnTo>
                    <a:pt x="249920" y="360777"/>
                  </a:lnTo>
                  <a:lnTo>
                    <a:pt x="249920" y="360777"/>
                  </a:lnTo>
                  <a:cubicBezTo>
                    <a:pt x="259742" y="349878"/>
                    <a:pt x="269565" y="338978"/>
                    <a:pt x="279387" y="328078"/>
                  </a:cubicBezTo>
                  <a:lnTo>
                    <a:pt x="275021" y="324809"/>
                  </a:lnTo>
                  <a:cubicBezTo>
                    <a:pt x="277204" y="322629"/>
                    <a:pt x="280478" y="319359"/>
                    <a:pt x="282661" y="317179"/>
                  </a:cubicBezTo>
                  <a:lnTo>
                    <a:pt x="287026" y="320449"/>
                  </a:lnTo>
                  <a:cubicBezTo>
                    <a:pt x="296849" y="309549"/>
                    <a:pt x="307762" y="299739"/>
                    <a:pt x="317585" y="289930"/>
                  </a:cubicBezTo>
                  <a:lnTo>
                    <a:pt x="317585" y="289930"/>
                  </a:lnTo>
                  <a:lnTo>
                    <a:pt x="313219" y="285570"/>
                  </a:lnTo>
                  <a:cubicBezTo>
                    <a:pt x="315402" y="283390"/>
                    <a:pt x="318676" y="280120"/>
                    <a:pt x="320858" y="277940"/>
                  </a:cubicBezTo>
                  <a:lnTo>
                    <a:pt x="324132" y="282300"/>
                  </a:lnTo>
                  <a:lnTo>
                    <a:pt x="324132" y="282300"/>
                  </a:lnTo>
                  <a:cubicBezTo>
                    <a:pt x="335046" y="272490"/>
                    <a:pt x="345959" y="262681"/>
                    <a:pt x="356873" y="252871"/>
                  </a:cubicBezTo>
                  <a:lnTo>
                    <a:pt x="356873" y="252871"/>
                  </a:lnTo>
                  <a:lnTo>
                    <a:pt x="353599" y="248511"/>
                  </a:lnTo>
                  <a:cubicBezTo>
                    <a:pt x="355782" y="246331"/>
                    <a:pt x="359056" y="244151"/>
                    <a:pt x="362330" y="240882"/>
                  </a:cubicBezTo>
                  <a:lnTo>
                    <a:pt x="365604" y="245241"/>
                  </a:lnTo>
                  <a:cubicBezTo>
                    <a:pt x="376518" y="235432"/>
                    <a:pt x="388523" y="226712"/>
                    <a:pt x="399436" y="217992"/>
                  </a:cubicBezTo>
                  <a:lnTo>
                    <a:pt x="399436" y="217992"/>
                  </a:lnTo>
                  <a:lnTo>
                    <a:pt x="396162" y="213632"/>
                  </a:lnTo>
                  <a:cubicBezTo>
                    <a:pt x="399436" y="211453"/>
                    <a:pt x="401619" y="209273"/>
                    <a:pt x="404893" y="207093"/>
                  </a:cubicBezTo>
                  <a:lnTo>
                    <a:pt x="408167" y="211453"/>
                  </a:lnTo>
                  <a:lnTo>
                    <a:pt x="408167" y="211453"/>
                  </a:lnTo>
                  <a:cubicBezTo>
                    <a:pt x="420172" y="202733"/>
                    <a:pt x="431085" y="194013"/>
                    <a:pt x="443090" y="185293"/>
                  </a:cubicBezTo>
                  <a:lnTo>
                    <a:pt x="439816" y="180934"/>
                  </a:lnTo>
                  <a:cubicBezTo>
                    <a:pt x="443090" y="178754"/>
                    <a:pt x="445273" y="176574"/>
                    <a:pt x="448547" y="174394"/>
                  </a:cubicBezTo>
                  <a:lnTo>
                    <a:pt x="451821" y="178754"/>
                  </a:lnTo>
                  <a:cubicBezTo>
                    <a:pt x="463826" y="170034"/>
                    <a:pt x="475831" y="162404"/>
                    <a:pt x="488927" y="154775"/>
                  </a:cubicBezTo>
                  <a:lnTo>
                    <a:pt x="488927" y="154775"/>
                  </a:lnTo>
                  <a:lnTo>
                    <a:pt x="485653" y="150415"/>
                  </a:lnTo>
                  <a:cubicBezTo>
                    <a:pt x="488927" y="148235"/>
                    <a:pt x="492201" y="147145"/>
                    <a:pt x="495475" y="144965"/>
                  </a:cubicBezTo>
                  <a:lnTo>
                    <a:pt x="498749" y="149325"/>
                  </a:lnTo>
                  <a:lnTo>
                    <a:pt x="498749" y="149325"/>
                  </a:lnTo>
                  <a:cubicBezTo>
                    <a:pt x="510754" y="141695"/>
                    <a:pt x="523851" y="135155"/>
                    <a:pt x="536947" y="127525"/>
                  </a:cubicBezTo>
                  <a:lnTo>
                    <a:pt x="536947" y="127525"/>
                  </a:lnTo>
                  <a:lnTo>
                    <a:pt x="534764" y="123166"/>
                  </a:lnTo>
                  <a:cubicBezTo>
                    <a:pt x="538038" y="120986"/>
                    <a:pt x="541312" y="119896"/>
                    <a:pt x="544586" y="117716"/>
                  </a:cubicBezTo>
                  <a:lnTo>
                    <a:pt x="546769" y="122076"/>
                  </a:lnTo>
                  <a:cubicBezTo>
                    <a:pt x="559865" y="115536"/>
                    <a:pt x="572962" y="108996"/>
                    <a:pt x="586058" y="102456"/>
                  </a:cubicBezTo>
                  <a:lnTo>
                    <a:pt x="586058" y="102456"/>
                  </a:lnTo>
                  <a:lnTo>
                    <a:pt x="583875" y="98097"/>
                  </a:lnTo>
                  <a:cubicBezTo>
                    <a:pt x="587149" y="97007"/>
                    <a:pt x="590423" y="94827"/>
                    <a:pt x="593697" y="93737"/>
                  </a:cubicBezTo>
                  <a:lnTo>
                    <a:pt x="595880" y="98097"/>
                  </a:lnTo>
                  <a:lnTo>
                    <a:pt x="595880" y="98097"/>
                  </a:lnTo>
                  <a:cubicBezTo>
                    <a:pt x="608976" y="91557"/>
                    <a:pt x="622073" y="86107"/>
                    <a:pt x="636260" y="80657"/>
                  </a:cubicBezTo>
                  <a:lnTo>
                    <a:pt x="634078" y="75207"/>
                  </a:lnTo>
                  <a:cubicBezTo>
                    <a:pt x="637352" y="74117"/>
                    <a:pt x="640625" y="73027"/>
                    <a:pt x="643900" y="70848"/>
                  </a:cubicBezTo>
                  <a:lnTo>
                    <a:pt x="646082" y="76297"/>
                  </a:lnTo>
                  <a:cubicBezTo>
                    <a:pt x="659179" y="70848"/>
                    <a:pt x="673366" y="65398"/>
                    <a:pt x="687554" y="61038"/>
                  </a:cubicBezTo>
                  <a:lnTo>
                    <a:pt x="687554" y="61038"/>
                  </a:lnTo>
                  <a:lnTo>
                    <a:pt x="685371" y="55588"/>
                  </a:lnTo>
                  <a:cubicBezTo>
                    <a:pt x="688645" y="54498"/>
                    <a:pt x="691919" y="53408"/>
                    <a:pt x="696285" y="52318"/>
                  </a:cubicBezTo>
                  <a:lnTo>
                    <a:pt x="698468" y="57768"/>
                  </a:lnTo>
                  <a:lnTo>
                    <a:pt x="698468" y="57768"/>
                  </a:lnTo>
                  <a:cubicBezTo>
                    <a:pt x="712655" y="53408"/>
                    <a:pt x="725751" y="49048"/>
                    <a:pt x="739939" y="44688"/>
                  </a:cubicBezTo>
                  <a:lnTo>
                    <a:pt x="739939" y="39239"/>
                  </a:lnTo>
                  <a:cubicBezTo>
                    <a:pt x="742122" y="39239"/>
                    <a:pt x="745396" y="37059"/>
                    <a:pt x="748670" y="35969"/>
                  </a:cubicBezTo>
                  <a:lnTo>
                    <a:pt x="748670" y="41419"/>
                  </a:lnTo>
                  <a:cubicBezTo>
                    <a:pt x="763949" y="38149"/>
                    <a:pt x="778136" y="33789"/>
                    <a:pt x="792324" y="30519"/>
                  </a:cubicBezTo>
                  <a:lnTo>
                    <a:pt x="792324" y="30519"/>
                  </a:lnTo>
                  <a:lnTo>
                    <a:pt x="792324" y="25069"/>
                  </a:lnTo>
                  <a:cubicBezTo>
                    <a:pt x="794507" y="25069"/>
                    <a:pt x="798872" y="22889"/>
                    <a:pt x="802146" y="22889"/>
                  </a:cubicBezTo>
                  <a:lnTo>
                    <a:pt x="802146" y="28339"/>
                  </a:lnTo>
                  <a:lnTo>
                    <a:pt x="803238" y="28339"/>
                  </a:lnTo>
                  <a:cubicBezTo>
                    <a:pt x="817425" y="25069"/>
                    <a:pt x="831613" y="22889"/>
                    <a:pt x="846892" y="19619"/>
                  </a:cubicBezTo>
                  <a:lnTo>
                    <a:pt x="846892" y="19619"/>
                  </a:lnTo>
                  <a:lnTo>
                    <a:pt x="846892" y="14170"/>
                  </a:lnTo>
                  <a:cubicBezTo>
                    <a:pt x="849074" y="14170"/>
                    <a:pt x="853440" y="13080"/>
                    <a:pt x="856714" y="11990"/>
                  </a:cubicBezTo>
                  <a:lnTo>
                    <a:pt x="856714" y="17439"/>
                  </a:lnTo>
                  <a:lnTo>
                    <a:pt x="856714" y="17439"/>
                  </a:lnTo>
                  <a:cubicBezTo>
                    <a:pt x="870902" y="15259"/>
                    <a:pt x="885089" y="13080"/>
                    <a:pt x="900368" y="11990"/>
                  </a:cubicBezTo>
                  <a:lnTo>
                    <a:pt x="900368" y="6540"/>
                  </a:lnTo>
                  <a:cubicBezTo>
                    <a:pt x="903642" y="6540"/>
                    <a:pt x="906916" y="6540"/>
                    <a:pt x="911282" y="5450"/>
                  </a:cubicBezTo>
                  <a:lnTo>
                    <a:pt x="911282" y="10900"/>
                  </a:lnTo>
                  <a:lnTo>
                    <a:pt x="911282" y="10900"/>
                  </a:lnTo>
                  <a:cubicBezTo>
                    <a:pt x="925469" y="9810"/>
                    <a:pt x="940748" y="8720"/>
                    <a:pt x="954936" y="7630"/>
                  </a:cubicBezTo>
                  <a:lnTo>
                    <a:pt x="954936" y="7630"/>
                  </a:lnTo>
                  <a:lnTo>
                    <a:pt x="954936" y="2180"/>
                  </a:lnTo>
                  <a:cubicBezTo>
                    <a:pt x="958210" y="2180"/>
                    <a:pt x="961484" y="2180"/>
                    <a:pt x="965850" y="2180"/>
                  </a:cubicBezTo>
                  <a:lnTo>
                    <a:pt x="965850" y="7630"/>
                  </a:lnTo>
                  <a:lnTo>
                    <a:pt x="965850" y="7630"/>
                  </a:lnTo>
                  <a:cubicBezTo>
                    <a:pt x="980037" y="7630"/>
                    <a:pt x="995316" y="7630"/>
                    <a:pt x="1009504" y="6540"/>
                  </a:cubicBezTo>
                  <a:lnTo>
                    <a:pt x="1009504" y="6540"/>
                  </a:lnTo>
                  <a:lnTo>
                    <a:pt x="1009504" y="1090"/>
                  </a:lnTo>
                  <a:lnTo>
                    <a:pt x="1020417" y="1090"/>
                  </a:ln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4" name="Google Shape;2264;p136"/>
            <p:cNvSpPr/>
            <p:nvPr/>
          </p:nvSpPr>
          <p:spPr>
            <a:xfrm>
              <a:off x="8386272" y="2266251"/>
              <a:ext cx="1898958" cy="1907432"/>
            </a:xfrm>
            <a:custGeom>
              <a:rect b="b" l="l" r="r" t="t"/>
              <a:pathLst>
                <a:path extrusionOk="0" h="1907432" w="1898958">
                  <a:moveTo>
                    <a:pt x="949479" y="0"/>
                  </a:moveTo>
                  <a:cubicBezTo>
                    <a:pt x="1473330" y="0"/>
                    <a:pt x="1898959" y="427265"/>
                    <a:pt x="1898959" y="953717"/>
                  </a:cubicBezTo>
                  <a:cubicBezTo>
                    <a:pt x="1898959" y="1480168"/>
                    <a:pt x="1473330" y="1907433"/>
                    <a:pt x="949479" y="1907433"/>
                  </a:cubicBezTo>
                  <a:cubicBezTo>
                    <a:pt x="425629" y="1907433"/>
                    <a:pt x="0" y="1480168"/>
                    <a:pt x="0" y="953717"/>
                  </a:cubicBezTo>
                  <a:cubicBezTo>
                    <a:pt x="0" y="427265"/>
                    <a:pt x="425629" y="0"/>
                    <a:pt x="949479"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5" name="Google Shape;2265;p136"/>
            <p:cNvSpPr/>
            <p:nvPr/>
          </p:nvSpPr>
          <p:spPr>
            <a:xfrm>
              <a:off x="9373949" y="4386226"/>
              <a:ext cx="971306" cy="708475"/>
            </a:xfrm>
            <a:custGeom>
              <a:rect b="b" l="l" r="r" t="t"/>
              <a:pathLst>
                <a:path extrusionOk="0" h="708475" w="971306">
                  <a:moveTo>
                    <a:pt x="0" y="708475"/>
                  </a:moveTo>
                  <a:lnTo>
                    <a:pt x="174617" y="708475"/>
                  </a:lnTo>
                  <a:cubicBezTo>
                    <a:pt x="294666" y="708475"/>
                    <a:pt x="392888" y="610379"/>
                    <a:pt x="392888" y="490483"/>
                  </a:cubicBezTo>
                  <a:lnTo>
                    <a:pt x="392888" y="217992"/>
                  </a:lnTo>
                  <a:cubicBezTo>
                    <a:pt x="392888" y="98097"/>
                    <a:pt x="491110" y="0"/>
                    <a:pt x="611159" y="0"/>
                  </a:cubicBezTo>
                  <a:lnTo>
                    <a:pt x="97130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6" name="Google Shape;2266;p136"/>
            <p:cNvSpPr/>
            <p:nvPr/>
          </p:nvSpPr>
          <p:spPr>
            <a:xfrm>
              <a:off x="9155678" y="4320828"/>
              <a:ext cx="1189577" cy="708475"/>
            </a:xfrm>
            <a:custGeom>
              <a:rect b="b" l="l" r="r" t="t"/>
              <a:pathLst>
                <a:path extrusionOk="0" h="708475" w="1189577">
                  <a:moveTo>
                    <a:pt x="0" y="708475"/>
                  </a:moveTo>
                  <a:lnTo>
                    <a:pt x="392888" y="708475"/>
                  </a:lnTo>
                  <a:cubicBezTo>
                    <a:pt x="512937" y="708475"/>
                    <a:pt x="611159" y="610379"/>
                    <a:pt x="611159" y="490483"/>
                  </a:cubicBezTo>
                  <a:lnTo>
                    <a:pt x="611159" y="217992"/>
                  </a:lnTo>
                  <a:cubicBezTo>
                    <a:pt x="611159" y="98097"/>
                    <a:pt x="709381" y="0"/>
                    <a:pt x="829430" y="0"/>
                  </a:cubicBezTo>
                  <a:lnTo>
                    <a:pt x="1189578"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7" name="Google Shape;2267;p136"/>
            <p:cNvSpPr/>
            <p:nvPr/>
          </p:nvSpPr>
          <p:spPr>
            <a:xfrm>
              <a:off x="7769657" y="3623253"/>
              <a:ext cx="840343" cy="708475"/>
            </a:xfrm>
            <a:custGeom>
              <a:rect b="b" l="l" r="r" t="t"/>
              <a:pathLst>
                <a:path extrusionOk="0" h="708475" w="840343">
                  <a:moveTo>
                    <a:pt x="0" y="708475"/>
                  </a:moveTo>
                  <a:lnTo>
                    <a:pt x="392888" y="708475"/>
                  </a:lnTo>
                  <a:cubicBezTo>
                    <a:pt x="512937" y="708475"/>
                    <a:pt x="611159" y="610379"/>
                    <a:pt x="611159" y="490483"/>
                  </a:cubicBezTo>
                  <a:lnTo>
                    <a:pt x="611159" y="217992"/>
                  </a:lnTo>
                  <a:cubicBezTo>
                    <a:pt x="611159" y="97007"/>
                    <a:pt x="709381" y="0"/>
                    <a:pt x="829430" y="0"/>
                  </a:cubicBezTo>
                  <a:lnTo>
                    <a:pt x="840344"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8" name="Google Shape;2268;p136"/>
            <p:cNvSpPr/>
            <p:nvPr/>
          </p:nvSpPr>
          <p:spPr>
            <a:xfrm>
              <a:off x="10083330" y="2391596"/>
              <a:ext cx="665726" cy="730274"/>
            </a:xfrm>
            <a:custGeom>
              <a:rect b="b" l="l" r="r" t="t"/>
              <a:pathLst>
                <a:path extrusionOk="0" h="730274" w="665726">
                  <a:moveTo>
                    <a:pt x="0" y="730274"/>
                  </a:moveTo>
                  <a:lnTo>
                    <a:pt x="0" y="730274"/>
                  </a:lnTo>
                  <a:cubicBezTo>
                    <a:pt x="51294" y="717195"/>
                    <a:pt x="87308" y="671416"/>
                    <a:pt x="87308" y="619098"/>
                  </a:cubicBezTo>
                  <a:lnTo>
                    <a:pt x="87308" y="217992"/>
                  </a:lnTo>
                  <a:cubicBezTo>
                    <a:pt x="87308" y="97007"/>
                    <a:pt x="185530" y="0"/>
                    <a:pt x="305580" y="0"/>
                  </a:cubicBezTo>
                  <a:lnTo>
                    <a:pt x="665727"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9" name="Google Shape;2269;p136"/>
            <p:cNvSpPr/>
            <p:nvPr/>
          </p:nvSpPr>
          <p:spPr>
            <a:xfrm>
              <a:off x="8446297" y="1650422"/>
              <a:ext cx="709381" cy="833820"/>
            </a:xfrm>
            <a:custGeom>
              <a:rect b="b" l="l" r="r" t="t"/>
              <a:pathLst>
                <a:path extrusionOk="0" h="833820" w="709381">
                  <a:moveTo>
                    <a:pt x="709381" y="833821"/>
                  </a:moveTo>
                  <a:lnTo>
                    <a:pt x="709381" y="795672"/>
                  </a:lnTo>
                  <a:cubicBezTo>
                    <a:pt x="709381" y="674686"/>
                    <a:pt x="611159" y="577680"/>
                    <a:pt x="491110" y="577680"/>
                  </a:cubicBezTo>
                  <a:lnTo>
                    <a:pt x="218271" y="577680"/>
                  </a:lnTo>
                  <a:cubicBezTo>
                    <a:pt x="98222" y="577680"/>
                    <a:pt x="0" y="480673"/>
                    <a:pt x="0" y="359687"/>
                  </a:cubicBezTo>
                  <a:lnTo>
                    <a:pt x="0"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0" name="Google Shape;2270;p136"/>
            <p:cNvSpPr/>
            <p:nvPr/>
          </p:nvSpPr>
          <p:spPr>
            <a:xfrm>
              <a:off x="8446297" y="1726719"/>
              <a:ext cx="709381" cy="757523"/>
            </a:xfrm>
            <a:custGeom>
              <a:rect b="b" l="l" r="r" t="t"/>
              <a:pathLst>
                <a:path extrusionOk="0" h="757523" w="709381">
                  <a:moveTo>
                    <a:pt x="709381" y="757523"/>
                  </a:moveTo>
                  <a:lnTo>
                    <a:pt x="709381" y="757523"/>
                  </a:lnTo>
                  <a:cubicBezTo>
                    <a:pt x="709381" y="658337"/>
                    <a:pt x="628621" y="577680"/>
                    <a:pt x="529307" y="577680"/>
                  </a:cubicBezTo>
                  <a:lnTo>
                    <a:pt x="218271" y="577680"/>
                  </a:lnTo>
                  <a:cubicBezTo>
                    <a:pt x="98222" y="577680"/>
                    <a:pt x="0" y="480673"/>
                    <a:pt x="0" y="359687"/>
                  </a:cubicBezTo>
                  <a:lnTo>
                    <a:pt x="0"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1" name="Google Shape;2271;p136"/>
            <p:cNvSpPr/>
            <p:nvPr/>
          </p:nvSpPr>
          <p:spPr>
            <a:xfrm>
              <a:off x="8506322" y="2386146"/>
              <a:ext cx="1658860" cy="1667641"/>
            </a:xfrm>
            <a:custGeom>
              <a:rect b="b" l="l" r="r" t="t"/>
              <a:pathLst>
                <a:path extrusionOk="0" h="1667641" w="1658860">
                  <a:moveTo>
                    <a:pt x="829430" y="0"/>
                  </a:moveTo>
                  <a:cubicBezTo>
                    <a:pt x="1287800" y="0"/>
                    <a:pt x="1658860" y="372767"/>
                    <a:pt x="1658860" y="833821"/>
                  </a:cubicBezTo>
                  <a:cubicBezTo>
                    <a:pt x="1658860" y="1294875"/>
                    <a:pt x="1287800" y="1667641"/>
                    <a:pt x="829430" y="1667641"/>
                  </a:cubicBezTo>
                  <a:cubicBezTo>
                    <a:pt x="371061" y="1667641"/>
                    <a:pt x="0" y="1294875"/>
                    <a:pt x="0" y="833821"/>
                  </a:cubicBezTo>
                  <a:cubicBezTo>
                    <a:pt x="0" y="372767"/>
                    <a:pt x="371061" y="0"/>
                    <a:pt x="829430"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2" name="Google Shape;2272;p136"/>
            <p:cNvSpPr/>
            <p:nvPr/>
          </p:nvSpPr>
          <p:spPr>
            <a:xfrm>
              <a:off x="8146174" y="1416080"/>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3" name="Google Shape;2273;p136"/>
            <p:cNvSpPr/>
            <p:nvPr/>
          </p:nvSpPr>
          <p:spPr>
            <a:xfrm>
              <a:off x="8648198" y="1296185"/>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4" name="Google Shape;2274;p136"/>
            <p:cNvSpPr/>
            <p:nvPr/>
          </p:nvSpPr>
          <p:spPr>
            <a:xfrm>
              <a:off x="8069779" y="1884764"/>
              <a:ext cx="163703" cy="163494"/>
            </a:xfrm>
            <a:custGeom>
              <a:rect b="b" l="l" r="r" t="t"/>
              <a:pathLst>
                <a:path extrusionOk="0" h="163494" w="163703">
                  <a:moveTo>
                    <a:pt x="163703" y="81747"/>
                  </a:moveTo>
                  <a:cubicBezTo>
                    <a:pt x="163703" y="126895"/>
                    <a:pt x="127057" y="163494"/>
                    <a:pt x="81852" y="163494"/>
                  </a:cubicBezTo>
                  <a:cubicBezTo>
                    <a:pt x="36646" y="163494"/>
                    <a:pt x="0" y="126895"/>
                    <a:pt x="0" y="81747"/>
                  </a:cubicBezTo>
                  <a:cubicBezTo>
                    <a:pt x="0" y="36599"/>
                    <a:pt x="36646" y="0"/>
                    <a:pt x="81852" y="0"/>
                  </a:cubicBezTo>
                  <a:cubicBezTo>
                    <a:pt x="127057" y="0"/>
                    <a:pt x="163703" y="36599"/>
                    <a:pt x="163703" y="81747"/>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5" name="Google Shape;2275;p136"/>
            <p:cNvSpPr/>
            <p:nvPr/>
          </p:nvSpPr>
          <p:spPr>
            <a:xfrm>
              <a:off x="9930540" y="4549720"/>
              <a:ext cx="218271" cy="217992"/>
            </a:xfrm>
            <a:custGeom>
              <a:rect b="b" l="l" r="r" t="t"/>
              <a:pathLst>
                <a:path extrusionOk="0" h="217992" w="218271">
                  <a:moveTo>
                    <a:pt x="218271" y="108996"/>
                  </a:moveTo>
                  <a:cubicBezTo>
                    <a:pt x="218271" y="169193"/>
                    <a:pt x="169409" y="217992"/>
                    <a:pt x="109136" y="217992"/>
                  </a:cubicBezTo>
                  <a:cubicBezTo>
                    <a:pt x="48862" y="217992"/>
                    <a:pt x="0" y="169193"/>
                    <a:pt x="0" y="108996"/>
                  </a:cubicBezTo>
                  <a:cubicBezTo>
                    <a:pt x="0" y="48799"/>
                    <a:pt x="48862" y="0"/>
                    <a:pt x="109136" y="0"/>
                  </a:cubicBezTo>
                  <a:cubicBezTo>
                    <a:pt x="169409" y="0"/>
                    <a:pt x="218271" y="48799"/>
                    <a:pt x="218271" y="1089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6" name="Google Shape;2276;p136"/>
            <p:cNvSpPr/>
            <p:nvPr/>
          </p:nvSpPr>
          <p:spPr>
            <a:xfrm>
              <a:off x="9925084" y="4544270"/>
              <a:ext cx="229184" cy="228891"/>
            </a:xfrm>
            <a:custGeom>
              <a:rect b="b" l="l" r="r" t="t"/>
              <a:pathLst>
                <a:path extrusionOk="0" h="228891" w="229184">
                  <a:moveTo>
                    <a:pt x="229185" y="114446"/>
                  </a:moveTo>
                  <a:cubicBezTo>
                    <a:pt x="229185" y="177653"/>
                    <a:pt x="177880" y="228892"/>
                    <a:pt x="114592" y="228892"/>
                  </a:cubicBezTo>
                  <a:cubicBezTo>
                    <a:pt x="51304" y="228892"/>
                    <a:pt x="0" y="177653"/>
                    <a:pt x="0" y="114446"/>
                  </a:cubicBezTo>
                  <a:cubicBezTo>
                    <a:pt x="0" y="51239"/>
                    <a:pt x="51304" y="0"/>
                    <a:pt x="114592" y="0"/>
                  </a:cubicBezTo>
                  <a:cubicBezTo>
                    <a:pt x="177880" y="0"/>
                    <a:pt x="229185" y="51239"/>
                    <a:pt x="229185" y="114446"/>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7" name="Google Shape;2277;p136"/>
            <p:cNvSpPr/>
            <p:nvPr/>
          </p:nvSpPr>
          <p:spPr>
            <a:xfrm>
              <a:off x="10099701" y="4729564"/>
              <a:ext cx="109135" cy="108996"/>
            </a:xfrm>
            <a:custGeom>
              <a:rect b="b" l="l" r="r" t="t"/>
              <a:pathLst>
                <a:path extrusionOk="0" h="108996" w="109135">
                  <a:moveTo>
                    <a:pt x="109136" y="54498"/>
                  </a:moveTo>
                  <a:cubicBezTo>
                    <a:pt x="109136" y="84596"/>
                    <a:pt x="84705" y="108996"/>
                    <a:pt x="54568" y="108996"/>
                  </a:cubicBezTo>
                  <a:cubicBezTo>
                    <a:pt x="24431" y="108996"/>
                    <a:pt x="0" y="84596"/>
                    <a:pt x="0" y="54498"/>
                  </a:cubicBezTo>
                  <a:cubicBezTo>
                    <a:pt x="0" y="24400"/>
                    <a:pt x="24431" y="0"/>
                    <a:pt x="54568" y="0"/>
                  </a:cubicBezTo>
                  <a:cubicBezTo>
                    <a:pt x="84705" y="0"/>
                    <a:pt x="109136" y="24400"/>
                    <a:pt x="109136" y="54498"/>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8" name="Google Shape;2278;p136"/>
            <p:cNvSpPr/>
            <p:nvPr/>
          </p:nvSpPr>
          <p:spPr>
            <a:xfrm>
              <a:off x="8429927" y="4653267"/>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E87722"/>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9" name="Google Shape;2279;p136"/>
            <p:cNvSpPr/>
            <p:nvPr/>
          </p:nvSpPr>
          <p:spPr>
            <a:xfrm>
              <a:off x="8397186" y="4620568"/>
              <a:ext cx="360147" cy="359687"/>
            </a:xfrm>
            <a:custGeom>
              <a:rect b="b" l="l" r="r" t="t"/>
              <a:pathLst>
                <a:path extrusionOk="0" h="359687" w="360147">
                  <a:moveTo>
                    <a:pt x="360147" y="179844"/>
                  </a:moveTo>
                  <a:cubicBezTo>
                    <a:pt x="360147" y="279169"/>
                    <a:pt x="279526" y="359687"/>
                    <a:pt x="180074" y="359687"/>
                  </a:cubicBezTo>
                  <a:cubicBezTo>
                    <a:pt x="80622" y="359687"/>
                    <a:pt x="0" y="279169"/>
                    <a:pt x="0" y="179844"/>
                  </a:cubicBezTo>
                  <a:cubicBezTo>
                    <a:pt x="0" y="80519"/>
                    <a:pt x="80622" y="0"/>
                    <a:pt x="180074" y="0"/>
                  </a:cubicBezTo>
                  <a:cubicBezTo>
                    <a:pt x="279526" y="0"/>
                    <a:pt x="360147" y="80519"/>
                    <a:pt x="360147" y="179844"/>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0" name="Google Shape;2280;p136"/>
            <p:cNvSpPr/>
            <p:nvPr/>
          </p:nvSpPr>
          <p:spPr>
            <a:xfrm>
              <a:off x="10372539" y="2015559"/>
              <a:ext cx="742121" cy="752073"/>
            </a:xfrm>
            <a:custGeom>
              <a:rect b="b" l="l" r="r" t="t"/>
              <a:pathLst>
                <a:path extrusionOk="0" h="752073" w="742121">
                  <a:moveTo>
                    <a:pt x="371061" y="0"/>
                  </a:moveTo>
                  <a:cubicBezTo>
                    <a:pt x="576236" y="0"/>
                    <a:pt x="742122" y="167854"/>
                    <a:pt x="742122" y="376037"/>
                  </a:cubicBezTo>
                  <a:cubicBezTo>
                    <a:pt x="742122" y="584219"/>
                    <a:pt x="576236" y="752074"/>
                    <a:pt x="371061" y="752074"/>
                  </a:cubicBezTo>
                  <a:cubicBezTo>
                    <a:pt x="165886" y="752074"/>
                    <a:pt x="0" y="584219"/>
                    <a:pt x="0" y="376037"/>
                  </a:cubicBezTo>
                  <a:cubicBezTo>
                    <a:pt x="0" y="167854"/>
                    <a:pt x="165886" y="0"/>
                    <a:pt x="371061"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1" name="Google Shape;2281;p136"/>
            <p:cNvSpPr/>
            <p:nvPr/>
          </p:nvSpPr>
          <p:spPr>
            <a:xfrm>
              <a:off x="10448934" y="209185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2" name="Google Shape;2282;p136"/>
            <p:cNvSpPr/>
            <p:nvPr/>
          </p:nvSpPr>
          <p:spPr>
            <a:xfrm>
              <a:off x="7535015" y="4042888"/>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3" name="Google Shape;2283;p136"/>
            <p:cNvSpPr/>
            <p:nvPr/>
          </p:nvSpPr>
          <p:spPr>
            <a:xfrm>
              <a:off x="10045133" y="407558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4" name="Google Shape;2284;p136"/>
            <p:cNvSpPr/>
            <p:nvPr/>
          </p:nvSpPr>
          <p:spPr>
            <a:xfrm>
              <a:off x="8107977" y="192291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5" name="Google Shape;2285;p136"/>
            <p:cNvSpPr/>
            <p:nvPr/>
          </p:nvSpPr>
          <p:spPr>
            <a:xfrm>
              <a:off x="8686395" y="1334333"/>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6" name="Google Shape;2286;p136"/>
            <p:cNvSpPr/>
            <p:nvPr/>
          </p:nvSpPr>
          <p:spPr>
            <a:xfrm>
              <a:off x="8337161" y="1606824"/>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7" name="Google Shape;2287;p136"/>
            <p:cNvSpPr/>
            <p:nvPr/>
          </p:nvSpPr>
          <p:spPr>
            <a:xfrm>
              <a:off x="8719136" y="218450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8" name="Google Shape;2288;p136"/>
            <p:cNvSpPr/>
            <p:nvPr/>
          </p:nvSpPr>
          <p:spPr>
            <a:xfrm>
              <a:off x="7163954" y="2386146"/>
              <a:ext cx="1025874" cy="1024563"/>
            </a:xfrm>
            <a:custGeom>
              <a:rect b="b" l="l" r="r" t="t"/>
              <a:pathLst>
                <a:path extrusionOk="0" h="1024563" w="1025874">
                  <a:moveTo>
                    <a:pt x="1025874" y="512282"/>
                  </a:moveTo>
                  <a:cubicBezTo>
                    <a:pt x="1025874" y="795208"/>
                    <a:pt x="796225" y="1024564"/>
                    <a:pt x="512937" y="1024564"/>
                  </a:cubicBezTo>
                  <a:cubicBezTo>
                    <a:pt x="229650" y="1024564"/>
                    <a:pt x="0" y="795208"/>
                    <a:pt x="0" y="512282"/>
                  </a:cubicBezTo>
                  <a:cubicBezTo>
                    <a:pt x="0" y="229356"/>
                    <a:pt x="229650" y="0"/>
                    <a:pt x="512937" y="0"/>
                  </a:cubicBezTo>
                  <a:cubicBezTo>
                    <a:pt x="796225" y="0"/>
                    <a:pt x="1025874" y="229356"/>
                    <a:pt x="1025874" y="512282"/>
                  </a:cubicBezTo>
                  <a:close/>
                </a:path>
              </a:pathLst>
            </a:custGeom>
            <a:noFill/>
            <a:ln cap="flat" cmpd="sng" w="109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9" name="Google Shape;2289;p136"/>
            <p:cNvSpPr/>
            <p:nvPr/>
          </p:nvSpPr>
          <p:spPr>
            <a:xfrm>
              <a:off x="7240349" y="2462444"/>
              <a:ext cx="873084" cy="871969"/>
            </a:xfrm>
            <a:custGeom>
              <a:rect b="b" l="l" r="r" t="t"/>
              <a:pathLst>
                <a:path extrusionOk="0" h="871969" w="873084">
                  <a:moveTo>
                    <a:pt x="873084" y="435985"/>
                  </a:moveTo>
                  <a:cubicBezTo>
                    <a:pt x="873084" y="676772"/>
                    <a:pt x="677638" y="871969"/>
                    <a:pt x="436542" y="871969"/>
                  </a:cubicBezTo>
                  <a:cubicBezTo>
                    <a:pt x="195446" y="871969"/>
                    <a:pt x="0" y="676772"/>
                    <a:pt x="0" y="435985"/>
                  </a:cubicBezTo>
                  <a:cubicBezTo>
                    <a:pt x="0" y="195197"/>
                    <a:pt x="195446" y="0"/>
                    <a:pt x="436542" y="0"/>
                  </a:cubicBezTo>
                  <a:cubicBezTo>
                    <a:pt x="677638" y="0"/>
                    <a:pt x="873084" y="195197"/>
                    <a:pt x="873084" y="435985"/>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0" name="Google Shape;2290;p136"/>
            <p:cNvSpPr/>
            <p:nvPr/>
          </p:nvSpPr>
          <p:spPr>
            <a:xfrm>
              <a:off x="10416194" y="3007424"/>
              <a:ext cx="1025874" cy="1046363"/>
            </a:xfrm>
            <a:custGeom>
              <a:rect b="b" l="l" r="r" t="t"/>
              <a:pathLst>
                <a:path extrusionOk="0" h="1046363" w="1025874">
                  <a:moveTo>
                    <a:pt x="512937" y="0"/>
                  </a:moveTo>
                  <a:cubicBezTo>
                    <a:pt x="796690" y="0"/>
                    <a:pt x="1025874" y="234342"/>
                    <a:pt x="1025874" y="523182"/>
                  </a:cubicBezTo>
                  <a:cubicBezTo>
                    <a:pt x="1025874" y="812021"/>
                    <a:pt x="796690" y="1046363"/>
                    <a:pt x="512937" y="1046363"/>
                  </a:cubicBezTo>
                  <a:cubicBezTo>
                    <a:pt x="229185" y="1046363"/>
                    <a:pt x="0" y="812021"/>
                    <a:pt x="0" y="523182"/>
                  </a:cubicBezTo>
                  <a:cubicBezTo>
                    <a:pt x="0" y="234342"/>
                    <a:pt x="229185" y="0"/>
                    <a:pt x="512937"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1" name="Google Shape;2291;p136"/>
            <p:cNvSpPr/>
            <p:nvPr/>
          </p:nvSpPr>
          <p:spPr>
            <a:xfrm>
              <a:off x="10612638" y="3214517"/>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2" name="Google Shape;2292;p136"/>
            <p:cNvSpPr/>
            <p:nvPr/>
          </p:nvSpPr>
          <p:spPr>
            <a:xfrm>
              <a:off x="9477628" y="1459679"/>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3" name="Google Shape;2293;p136"/>
            <p:cNvSpPr/>
            <p:nvPr/>
          </p:nvSpPr>
          <p:spPr>
            <a:xfrm>
              <a:off x="10656292" y="3258116"/>
              <a:ext cx="545677" cy="544980"/>
            </a:xfrm>
            <a:custGeom>
              <a:rect b="b" l="l" r="r" t="t"/>
              <a:pathLst>
                <a:path extrusionOk="0" h="544980" w="545677">
                  <a:moveTo>
                    <a:pt x="545678" y="272490"/>
                  </a:moveTo>
                  <a:cubicBezTo>
                    <a:pt x="545678" y="422983"/>
                    <a:pt x="423524" y="544981"/>
                    <a:pt x="272839" y="544981"/>
                  </a:cubicBezTo>
                  <a:cubicBezTo>
                    <a:pt x="122154" y="544981"/>
                    <a:pt x="0" y="422983"/>
                    <a:pt x="0" y="272490"/>
                  </a:cubicBezTo>
                  <a:cubicBezTo>
                    <a:pt x="0" y="121998"/>
                    <a:pt x="122154" y="0"/>
                    <a:pt x="272839" y="0"/>
                  </a:cubicBezTo>
                  <a:cubicBezTo>
                    <a:pt x="423524" y="0"/>
                    <a:pt x="545678" y="121998"/>
                    <a:pt x="545678" y="272490"/>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4" name="Google Shape;2294;p136"/>
            <p:cNvSpPr/>
            <p:nvPr/>
          </p:nvSpPr>
          <p:spPr>
            <a:xfrm>
              <a:off x="5076191" y="4157334"/>
              <a:ext cx="4079486" cy="2703104"/>
            </a:xfrm>
            <a:custGeom>
              <a:rect b="b" l="l" r="r" t="t"/>
              <a:pathLst>
                <a:path extrusionOk="0" h="2703104" w="4079486">
                  <a:moveTo>
                    <a:pt x="4079487" y="0"/>
                  </a:moveTo>
                  <a:lnTo>
                    <a:pt x="4079487" y="1613143"/>
                  </a:lnTo>
                  <a:cubicBezTo>
                    <a:pt x="4079487" y="2214802"/>
                    <a:pt x="3590560" y="2703105"/>
                    <a:pt x="2988131" y="2703105"/>
                  </a:cubicBezTo>
                  <a:lnTo>
                    <a:pt x="0" y="270310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5" name="Google Shape;2295;p136"/>
            <p:cNvSpPr/>
            <p:nvPr/>
          </p:nvSpPr>
          <p:spPr>
            <a:xfrm>
              <a:off x="5076191" y="3917542"/>
              <a:ext cx="3970351" cy="2942896"/>
            </a:xfrm>
            <a:custGeom>
              <a:rect b="b" l="l" r="r" t="t"/>
              <a:pathLst>
                <a:path extrusionOk="0" h="2942896" w="3970351">
                  <a:moveTo>
                    <a:pt x="3970351" y="0"/>
                  </a:moveTo>
                  <a:lnTo>
                    <a:pt x="3970351" y="1852935"/>
                  </a:lnTo>
                  <a:cubicBezTo>
                    <a:pt x="3970351" y="2454594"/>
                    <a:pt x="3481424" y="2942897"/>
                    <a:pt x="2878996" y="2942897"/>
                  </a:cubicBezTo>
                  <a:lnTo>
                    <a:pt x="0" y="2942897"/>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6" name="Google Shape;2296;p136"/>
            <p:cNvSpPr/>
            <p:nvPr/>
          </p:nvSpPr>
          <p:spPr>
            <a:xfrm>
              <a:off x="5076191" y="3972041"/>
              <a:ext cx="4188622" cy="2888398"/>
            </a:xfrm>
            <a:custGeom>
              <a:rect b="b" l="l" r="r" t="t"/>
              <a:pathLst>
                <a:path extrusionOk="0" h="2888398" w="4188622">
                  <a:moveTo>
                    <a:pt x="4188622" y="0"/>
                  </a:moveTo>
                  <a:lnTo>
                    <a:pt x="4188622" y="1798437"/>
                  </a:lnTo>
                  <a:cubicBezTo>
                    <a:pt x="4188622" y="2400096"/>
                    <a:pt x="3699695" y="2888399"/>
                    <a:pt x="3097267" y="2888399"/>
                  </a:cubicBezTo>
                  <a:lnTo>
                    <a:pt x="0" y="2888399"/>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7" name="Google Shape;2297;p136"/>
            <p:cNvSpPr/>
            <p:nvPr/>
          </p:nvSpPr>
          <p:spPr>
            <a:xfrm>
              <a:off x="5076191" y="4053788"/>
              <a:ext cx="4297757" cy="2806651"/>
            </a:xfrm>
            <a:custGeom>
              <a:rect b="b" l="l" r="r" t="t"/>
              <a:pathLst>
                <a:path extrusionOk="0" h="2806651" w="4297757">
                  <a:moveTo>
                    <a:pt x="4297758" y="0"/>
                  </a:moveTo>
                  <a:lnTo>
                    <a:pt x="4297758" y="1716690"/>
                  </a:lnTo>
                  <a:cubicBezTo>
                    <a:pt x="4297758" y="2318349"/>
                    <a:pt x="3808831" y="2806651"/>
                    <a:pt x="3206402" y="2806651"/>
                  </a:cubicBezTo>
                  <a:lnTo>
                    <a:pt x="0" y="2806651"/>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8" name="Google Shape;2298;p136"/>
            <p:cNvSpPr/>
            <p:nvPr/>
          </p:nvSpPr>
          <p:spPr>
            <a:xfrm>
              <a:off x="5076191" y="3966591"/>
              <a:ext cx="4406893" cy="2893848"/>
            </a:xfrm>
            <a:custGeom>
              <a:rect b="b" l="l" r="r" t="t"/>
              <a:pathLst>
                <a:path extrusionOk="0" h="2893848" w="4406893">
                  <a:moveTo>
                    <a:pt x="4406894" y="0"/>
                  </a:moveTo>
                  <a:lnTo>
                    <a:pt x="4406894" y="1803887"/>
                  </a:lnTo>
                  <a:cubicBezTo>
                    <a:pt x="4406894" y="2405546"/>
                    <a:pt x="3917966" y="2893848"/>
                    <a:pt x="3315538" y="2893848"/>
                  </a:cubicBezTo>
                  <a:lnTo>
                    <a:pt x="0" y="2893848"/>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9" name="Google Shape;2299;p136"/>
            <p:cNvSpPr/>
            <p:nvPr/>
          </p:nvSpPr>
          <p:spPr>
            <a:xfrm>
              <a:off x="5076191" y="4140985"/>
              <a:ext cx="4516028" cy="2719454"/>
            </a:xfrm>
            <a:custGeom>
              <a:rect b="b" l="l" r="r" t="t"/>
              <a:pathLst>
                <a:path extrusionOk="0" h="2719454" w="4516028">
                  <a:moveTo>
                    <a:pt x="4516029" y="0"/>
                  </a:moveTo>
                  <a:lnTo>
                    <a:pt x="4516029" y="1629493"/>
                  </a:lnTo>
                  <a:cubicBezTo>
                    <a:pt x="4516029" y="2231152"/>
                    <a:pt x="4027102" y="2719455"/>
                    <a:pt x="3424674" y="2719455"/>
                  </a:cubicBezTo>
                  <a:lnTo>
                    <a:pt x="0" y="271945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0" name="Google Shape;2300;p136"/>
            <p:cNvSpPr/>
            <p:nvPr/>
          </p:nvSpPr>
          <p:spPr>
            <a:xfrm>
              <a:off x="5750649"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1" name="Google Shape;2301;p136"/>
            <p:cNvSpPr/>
            <p:nvPr/>
          </p:nvSpPr>
          <p:spPr>
            <a:xfrm>
              <a:off x="7802397"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2" name="Google Shape;2302;p136"/>
            <p:cNvSpPr/>
            <p:nvPr/>
          </p:nvSpPr>
          <p:spPr>
            <a:xfrm>
              <a:off x="5586946"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3" name="Google Shape;2303;p136"/>
            <p:cNvSpPr/>
            <p:nvPr/>
          </p:nvSpPr>
          <p:spPr>
            <a:xfrm>
              <a:off x="9112024" y="4985705"/>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4" name="Google Shape;2304;p136"/>
            <p:cNvSpPr/>
            <p:nvPr/>
          </p:nvSpPr>
          <p:spPr>
            <a:xfrm>
              <a:off x="9363036" y="133433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5" name="Google Shape;2305;p136"/>
            <p:cNvSpPr/>
            <p:nvPr/>
          </p:nvSpPr>
          <p:spPr>
            <a:xfrm>
              <a:off x="9439430" y="531269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6" name="Google Shape;2306;p136"/>
            <p:cNvSpPr/>
            <p:nvPr/>
          </p:nvSpPr>
          <p:spPr>
            <a:xfrm>
              <a:off x="10290688" y="4342628"/>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7" name="Google Shape;2307;p136"/>
            <p:cNvSpPr/>
            <p:nvPr/>
          </p:nvSpPr>
          <p:spPr>
            <a:xfrm>
              <a:off x="9548566" y="4506122"/>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8" name="Google Shape;2308;p136"/>
            <p:cNvSpPr/>
            <p:nvPr/>
          </p:nvSpPr>
          <p:spPr>
            <a:xfrm>
              <a:off x="11349303" y="3699550"/>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9" name="Google Shape;2309;p136"/>
            <p:cNvSpPr/>
            <p:nvPr/>
          </p:nvSpPr>
          <p:spPr>
            <a:xfrm>
              <a:off x="9996022" y="362325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0" name="Google Shape;2310;p136"/>
            <p:cNvSpPr/>
            <p:nvPr/>
          </p:nvSpPr>
          <p:spPr>
            <a:xfrm>
              <a:off x="8577260" y="275128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1" name="Google Shape;2311;p136"/>
            <p:cNvSpPr/>
            <p:nvPr/>
          </p:nvSpPr>
          <p:spPr>
            <a:xfrm>
              <a:off x="8582716" y="2462444"/>
              <a:ext cx="1506070" cy="1515046"/>
            </a:xfrm>
            <a:custGeom>
              <a:rect b="b" l="l" r="r" t="t"/>
              <a:pathLst>
                <a:path extrusionOk="0" h="1515046" w="1506070">
                  <a:moveTo>
                    <a:pt x="753035" y="0"/>
                  </a:moveTo>
                  <a:cubicBezTo>
                    <a:pt x="1168841" y="0"/>
                    <a:pt x="1506071" y="338978"/>
                    <a:pt x="1506071" y="757523"/>
                  </a:cubicBezTo>
                  <a:cubicBezTo>
                    <a:pt x="1506071" y="1176069"/>
                    <a:pt x="1168841" y="1515047"/>
                    <a:pt x="753035" y="1515047"/>
                  </a:cubicBezTo>
                  <a:cubicBezTo>
                    <a:pt x="337229" y="1515047"/>
                    <a:pt x="0" y="1176069"/>
                    <a:pt x="0" y="757523"/>
                  </a:cubicBezTo>
                  <a:cubicBezTo>
                    <a:pt x="0" y="338978"/>
                    <a:pt x="337229" y="0"/>
                    <a:pt x="753035"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2" name="Google Shape;2312;p136"/>
            <p:cNvSpPr/>
            <p:nvPr/>
          </p:nvSpPr>
          <p:spPr>
            <a:xfrm>
              <a:off x="7507731" y="2729484"/>
              <a:ext cx="349233" cy="348787"/>
            </a:xfrm>
            <a:custGeom>
              <a:rect b="b" l="l" r="r" t="t"/>
              <a:pathLst>
                <a:path extrusionOk="0" h="348787" w="349233">
                  <a:moveTo>
                    <a:pt x="349234" y="174394"/>
                  </a:moveTo>
                  <a:cubicBezTo>
                    <a:pt x="349234" y="270709"/>
                    <a:pt x="271055" y="348788"/>
                    <a:pt x="174617" y="348788"/>
                  </a:cubicBezTo>
                  <a:cubicBezTo>
                    <a:pt x="78179" y="348788"/>
                    <a:pt x="0" y="270709"/>
                    <a:pt x="0" y="174394"/>
                  </a:cubicBezTo>
                  <a:cubicBezTo>
                    <a:pt x="0" y="78079"/>
                    <a:pt x="78179" y="0"/>
                    <a:pt x="174617" y="0"/>
                  </a:cubicBezTo>
                  <a:cubicBezTo>
                    <a:pt x="271055" y="0"/>
                    <a:pt x="349234" y="78079"/>
                    <a:pt x="349234" y="174394"/>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3" name="Google Shape;2313;p136"/>
            <p:cNvSpPr/>
            <p:nvPr/>
          </p:nvSpPr>
          <p:spPr>
            <a:xfrm>
              <a:off x="7480447" y="2702235"/>
              <a:ext cx="403801" cy="403285"/>
            </a:xfrm>
            <a:custGeom>
              <a:rect b="b" l="l" r="r" t="t"/>
              <a:pathLst>
                <a:path extrusionOk="0" h="403285" w="403801">
                  <a:moveTo>
                    <a:pt x="403802" y="201643"/>
                  </a:moveTo>
                  <a:cubicBezTo>
                    <a:pt x="403802" y="313007"/>
                    <a:pt x="313407" y="403286"/>
                    <a:pt x="201901" y="403286"/>
                  </a:cubicBezTo>
                  <a:cubicBezTo>
                    <a:pt x="90394" y="403286"/>
                    <a:pt x="0" y="313007"/>
                    <a:pt x="0" y="201643"/>
                  </a:cubicBezTo>
                  <a:cubicBezTo>
                    <a:pt x="0" y="90279"/>
                    <a:pt x="90394" y="0"/>
                    <a:pt x="201901" y="0"/>
                  </a:cubicBezTo>
                  <a:cubicBezTo>
                    <a:pt x="313407" y="0"/>
                    <a:pt x="403802" y="90279"/>
                    <a:pt x="403802" y="201643"/>
                  </a:cubicBezTo>
                  <a:close/>
                </a:path>
              </a:pathLst>
            </a:custGeom>
            <a:noFill/>
            <a:ln cap="flat" cmpd="sng" w="10900">
              <a:solidFill>
                <a:srgbClr val="12274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4" name="Google Shape;2314;p136"/>
            <p:cNvSpPr/>
            <p:nvPr/>
          </p:nvSpPr>
          <p:spPr>
            <a:xfrm>
              <a:off x="9892159" y="3272558"/>
              <a:ext cx="55843" cy="53135"/>
            </a:xfrm>
            <a:custGeom>
              <a:rect b="b" l="l" r="r" t="t"/>
              <a:pathLst>
                <a:path extrusionOk="0" h="53135" w="55843">
                  <a:moveTo>
                    <a:pt x="53661" y="10627"/>
                  </a:moveTo>
                  <a:lnTo>
                    <a:pt x="53661" y="10627"/>
                  </a:lnTo>
                  <a:cubicBezTo>
                    <a:pt x="51478" y="10627"/>
                    <a:pt x="47112" y="12807"/>
                    <a:pt x="44930" y="11717"/>
                  </a:cubicBezTo>
                  <a:cubicBezTo>
                    <a:pt x="43838" y="11717"/>
                    <a:pt x="44930" y="8447"/>
                    <a:pt x="44930" y="8447"/>
                  </a:cubicBezTo>
                  <a:lnTo>
                    <a:pt x="10007" y="8447"/>
                  </a:lnTo>
                  <a:cubicBezTo>
                    <a:pt x="7824" y="8447"/>
                    <a:pt x="7824" y="21527"/>
                    <a:pt x="10007" y="21527"/>
                  </a:cubicBezTo>
                  <a:lnTo>
                    <a:pt x="43838" y="21527"/>
                  </a:lnTo>
                  <a:cubicBezTo>
                    <a:pt x="48204" y="21527"/>
                    <a:pt x="52569" y="28066"/>
                    <a:pt x="54752" y="32426"/>
                  </a:cubicBezTo>
                  <a:lnTo>
                    <a:pt x="54752" y="42236"/>
                  </a:lnTo>
                  <a:cubicBezTo>
                    <a:pt x="51478" y="49866"/>
                    <a:pt x="49295" y="52046"/>
                    <a:pt x="40565" y="53136"/>
                  </a:cubicBezTo>
                  <a:cubicBezTo>
                    <a:pt x="34016" y="53136"/>
                    <a:pt x="13281" y="53136"/>
                    <a:pt x="7824" y="52046"/>
                  </a:cubicBezTo>
                  <a:cubicBezTo>
                    <a:pt x="3458" y="49866"/>
                    <a:pt x="-907" y="45506"/>
                    <a:pt x="184" y="40056"/>
                  </a:cubicBezTo>
                  <a:cubicBezTo>
                    <a:pt x="2367" y="40056"/>
                    <a:pt x="5641" y="40056"/>
                    <a:pt x="7824" y="40056"/>
                  </a:cubicBezTo>
                  <a:cubicBezTo>
                    <a:pt x="7824" y="40056"/>
                    <a:pt x="7824" y="44416"/>
                    <a:pt x="11098" y="44416"/>
                  </a:cubicBezTo>
                  <a:lnTo>
                    <a:pt x="42747" y="44416"/>
                  </a:lnTo>
                  <a:cubicBezTo>
                    <a:pt x="44930" y="44416"/>
                    <a:pt x="44930" y="30246"/>
                    <a:pt x="42747" y="30246"/>
                  </a:cubicBezTo>
                  <a:lnTo>
                    <a:pt x="7824" y="30246"/>
                  </a:lnTo>
                  <a:cubicBezTo>
                    <a:pt x="-907" y="30246"/>
                    <a:pt x="-4181" y="4087"/>
                    <a:pt x="7824" y="817"/>
                  </a:cubicBezTo>
                  <a:cubicBezTo>
                    <a:pt x="11098" y="-272"/>
                    <a:pt x="41656" y="-272"/>
                    <a:pt x="46021" y="817"/>
                  </a:cubicBezTo>
                  <a:cubicBezTo>
                    <a:pt x="51478" y="1907"/>
                    <a:pt x="53661" y="7357"/>
                    <a:pt x="55843" y="11717"/>
                  </a:cubicBezTo>
                  <a:lnTo>
                    <a:pt x="55843" y="117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5" name="Google Shape;2315;p136"/>
            <p:cNvSpPr/>
            <p:nvPr/>
          </p:nvSpPr>
          <p:spPr>
            <a:xfrm>
              <a:off x="9450344" y="3124050"/>
              <a:ext cx="113501" cy="111176"/>
            </a:xfrm>
            <a:custGeom>
              <a:rect b="b" l="l" r="r" t="t"/>
              <a:pathLst>
                <a:path extrusionOk="0" h="111176" w="113501">
                  <a:moveTo>
                    <a:pt x="87308" y="42509"/>
                  </a:moveTo>
                  <a:lnTo>
                    <a:pt x="87308" y="27249"/>
                  </a:lnTo>
                  <a:lnTo>
                    <a:pt x="2183" y="27249"/>
                  </a:lnTo>
                  <a:cubicBezTo>
                    <a:pt x="2183" y="27249"/>
                    <a:pt x="0" y="26159"/>
                    <a:pt x="0" y="25069"/>
                  </a:cubicBezTo>
                  <a:lnTo>
                    <a:pt x="0" y="2180"/>
                  </a:lnTo>
                  <a:cubicBezTo>
                    <a:pt x="0" y="2180"/>
                    <a:pt x="2183" y="0"/>
                    <a:pt x="2183" y="0"/>
                  </a:cubicBezTo>
                  <a:lnTo>
                    <a:pt x="89491" y="0"/>
                  </a:lnTo>
                  <a:cubicBezTo>
                    <a:pt x="91674" y="0"/>
                    <a:pt x="99313" y="3270"/>
                    <a:pt x="101496" y="4360"/>
                  </a:cubicBezTo>
                  <a:cubicBezTo>
                    <a:pt x="104770" y="6540"/>
                    <a:pt x="113501" y="16349"/>
                    <a:pt x="113501" y="20709"/>
                  </a:cubicBezTo>
                  <a:lnTo>
                    <a:pt x="113501" y="108996"/>
                  </a:lnTo>
                  <a:cubicBezTo>
                    <a:pt x="113501" y="108996"/>
                    <a:pt x="111318" y="111176"/>
                    <a:pt x="111318" y="111176"/>
                  </a:cubicBezTo>
                  <a:lnTo>
                    <a:pt x="25101" y="111176"/>
                  </a:lnTo>
                  <a:cubicBezTo>
                    <a:pt x="20736" y="111176"/>
                    <a:pt x="12005" y="106816"/>
                    <a:pt x="8731" y="103546"/>
                  </a:cubicBezTo>
                  <a:cubicBezTo>
                    <a:pt x="5457" y="100276"/>
                    <a:pt x="0" y="90467"/>
                    <a:pt x="0" y="86107"/>
                  </a:cubicBezTo>
                  <a:lnTo>
                    <a:pt x="0" y="43598"/>
                  </a:lnTo>
                  <a:cubicBezTo>
                    <a:pt x="0" y="43598"/>
                    <a:pt x="2183" y="41419"/>
                    <a:pt x="2183" y="41419"/>
                  </a:cubicBezTo>
                  <a:lnTo>
                    <a:pt x="88400" y="41419"/>
                  </a:lnTo>
                  <a:close/>
                  <a:moveTo>
                    <a:pt x="87308" y="69758"/>
                  </a:moveTo>
                  <a:lnTo>
                    <a:pt x="26193" y="69758"/>
                  </a:lnTo>
                  <a:lnTo>
                    <a:pt x="26193" y="85017"/>
                  </a:lnTo>
                  <a:lnTo>
                    <a:pt x="87308" y="85017"/>
                  </a:lnTo>
                  <a:lnTo>
                    <a:pt x="87308" y="69758"/>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6" name="Google Shape;2316;p136"/>
            <p:cNvSpPr/>
            <p:nvPr/>
          </p:nvSpPr>
          <p:spPr>
            <a:xfrm>
              <a:off x="9675709" y="3124323"/>
              <a:ext cx="115138" cy="111993"/>
            </a:xfrm>
            <a:custGeom>
              <a:rect b="b" l="l" r="r" t="t"/>
              <a:pathLst>
                <a:path extrusionOk="0" h="111993" w="115138">
                  <a:moveTo>
                    <a:pt x="28921" y="69485"/>
                  </a:moveTo>
                  <a:lnTo>
                    <a:pt x="28921" y="84745"/>
                  </a:lnTo>
                  <a:lnTo>
                    <a:pt x="112956" y="84745"/>
                  </a:lnTo>
                  <a:cubicBezTo>
                    <a:pt x="112956" y="84745"/>
                    <a:pt x="115138" y="85835"/>
                    <a:pt x="115138" y="86924"/>
                  </a:cubicBezTo>
                  <a:lnTo>
                    <a:pt x="115138" y="109814"/>
                  </a:lnTo>
                  <a:cubicBezTo>
                    <a:pt x="115138" y="109814"/>
                    <a:pt x="112956" y="111994"/>
                    <a:pt x="112956" y="111994"/>
                  </a:cubicBezTo>
                  <a:lnTo>
                    <a:pt x="25647" y="111994"/>
                  </a:lnTo>
                  <a:cubicBezTo>
                    <a:pt x="23464" y="111994"/>
                    <a:pt x="15825" y="107634"/>
                    <a:pt x="13642" y="106544"/>
                  </a:cubicBezTo>
                  <a:cubicBezTo>
                    <a:pt x="7094" y="102184"/>
                    <a:pt x="2729" y="94554"/>
                    <a:pt x="1637" y="86924"/>
                  </a:cubicBezTo>
                  <a:cubicBezTo>
                    <a:pt x="-546" y="73845"/>
                    <a:pt x="-546" y="38966"/>
                    <a:pt x="1637" y="25887"/>
                  </a:cubicBezTo>
                  <a:cubicBezTo>
                    <a:pt x="3820" y="12807"/>
                    <a:pt x="13642" y="1907"/>
                    <a:pt x="27830" y="818"/>
                  </a:cubicBezTo>
                  <a:cubicBezTo>
                    <a:pt x="42017" y="-273"/>
                    <a:pt x="75849" y="-273"/>
                    <a:pt x="90037" y="818"/>
                  </a:cubicBezTo>
                  <a:cubicBezTo>
                    <a:pt x="98768" y="818"/>
                    <a:pt x="107499" y="7357"/>
                    <a:pt x="111864" y="14987"/>
                  </a:cubicBezTo>
                  <a:cubicBezTo>
                    <a:pt x="111864" y="16077"/>
                    <a:pt x="115138" y="22617"/>
                    <a:pt x="115138" y="23707"/>
                  </a:cubicBezTo>
                  <a:lnTo>
                    <a:pt x="115138" y="68395"/>
                  </a:lnTo>
                  <a:cubicBezTo>
                    <a:pt x="115138" y="68395"/>
                    <a:pt x="112956" y="70575"/>
                    <a:pt x="112956" y="70575"/>
                  </a:cubicBezTo>
                  <a:lnTo>
                    <a:pt x="28921" y="70575"/>
                  </a:lnTo>
                  <a:close/>
                  <a:moveTo>
                    <a:pt x="90037" y="26977"/>
                  </a:moveTo>
                  <a:lnTo>
                    <a:pt x="28921" y="26977"/>
                  </a:lnTo>
                  <a:lnTo>
                    <a:pt x="28921" y="42236"/>
                  </a:lnTo>
                  <a:lnTo>
                    <a:pt x="90037" y="42236"/>
                  </a:lnTo>
                  <a:lnTo>
                    <a:pt x="90037" y="2697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7" name="Google Shape;2317;p136"/>
            <p:cNvSpPr/>
            <p:nvPr/>
          </p:nvSpPr>
          <p:spPr>
            <a:xfrm>
              <a:off x="9065815" y="3125578"/>
              <a:ext cx="114589" cy="111389"/>
            </a:xfrm>
            <a:custGeom>
              <a:rect b="b" l="l" r="r" t="t"/>
              <a:pathLst>
                <a:path extrusionOk="0" h="111389" w="114589">
                  <a:moveTo>
                    <a:pt x="87680" y="25721"/>
                  </a:moveTo>
                  <a:lnTo>
                    <a:pt x="26564" y="25721"/>
                  </a:lnTo>
                  <a:lnTo>
                    <a:pt x="26564" y="40981"/>
                  </a:lnTo>
                  <a:lnTo>
                    <a:pt x="90954" y="40981"/>
                  </a:lnTo>
                  <a:cubicBezTo>
                    <a:pt x="90954" y="40981"/>
                    <a:pt x="97502" y="43160"/>
                    <a:pt x="98594" y="44250"/>
                  </a:cubicBezTo>
                  <a:cubicBezTo>
                    <a:pt x="113873" y="50790"/>
                    <a:pt x="116055" y="68230"/>
                    <a:pt x="113873" y="83489"/>
                  </a:cubicBezTo>
                  <a:cubicBezTo>
                    <a:pt x="111690" y="100928"/>
                    <a:pt x="102959" y="109648"/>
                    <a:pt x="85498" y="110738"/>
                  </a:cubicBezTo>
                  <a:cubicBezTo>
                    <a:pt x="73493" y="111828"/>
                    <a:pt x="28747" y="111828"/>
                    <a:pt x="17833" y="108558"/>
                  </a:cubicBezTo>
                  <a:cubicBezTo>
                    <a:pt x="5828" y="104198"/>
                    <a:pt x="-1811" y="91119"/>
                    <a:pt x="372" y="78039"/>
                  </a:cubicBezTo>
                  <a:lnTo>
                    <a:pt x="24382" y="78039"/>
                  </a:lnTo>
                  <a:cubicBezTo>
                    <a:pt x="26564" y="78039"/>
                    <a:pt x="25473" y="84579"/>
                    <a:pt x="26564" y="84579"/>
                  </a:cubicBezTo>
                  <a:lnTo>
                    <a:pt x="87680" y="84579"/>
                  </a:lnTo>
                  <a:lnTo>
                    <a:pt x="87680" y="69319"/>
                  </a:lnTo>
                  <a:lnTo>
                    <a:pt x="23290" y="69319"/>
                  </a:lnTo>
                  <a:cubicBezTo>
                    <a:pt x="16742" y="69319"/>
                    <a:pt x="6920" y="60600"/>
                    <a:pt x="3646" y="55150"/>
                  </a:cubicBezTo>
                  <a:cubicBezTo>
                    <a:pt x="-720" y="47520"/>
                    <a:pt x="-720" y="28991"/>
                    <a:pt x="1463" y="20271"/>
                  </a:cubicBezTo>
                  <a:cubicBezTo>
                    <a:pt x="4737" y="8282"/>
                    <a:pt x="16742" y="1742"/>
                    <a:pt x="27655" y="652"/>
                  </a:cubicBezTo>
                  <a:cubicBezTo>
                    <a:pt x="40752" y="-438"/>
                    <a:pt x="85498" y="-438"/>
                    <a:pt x="95320" y="2832"/>
                  </a:cubicBezTo>
                  <a:cubicBezTo>
                    <a:pt x="100776" y="5012"/>
                    <a:pt x="106233" y="9372"/>
                    <a:pt x="109507" y="14821"/>
                  </a:cubicBezTo>
                  <a:cubicBezTo>
                    <a:pt x="110599" y="17001"/>
                    <a:pt x="114964" y="32261"/>
                    <a:pt x="110599" y="32261"/>
                  </a:cubicBezTo>
                  <a:lnTo>
                    <a:pt x="87680" y="32261"/>
                  </a:lnTo>
                  <a:cubicBezTo>
                    <a:pt x="86589" y="32261"/>
                    <a:pt x="85498" y="27901"/>
                    <a:pt x="85498" y="25721"/>
                  </a:cubicBezTo>
                  <a:lnTo>
                    <a:pt x="85498" y="25721"/>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8" name="Google Shape;2318;p136"/>
            <p:cNvSpPr/>
            <p:nvPr/>
          </p:nvSpPr>
          <p:spPr>
            <a:xfrm>
              <a:off x="9320473" y="3124050"/>
              <a:ext cx="112409" cy="112918"/>
            </a:xfrm>
            <a:custGeom>
              <a:rect b="b" l="l" r="r" t="t"/>
              <a:pathLst>
                <a:path extrusionOk="0" h="112918" w="112409">
                  <a:moveTo>
                    <a:pt x="25101" y="85017"/>
                  </a:moveTo>
                  <a:lnTo>
                    <a:pt x="86217" y="85017"/>
                  </a:lnTo>
                  <a:lnTo>
                    <a:pt x="86217" y="0"/>
                  </a:lnTo>
                  <a:lnTo>
                    <a:pt x="110227" y="0"/>
                  </a:lnTo>
                  <a:cubicBezTo>
                    <a:pt x="110227" y="0"/>
                    <a:pt x="112409" y="1090"/>
                    <a:pt x="112409" y="2180"/>
                  </a:cubicBezTo>
                  <a:lnTo>
                    <a:pt x="112409" y="89377"/>
                  </a:lnTo>
                  <a:cubicBezTo>
                    <a:pt x="112409" y="89377"/>
                    <a:pt x="109136" y="97007"/>
                    <a:pt x="109136" y="98097"/>
                  </a:cubicBezTo>
                  <a:cubicBezTo>
                    <a:pt x="105861" y="103546"/>
                    <a:pt x="100405" y="107906"/>
                    <a:pt x="94948" y="110086"/>
                  </a:cubicBezTo>
                  <a:cubicBezTo>
                    <a:pt x="85126" y="113356"/>
                    <a:pt x="40380" y="113356"/>
                    <a:pt x="27284" y="112266"/>
                  </a:cubicBezTo>
                  <a:cubicBezTo>
                    <a:pt x="17462" y="112266"/>
                    <a:pt x="7639" y="106816"/>
                    <a:pt x="3274" y="97007"/>
                  </a:cubicBezTo>
                  <a:cubicBezTo>
                    <a:pt x="3274" y="95917"/>
                    <a:pt x="0" y="89377"/>
                    <a:pt x="0" y="89377"/>
                  </a:cubicBezTo>
                  <a:lnTo>
                    <a:pt x="0" y="2180"/>
                  </a:lnTo>
                  <a:cubicBezTo>
                    <a:pt x="0" y="2180"/>
                    <a:pt x="2183" y="0"/>
                    <a:pt x="2183" y="0"/>
                  </a:cubicBezTo>
                  <a:lnTo>
                    <a:pt x="25101" y="0"/>
                  </a:lnTo>
                  <a:cubicBezTo>
                    <a:pt x="25101" y="0"/>
                    <a:pt x="27284" y="1090"/>
                    <a:pt x="27284" y="2180"/>
                  </a:cubicBezTo>
                  <a:lnTo>
                    <a:pt x="27284" y="85017"/>
                  </a:lnTo>
                  <a:lnTo>
                    <a:pt x="27284" y="850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9" name="Google Shape;2319;p136"/>
            <p:cNvSpPr/>
            <p:nvPr/>
          </p:nvSpPr>
          <p:spPr>
            <a:xfrm>
              <a:off x="9578033" y="3124050"/>
              <a:ext cx="89491" cy="112266"/>
            </a:xfrm>
            <a:custGeom>
              <a:rect b="b" l="l" r="r" t="t"/>
              <a:pathLst>
                <a:path extrusionOk="0" h="112266" w="89491">
                  <a:moveTo>
                    <a:pt x="26192" y="27249"/>
                  </a:moveTo>
                  <a:lnTo>
                    <a:pt x="26192" y="112266"/>
                  </a:lnTo>
                  <a:lnTo>
                    <a:pt x="2183" y="112266"/>
                  </a:lnTo>
                  <a:cubicBezTo>
                    <a:pt x="2183" y="112266"/>
                    <a:pt x="0" y="111176"/>
                    <a:pt x="0" y="110086"/>
                  </a:cubicBezTo>
                  <a:lnTo>
                    <a:pt x="0" y="22889"/>
                  </a:lnTo>
                  <a:cubicBezTo>
                    <a:pt x="0" y="14170"/>
                    <a:pt x="15279" y="0"/>
                    <a:pt x="24010" y="0"/>
                  </a:cubicBezTo>
                  <a:lnTo>
                    <a:pt x="87308" y="0"/>
                  </a:lnTo>
                  <a:cubicBezTo>
                    <a:pt x="87308" y="0"/>
                    <a:pt x="89491" y="1090"/>
                    <a:pt x="89491" y="2180"/>
                  </a:cubicBezTo>
                  <a:lnTo>
                    <a:pt x="89491" y="25069"/>
                  </a:lnTo>
                  <a:cubicBezTo>
                    <a:pt x="89491" y="25069"/>
                    <a:pt x="87308" y="27249"/>
                    <a:pt x="87308" y="27249"/>
                  </a:cubicBezTo>
                  <a:lnTo>
                    <a:pt x="26192" y="2724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0" name="Google Shape;2320;p136"/>
            <p:cNvSpPr/>
            <p:nvPr/>
          </p:nvSpPr>
          <p:spPr>
            <a:xfrm>
              <a:off x="9579124" y="3272285"/>
              <a:ext cx="88494" cy="54498"/>
            </a:xfrm>
            <a:custGeom>
              <a:rect b="b" l="l" r="r" t="t"/>
              <a:pathLst>
                <a:path extrusionOk="0" h="54498" w="88494">
                  <a:moveTo>
                    <a:pt x="7640" y="0"/>
                  </a:moveTo>
                  <a:cubicBezTo>
                    <a:pt x="8731" y="1090"/>
                    <a:pt x="18553" y="31609"/>
                    <a:pt x="20736" y="35969"/>
                  </a:cubicBezTo>
                  <a:cubicBezTo>
                    <a:pt x="22919" y="35969"/>
                    <a:pt x="22919" y="35969"/>
                    <a:pt x="22919" y="34879"/>
                  </a:cubicBezTo>
                  <a:cubicBezTo>
                    <a:pt x="25101" y="30519"/>
                    <a:pt x="36015" y="1090"/>
                    <a:pt x="37106" y="0"/>
                  </a:cubicBezTo>
                  <a:cubicBezTo>
                    <a:pt x="37106" y="0"/>
                    <a:pt x="48020" y="0"/>
                    <a:pt x="49111" y="2180"/>
                  </a:cubicBezTo>
                  <a:lnTo>
                    <a:pt x="65481" y="38149"/>
                  </a:lnTo>
                  <a:lnTo>
                    <a:pt x="79669" y="1090"/>
                  </a:lnTo>
                  <a:cubicBezTo>
                    <a:pt x="80761" y="-1090"/>
                    <a:pt x="89491" y="0"/>
                    <a:pt x="88400" y="4360"/>
                  </a:cubicBezTo>
                  <a:lnTo>
                    <a:pt x="69847" y="52318"/>
                  </a:lnTo>
                  <a:cubicBezTo>
                    <a:pt x="67664" y="54498"/>
                    <a:pt x="63298" y="53408"/>
                    <a:pt x="62207" y="52318"/>
                  </a:cubicBezTo>
                  <a:lnTo>
                    <a:pt x="43654" y="13080"/>
                  </a:lnTo>
                  <a:cubicBezTo>
                    <a:pt x="41471" y="13080"/>
                    <a:pt x="29467" y="51228"/>
                    <a:pt x="24010" y="54498"/>
                  </a:cubicBezTo>
                  <a:lnTo>
                    <a:pt x="19644" y="54498"/>
                  </a:lnTo>
                  <a:cubicBezTo>
                    <a:pt x="12005" y="37059"/>
                    <a:pt x="4366" y="19619"/>
                    <a:pt x="0" y="1090"/>
                  </a:cubicBezTo>
                  <a:cubicBezTo>
                    <a:pt x="2183" y="1090"/>
                    <a:pt x="7640" y="1090"/>
                    <a:pt x="8731" y="1090"/>
                  </a:cubicBezTo>
                  <a:lnTo>
                    <a:pt x="873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1" name="Google Shape;2321;p136"/>
            <p:cNvSpPr/>
            <p:nvPr/>
          </p:nvSpPr>
          <p:spPr>
            <a:xfrm>
              <a:off x="9327021" y="3272285"/>
              <a:ext cx="54709" cy="54013"/>
            </a:xfrm>
            <a:custGeom>
              <a:rect b="b" l="l" r="r" t="t"/>
              <a:pathLst>
                <a:path extrusionOk="0" h="54013" w="54709">
                  <a:moveTo>
                    <a:pt x="8731" y="30519"/>
                  </a:moveTo>
                  <a:cubicBezTo>
                    <a:pt x="-2183" y="28339"/>
                    <a:pt x="-4366" y="2180"/>
                    <a:pt x="10914" y="0"/>
                  </a:cubicBezTo>
                  <a:cubicBezTo>
                    <a:pt x="16370" y="0"/>
                    <a:pt x="40380" y="0"/>
                    <a:pt x="45837" y="0"/>
                  </a:cubicBezTo>
                  <a:cubicBezTo>
                    <a:pt x="50202" y="1090"/>
                    <a:pt x="55659" y="6540"/>
                    <a:pt x="54568" y="11989"/>
                  </a:cubicBezTo>
                  <a:cubicBezTo>
                    <a:pt x="52385" y="11989"/>
                    <a:pt x="46928" y="11989"/>
                    <a:pt x="45837" y="11989"/>
                  </a:cubicBezTo>
                  <a:cubicBezTo>
                    <a:pt x="45837" y="11989"/>
                    <a:pt x="45837" y="8720"/>
                    <a:pt x="45837" y="8720"/>
                  </a:cubicBezTo>
                  <a:lnTo>
                    <a:pt x="10914" y="8720"/>
                  </a:lnTo>
                  <a:cubicBezTo>
                    <a:pt x="8731" y="8720"/>
                    <a:pt x="8731" y="21799"/>
                    <a:pt x="10914" y="21799"/>
                  </a:cubicBezTo>
                  <a:lnTo>
                    <a:pt x="44745" y="21799"/>
                  </a:lnTo>
                  <a:cubicBezTo>
                    <a:pt x="55659" y="21799"/>
                    <a:pt x="56750" y="44688"/>
                    <a:pt x="50202" y="50138"/>
                  </a:cubicBezTo>
                  <a:cubicBezTo>
                    <a:pt x="44745" y="54498"/>
                    <a:pt x="19644" y="54498"/>
                    <a:pt x="12005" y="53408"/>
                  </a:cubicBezTo>
                  <a:cubicBezTo>
                    <a:pt x="6548" y="53408"/>
                    <a:pt x="1091" y="47958"/>
                    <a:pt x="0" y="42508"/>
                  </a:cubicBezTo>
                  <a:cubicBezTo>
                    <a:pt x="0" y="39239"/>
                    <a:pt x="6548" y="40329"/>
                    <a:pt x="7639" y="40329"/>
                  </a:cubicBezTo>
                  <a:cubicBezTo>
                    <a:pt x="7639" y="40329"/>
                    <a:pt x="7639" y="44688"/>
                    <a:pt x="10914" y="44688"/>
                  </a:cubicBezTo>
                  <a:lnTo>
                    <a:pt x="42563" y="44688"/>
                  </a:lnTo>
                  <a:cubicBezTo>
                    <a:pt x="44745" y="44688"/>
                    <a:pt x="44745" y="30519"/>
                    <a:pt x="42563" y="30519"/>
                  </a:cubicBezTo>
                  <a:cubicBezTo>
                    <a:pt x="33832" y="30519"/>
                    <a:pt x="14188" y="31609"/>
                    <a:pt x="7639" y="30519"/>
                  </a:cubicBezTo>
                  <a:lnTo>
                    <a:pt x="7639" y="3051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2" name="Google Shape;2322;p136"/>
            <p:cNvSpPr/>
            <p:nvPr/>
          </p:nvSpPr>
          <p:spPr>
            <a:xfrm>
              <a:off x="9403689" y="3271468"/>
              <a:ext cx="55113" cy="54314"/>
            </a:xfrm>
            <a:custGeom>
              <a:rect b="b" l="l" r="r" t="t"/>
              <a:pathLst>
                <a:path extrusionOk="0" h="54314" w="55113">
                  <a:moveTo>
                    <a:pt x="51021" y="49866"/>
                  </a:moveTo>
                  <a:cubicBezTo>
                    <a:pt x="45564" y="55316"/>
                    <a:pt x="20463" y="54226"/>
                    <a:pt x="12823" y="54226"/>
                  </a:cubicBezTo>
                  <a:cubicBezTo>
                    <a:pt x="8458" y="54226"/>
                    <a:pt x="1910" y="52046"/>
                    <a:pt x="818" y="46596"/>
                  </a:cubicBezTo>
                  <a:cubicBezTo>
                    <a:pt x="-273" y="42236"/>
                    <a:pt x="-273" y="16077"/>
                    <a:pt x="818" y="10627"/>
                  </a:cubicBezTo>
                  <a:cubicBezTo>
                    <a:pt x="818" y="6267"/>
                    <a:pt x="4093" y="1907"/>
                    <a:pt x="8458" y="818"/>
                  </a:cubicBezTo>
                  <a:cubicBezTo>
                    <a:pt x="12823" y="-273"/>
                    <a:pt x="39016" y="-273"/>
                    <a:pt x="44473" y="818"/>
                  </a:cubicBezTo>
                  <a:cubicBezTo>
                    <a:pt x="48838" y="818"/>
                    <a:pt x="53203" y="4087"/>
                    <a:pt x="54295" y="8447"/>
                  </a:cubicBezTo>
                  <a:cubicBezTo>
                    <a:pt x="55386" y="12807"/>
                    <a:pt x="55386" y="37876"/>
                    <a:pt x="54295" y="43326"/>
                  </a:cubicBezTo>
                  <a:cubicBezTo>
                    <a:pt x="54295" y="45506"/>
                    <a:pt x="53203" y="48776"/>
                    <a:pt x="51021" y="50956"/>
                  </a:cubicBezTo>
                  <a:lnTo>
                    <a:pt x="51021" y="50956"/>
                  </a:lnTo>
                  <a:close/>
                  <a:moveTo>
                    <a:pt x="44473" y="44416"/>
                  </a:moveTo>
                  <a:lnTo>
                    <a:pt x="44473" y="10627"/>
                  </a:lnTo>
                  <a:cubicBezTo>
                    <a:pt x="44473" y="10627"/>
                    <a:pt x="42290" y="8447"/>
                    <a:pt x="42290" y="8447"/>
                  </a:cubicBezTo>
                  <a:lnTo>
                    <a:pt x="7367" y="8447"/>
                  </a:lnTo>
                  <a:lnTo>
                    <a:pt x="7367" y="43326"/>
                  </a:lnTo>
                  <a:cubicBezTo>
                    <a:pt x="7367" y="43326"/>
                    <a:pt x="9549" y="45506"/>
                    <a:pt x="9549" y="45506"/>
                  </a:cubicBezTo>
                  <a:lnTo>
                    <a:pt x="41199" y="45506"/>
                  </a:lnTo>
                  <a:cubicBezTo>
                    <a:pt x="41199" y="45506"/>
                    <a:pt x="43381" y="44416"/>
                    <a:pt x="44473" y="44416"/>
                  </a:cubicBezTo>
                  <a:lnTo>
                    <a:pt x="44473"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3" name="Google Shape;2323;p136"/>
            <p:cNvSpPr/>
            <p:nvPr/>
          </p:nvSpPr>
          <p:spPr>
            <a:xfrm>
              <a:off x="9686349" y="3271468"/>
              <a:ext cx="55113" cy="54314"/>
            </a:xfrm>
            <a:custGeom>
              <a:rect b="b" l="l" r="r" t="t"/>
              <a:pathLst>
                <a:path extrusionOk="0" h="54314" w="55113">
                  <a:moveTo>
                    <a:pt x="51021" y="49866"/>
                  </a:moveTo>
                  <a:cubicBezTo>
                    <a:pt x="45564" y="55316"/>
                    <a:pt x="20463" y="54226"/>
                    <a:pt x="12823" y="54226"/>
                  </a:cubicBezTo>
                  <a:cubicBezTo>
                    <a:pt x="8458" y="54226"/>
                    <a:pt x="1910" y="52046"/>
                    <a:pt x="819" y="46596"/>
                  </a:cubicBezTo>
                  <a:cubicBezTo>
                    <a:pt x="-273" y="42236"/>
                    <a:pt x="-273" y="16077"/>
                    <a:pt x="819" y="10627"/>
                  </a:cubicBezTo>
                  <a:cubicBezTo>
                    <a:pt x="819" y="6267"/>
                    <a:pt x="4093" y="1907"/>
                    <a:pt x="8458" y="818"/>
                  </a:cubicBezTo>
                  <a:cubicBezTo>
                    <a:pt x="12823" y="-273"/>
                    <a:pt x="39016" y="-273"/>
                    <a:pt x="44473" y="818"/>
                  </a:cubicBezTo>
                  <a:cubicBezTo>
                    <a:pt x="48838" y="818"/>
                    <a:pt x="53204" y="4087"/>
                    <a:pt x="54295" y="8447"/>
                  </a:cubicBezTo>
                  <a:cubicBezTo>
                    <a:pt x="55387" y="12807"/>
                    <a:pt x="55387" y="37876"/>
                    <a:pt x="54295" y="43326"/>
                  </a:cubicBezTo>
                  <a:cubicBezTo>
                    <a:pt x="54295" y="45506"/>
                    <a:pt x="53204" y="48776"/>
                    <a:pt x="51021" y="50956"/>
                  </a:cubicBezTo>
                  <a:lnTo>
                    <a:pt x="51021" y="50956"/>
                  </a:lnTo>
                  <a:close/>
                  <a:moveTo>
                    <a:pt x="45564" y="44416"/>
                  </a:moveTo>
                  <a:lnTo>
                    <a:pt x="45564" y="10627"/>
                  </a:lnTo>
                  <a:cubicBezTo>
                    <a:pt x="45564" y="10627"/>
                    <a:pt x="43381" y="8447"/>
                    <a:pt x="43381" y="8447"/>
                  </a:cubicBezTo>
                  <a:lnTo>
                    <a:pt x="8458" y="8447"/>
                  </a:lnTo>
                  <a:lnTo>
                    <a:pt x="8458" y="43326"/>
                  </a:lnTo>
                  <a:cubicBezTo>
                    <a:pt x="8458" y="43326"/>
                    <a:pt x="10641" y="45506"/>
                    <a:pt x="10641" y="45506"/>
                  </a:cubicBezTo>
                  <a:lnTo>
                    <a:pt x="42290" y="45506"/>
                  </a:lnTo>
                  <a:cubicBezTo>
                    <a:pt x="42290" y="45506"/>
                    <a:pt x="44473" y="44416"/>
                    <a:pt x="45564" y="44416"/>
                  </a:cubicBezTo>
                  <a:lnTo>
                    <a:pt x="45564"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4" name="Google Shape;2324;p136"/>
            <p:cNvSpPr/>
            <p:nvPr/>
          </p:nvSpPr>
          <p:spPr>
            <a:xfrm>
              <a:off x="9820314" y="3254846"/>
              <a:ext cx="52384" cy="70473"/>
            </a:xfrm>
            <a:custGeom>
              <a:rect b="b" l="l" r="r" t="t"/>
              <a:pathLst>
                <a:path extrusionOk="0" h="70473" w="52384">
                  <a:moveTo>
                    <a:pt x="8731" y="0"/>
                  </a:moveTo>
                  <a:lnTo>
                    <a:pt x="8731" y="39239"/>
                  </a:lnTo>
                  <a:cubicBezTo>
                    <a:pt x="13096" y="39239"/>
                    <a:pt x="19644" y="40329"/>
                    <a:pt x="22918" y="39239"/>
                  </a:cubicBezTo>
                  <a:cubicBezTo>
                    <a:pt x="25101" y="38149"/>
                    <a:pt x="38197" y="21799"/>
                    <a:pt x="41471" y="18529"/>
                  </a:cubicBezTo>
                  <a:cubicBezTo>
                    <a:pt x="46928" y="17439"/>
                    <a:pt x="53476" y="16349"/>
                    <a:pt x="49111" y="22889"/>
                  </a:cubicBezTo>
                  <a:cubicBezTo>
                    <a:pt x="46928" y="26159"/>
                    <a:pt x="29466" y="42509"/>
                    <a:pt x="29466" y="43598"/>
                  </a:cubicBezTo>
                  <a:cubicBezTo>
                    <a:pt x="31649" y="47958"/>
                    <a:pt x="52385" y="67578"/>
                    <a:pt x="52385" y="68668"/>
                  </a:cubicBezTo>
                  <a:cubicBezTo>
                    <a:pt x="52385" y="70848"/>
                    <a:pt x="44745" y="70848"/>
                    <a:pt x="42562" y="69758"/>
                  </a:cubicBezTo>
                  <a:cubicBezTo>
                    <a:pt x="37106" y="67578"/>
                    <a:pt x="27284" y="50138"/>
                    <a:pt x="21827" y="47958"/>
                  </a:cubicBezTo>
                  <a:cubicBezTo>
                    <a:pt x="18553" y="46868"/>
                    <a:pt x="13096" y="47958"/>
                    <a:pt x="8731" y="47958"/>
                  </a:cubicBezTo>
                  <a:lnTo>
                    <a:pt x="8731" y="68668"/>
                  </a:lnTo>
                  <a:cubicBezTo>
                    <a:pt x="8731" y="70848"/>
                    <a:pt x="0" y="70848"/>
                    <a:pt x="0" y="68668"/>
                  </a:cubicBezTo>
                  <a:lnTo>
                    <a:pt x="0" y="0"/>
                  </a:lnTo>
                  <a:lnTo>
                    <a:pt x="8731"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5" name="Google Shape;2325;p136"/>
            <p:cNvSpPr/>
            <p:nvPr/>
          </p:nvSpPr>
          <p:spPr>
            <a:xfrm>
              <a:off x="9528922" y="3254846"/>
              <a:ext cx="32194" cy="72594"/>
            </a:xfrm>
            <a:custGeom>
              <a:rect b="b" l="l" r="r" t="t"/>
              <a:pathLst>
                <a:path extrusionOk="0" h="72594" w="32194">
                  <a:moveTo>
                    <a:pt x="8731" y="0"/>
                  </a:moveTo>
                  <a:lnTo>
                    <a:pt x="8731" y="17439"/>
                  </a:lnTo>
                  <a:lnTo>
                    <a:pt x="30558" y="17439"/>
                  </a:lnTo>
                  <a:cubicBezTo>
                    <a:pt x="32741" y="17439"/>
                    <a:pt x="32741" y="26159"/>
                    <a:pt x="30558" y="26159"/>
                  </a:cubicBezTo>
                  <a:lnTo>
                    <a:pt x="8731" y="26159"/>
                  </a:lnTo>
                  <a:lnTo>
                    <a:pt x="8731" y="59948"/>
                  </a:lnTo>
                  <a:cubicBezTo>
                    <a:pt x="8731" y="59948"/>
                    <a:pt x="12005" y="63218"/>
                    <a:pt x="12005" y="63218"/>
                  </a:cubicBezTo>
                  <a:lnTo>
                    <a:pt x="31649" y="63218"/>
                  </a:lnTo>
                  <a:cubicBezTo>
                    <a:pt x="34924" y="74117"/>
                    <a:pt x="21827" y="73027"/>
                    <a:pt x="14187" y="71938"/>
                  </a:cubicBezTo>
                  <a:cubicBezTo>
                    <a:pt x="8731" y="71938"/>
                    <a:pt x="0" y="67578"/>
                    <a:pt x="0" y="62128"/>
                  </a:cubicBezTo>
                  <a:lnTo>
                    <a:pt x="0" y="2180"/>
                  </a:lnTo>
                  <a:lnTo>
                    <a:pt x="8731" y="2180"/>
                  </a:lnTo>
                  <a:lnTo>
                    <a:pt x="8731" y="218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6" name="Google Shape;2326;p136"/>
            <p:cNvSpPr/>
            <p:nvPr/>
          </p:nvSpPr>
          <p:spPr>
            <a:xfrm>
              <a:off x="9478719" y="3254846"/>
              <a:ext cx="30558" cy="70302"/>
            </a:xfrm>
            <a:custGeom>
              <a:rect b="b" l="l" r="r" t="t"/>
              <a:pathLst>
                <a:path extrusionOk="0" h="70302" w="30558">
                  <a:moveTo>
                    <a:pt x="30558" y="0"/>
                  </a:moveTo>
                  <a:lnTo>
                    <a:pt x="30558" y="8720"/>
                  </a:lnTo>
                  <a:lnTo>
                    <a:pt x="10914" y="8720"/>
                  </a:lnTo>
                  <a:cubicBezTo>
                    <a:pt x="8731" y="8720"/>
                    <a:pt x="8731" y="15260"/>
                    <a:pt x="8731" y="17439"/>
                  </a:cubicBezTo>
                  <a:lnTo>
                    <a:pt x="30558" y="17439"/>
                  </a:lnTo>
                  <a:lnTo>
                    <a:pt x="30558" y="26159"/>
                  </a:lnTo>
                  <a:lnTo>
                    <a:pt x="8731" y="26159"/>
                  </a:lnTo>
                  <a:lnTo>
                    <a:pt x="8731" y="68668"/>
                  </a:lnTo>
                  <a:cubicBezTo>
                    <a:pt x="8731" y="70848"/>
                    <a:pt x="0" y="70848"/>
                    <a:pt x="0" y="68668"/>
                  </a:cubicBezTo>
                  <a:lnTo>
                    <a:pt x="0" y="7630"/>
                  </a:lnTo>
                  <a:cubicBezTo>
                    <a:pt x="0" y="6540"/>
                    <a:pt x="6549" y="0"/>
                    <a:pt x="7640" y="0"/>
                  </a:cubicBezTo>
                  <a:lnTo>
                    <a:pt x="30558"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7" name="Google Shape;2327;p136"/>
            <p:cNvSpPr/>
            <p:nvPr/>
          </p:nvSpPr>
          <p:spPr>
            <a:xfrm>
              <a:off x="9759197" y="3272285"/>
              <a:ext cx="42563" cy="53953"/>
            </a:xfrm>
            <a:custGeom>
              <a:rect b="b" l="l" r="r" t="t"/>
              <a:pathLst>
                <a:path extrusionOk="0" h="53953" w="42563">
                  <a:moveTo>
                    <a:pt x="42563" y="0"/>
                  </a:moveTo>
                  <a:cubicBezTo>
                    <a:pt x="42563" y="2180"/>
                    <a:pt x="42563" y="8720"/>
                    <a:pt x="40380" y="8720"/>
                  </a:cubicBezTo>
                  <a:lnTo>
                    <a:pt x="10914" y="8720"/>
                  </a:lnTo>
                  <a:cubicBezTo>
                    <a:pt x="10914" y="8720"/>
                    <a:pt x="8731" y="9810"/>
                    <a:pt x="8731" y="10900"/>
                  </a:cubicBezTo>
                  <a:lnTo>
                    <a:pt x="8731" y="52318"/>
                  </a:lnTo>
                  <a:cubicBezTo>
                    <a:pt x="8731" y="54498"/>
                    <a:pt x="0" y="54498"/>
                    <a:pt x="0" y="52318"/>
                  </a:cubicBezTo>
                  <a:lnTo>
                    <a:pt x="0" y="9810"/>
                  </a:lnTo>
                  <a:cubicBezTo>
                    <a:pt x="0" y="7630"/>
                    <a:pt x="5457" y="1090"/>
                    <a:pt x="7640" y="1090"/>
                  </a:cubicBezTo>
                  <a:lnTo>
                    <a:pt x="4147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8" name="Google Shape;2328;p136"/>
            <p:cNvSpPr/>
            <p:nvPr/>
          </p:nvSpPr>
          <p:spPr>
            <a:xfrm>
              <a:off x="9002888" y="5639682"/>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329" name="Google Shape;2329;p136"/>
            <p:cNvPicPr preferRelativeResize="0"/>
            <p:nvPr/>
          </p:nvPicPr>
          <p:blipFill rotWithShape="1">
            <a:blip r:embed="rId2">
              <a:alphaModFix/>
            </a:blip>
            <a:srcRect b="0" l="0" r="0" t="0"/>
            <a:stretch/>
          </p:blipFill>
          <p:spPr>
            <a:xfrm>
              <a:off x="8702359" y="2987126"/>
              <a:ext cx="1261328" cy="469907"/>
            </a:xfrm>
            <a:prstGeom prst="rect">
              <a:avLst/>
            </a:prstGeom>
            <a:noFill/>
            <a:ln>
              <a:noFill/>
            </a:ln>
          </p:spPr>
        </p:pic>
      </p:grpSp>
      <p:sp>
        <p:nvSpPr>
          <p:cNvPr id="2330" name="Google Shape;2330;p136"/>
          <p:cNvSpPr txBox="1"/>
          <p:nvPr/>
        </p:nvSpPr>
        <p:spPr>
          <a:xfrm>
            <a:off x="933450" y="6251680"/>
            <a:ext cx="35571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lt1"/>
                </a:solidFill>
                <a:latin typeface="Archivo"/>
                <a:ea typeface="Archivo"/>
                <a:cs typeface="Archivo"/>
                <a:sym typeface="Archivo"/>
              </a:rPr>
              <a:t>© 2025 </a:t>
            </a:r>
            <a:r>
              <a:rPr b="1" i="0" lang="en-US" sz="900" u="none" cap="none" strike="noStrike">
                <a:solidFill>
                  <a:schemeClr val="lt1"/>
                </a:solidFill>
                <a:latin typeface="Archivo"/>
                <a:ea typeface="Archivo"/>
                <a:cs typeface="Archivo"/>
                <a:sym typeface="Archivo"/>
              </a:rPr>
              <a:t>Square 9</a:t>
            </a:r>
            <a:r>
              <a:rPr b="0" i="0" lang="en-US" sz="900" u="none" cap="none" strike="noStrike">
                <a:solidFill>
                  <a:schemeClr val="lt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2331" name="Google Shape;2331;p136"/>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2332" name="Google Shape;2332;p136"/>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3" name="Google Shape;2333;p136"/>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Layout">
  <p:cSld name="About Us Layout">
    <p:spTree>
      <p:nvGrpSpPr>
        <p:cNvPr id="2334" name="Shape 2334"/>
        <p:cNvGrpSpPr/>
        <p:nvPr/>
      </p:nvGrpSpPr>
      <p:grpSpPr>
        <a:xfrm>
          <a:off x="0" y="0"/>
          <a:ext cx="0" cy="0"/>
          <a:chOff x="0" y="0"/>
          <a:chExt cx="0" cy="0"/>
        </a:xfrm>
      </p:grpSpPr>
      <p:sp>
        <p:nvSpPr>
          <p:cNvPr id="2335" name="Google Shape;2335;p137"/>
          <p:cNvSpPr/>
          <p:nvPr/>
        </p:nvSpPr>
        <p:spPr>
          <a:xfrm>
            <a:off x="5834784" y="195881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6" name="Google Shape;2336;p137"/>
          <p:cNvPicPr preferRelativeResize="0"/>
          <p:nvPr/>
        </p:nvPicPr>
        <p:blipFill rotWithShape="1">
          <a:blip r:embed="rId2">
            <a:alphaModFix/>
          </a:blip>
          <a:srcRect b="67395" l="0" r="29378" t="0"/>
          <a:stretch/>
        </p:blipFill>
        <p:spPr>
          <a:xfrm>
            <a:off x="6096000" y="0"/>
            <a:ext cx="6096000" cy="6858000"/>
          </a:xfrm>
          <a:prstGeom prst="rect">
            <a:avLst/>
          </a:prstGeom>
          <a:noFill/>
          <a:ln>
            <a:noFill/>
          </a:ln>
        </p:spPr>
      </p:pic>
      <p:sp>
        <p:nvSpPr>
          <p:cNvPr id="2337" name="Google Shape;2337;p137"/>
          <p:cNvSpPr txBox="1"/>
          <p:nvPr>
            <p:ph type="title"/>
          </p:nvPr>
        </p:nvSpPr>
        <p:spPr>
          <a:xfrm>
            <a:off x="1115118" y="938219"/>
            <a:ext cx="5950800" cy="101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38" name="Google Shape;2338;p13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39" name="Google Shape;2339;p137"/>
          <p:cNvSpPr/>
          <p:nvPr/>
        </p:nvSpPr>
        <p:spPr>
          <a:xfrm>
            <a:off x="11189234" y="4722479"/>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0" name="Google Shape;2340;p137"/>
          <p:cNvSpPr txBox="1"/>
          <p:nvPr>
            <p:ph idx="1" type="subTitle"/>
          </p:nvPr>
        </p:nvSpPr>
        <p:spPr>
          <a:xfrm>
            <a:off x="1115118" y="623335"/>
            <a:ext cx="4276200" cy="315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341" name="Google Shape;2341;p137"/>
          <p:cNvSpPr/>
          <p:nvPr>
            <p:ph idx="2" type="pic"/>
          </p:nvPr>
        </p:nvSpPr>
        <p:spPr>
          <a:xfrm>
            <a:off x="6096000" y="2245805"/>
            <a:ext cx="4276200" cy="3238200"/>
          </a:xfrm>
          <a:prstGeom prst="roundRect">
            <a:avLst>
              <a:gd fmla="val 3230" name="adj"/>
            </a:avLst>
          </a:prstGeom>
          <a:solidFill>
            <a:schemeClr val="accent2"/>
          </a:solidFill>
          <a:ln>
            <a:noFill/>
          </a:ln>
        </p:spPr>
      </p:sp>
      <p:sp>
        <p:nvSpPr>
          <p:cNvPr id="2342" name="Google Shape;2342;p13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343" name="Google Shape;2343;p137"/>
          <p:cNvSpPr txBox="1"/>
          <p:nvPr>
            <p:ph idx="3" type="body"/>
          </p:nvPr>
        </p:nvSpPr>
        <p:spPr>
          <a:xfrm>
            <a:off x="1115125" y="2248375"/>
            <a:ext cx="4616700" cy="3235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 right and 3 points">
  <p:cSld name="Picture on right and 3 points">
    <p:spTree>
      <p:nvGrpSpPr>
        <p:cNvPr id="2344" name="Shape 2344"/>
        <p:cNvGrpSpPr/>
        <p:nvPr/>
      </p:nvGrpSpPr>
      <p:grpSpPr>
        <a:xfrm>
          <a:off x="0" y="0"/>
          <a:ext cx="0" cy="0"/>
          <a:chOff x="0" y="0"/>
          <a:chExt cx="0" cy="0"/>
        </a:xfrm>
      </p:grpSpPr>
      <p:sp>
        <p:nvSpPr>
          <p:cNvPr id="2345" name="Google Shape;2345;p138"/>
          <p:cNvSpPr/>
          <p:nvPr/>
        </p:nvSpPr>
        <p:spPr>
          <a:xfrm>
            <a:off x="7206521" y="0"/>
            <a:ext cx="49854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6" name="Google Shape;2346;p138"/>
          <p:cNvSpPr txBox="1"/>
          <p:nvPr>
            <p:ph type="title"/>
          </p:nvPr>
        </p:nvSpPr>
        <p:spPr>
          <a:xfrm>
            <a:off x="864775" y="912098"/>
            <a:ext cx="5199600" cy="1087200"/>
          </a:xfrm>
          <a:prstGeom prst="rect">
            <a:avLst/>
          </a:prstGeom>
          <a:noFill/>
          <a:ln>
            <a:noFill/>
          </a:ln>
        </p:spPr>
        <p:txBody>
          <a:bodyPr anchorCtr="0" anchor="t" bIns="45700" lIns="91425" spcFirstLastPara="1" rIns="91425" wrap="square" tIns="45700">
            <a:noAutofit/>
          </a:bodyPr>
          <a:lstStyle>
            <a:lvl1pPr lvl="0" marR="0" algn="l">
              <a:lnSpc>
                <a:spcPct val="115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7" name="Google Shape;2347;p138"/>
          <p:cNvPicPr preferRelativeResize="0"/>
          <p:nvPr/>
        </p:nvPicPr>
        <p:blipFill rotWithShape="1">
          <a:blip r:embed="rId2">
            <a:alphaModFix/>
          </a:blip>
          <a:srcRect b="33204" l="0" r="0" t="34191"/>
          <a:stretch/>
        </p:blipFill>
        <p:spPr>
          <a:xfrm>
            <a:off x="6053604" y="0"/>
            <a:ext cx="8631936" cy="6858000"/>
          </a:xfrm>
          <a:prstGeom prst="rect">
            <a:avLst/>
          </a:prstGeom>
          <a:noFill/>
          <a:ln>
            <a:noFill/>
          </a:ln>
        </p:spPr>
      </p:pic>
      <p:pic>
        <p:nvPicPr>
          <p:cNvPr id="2348" name="Google Shape;2348;p13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49" name="Google Shape;2349;p138"/>
          <p:cNvSpPr/>
          <p:nvPr/>
        </p:nvSpPr>
        <p:spPr>
          <a:xfrm>
            <a:off x="6796461" y="4921449"/>
            <a:ext cx="75900" cy="759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0" name="Google Shape;2350;p138"/>
          <p:cNvSpPr txBox="1"/>
          <p:nvPr>
            <p:ph idx="1" type="body"/>
          </p:nvPr>
        </p:nvSpPr>
        <p:spPr>
          <a:xfrm>
            <a:off x="864775" y="2506911"/>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51" name="Google Shape;2351;p138"/>
          <p:cNvSpPr txBox="1"/>
          <p:nvPr>
            <p:ph idx="2" type="body"/>
          </p:nvPr>
        </p:nvSpPr>
        <p:spPr>
          <a:xfrm>
            <a:off x="864775" y="2151095"/>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52" name="Google Shape;2352;p138"/>
          <p:cNvSpPr txBox="1"/>
          <p:nvPr>
            <p:ph idx="3" type="body"/>
          </p:nvPr>
        </p:nvSpPr>
        <p:spPr>
          <a:xfrm>
            <a:off x="864775" y="3851083"/>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53" name="Google Shape;2353;p138"/>
          <p:cNvSpPr txBox="1"/>
          <p:nvPr>
            <p:ph idx="4" type="body"/>
          </p:nvPr>
        </p:nvSpPr>
        <p:spPr>
          <a:xfrm>
            <a:off x="864775" y="3519977"/>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54" name="Google Shape;2354;p138"/>
          <p:cNvSpPr txBox="1"/>
          <p:nvPr>
            <p:ph idx="5" type="body"/>
          </p:nvPr>
        </p:nvSpPr>
        <p:spPr>
          <a:xfrm>
            <a:off x="864775" y="5222010"/>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55" name="Google Shape;2355;p138"/>
          <p:cNvSpPr txBox="1"/>
          <p:nvPr>
            <p:ph idx="6" type="body"/>
          </p:nvPr>
        </p:nvSpPr>
        <p:spPr>
          <a:xfrm>
            <a:off x="864775" y="4888293"/>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56" name="Google Shape;2356;p138"/>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2357" name="Google Shape;2357;p138"/>
          <p:cNvSpPr/>
          <p:nvPr/>
        </p:nvSpPr>
        <p:spPr>
          <a:xfrm>
            <a:off x="7426078" y="57197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8" name="Google Shape;2358;p138"/>
          <p:cNvSpPr/>
          <p:nvPr>
            <p:ph idx="7" type="pic"/>
          </p:nvPr>
        </p:nvSpPr>
        <p:spPr>
          <a:xfrm>
            <a:off x="7745320" y="912098"/>
            <a:ext cx="3814500" cy="5033700"/>
          </a:xfrm>
          <a:prstGeom prst="roundRect">
            <a:avLst>
              <a:gd fmla="val 4100" name="adj"/>
            </a:avLst>
          </a:prstGeom>
          <a:solidFill>
            <a:srgbClr val="E87722"/>
          </a:solidFill>
          <a:ln>
            <a:noFill/>
          </a:ln>
        </p:spPr>
      </p:sp>
      <p:sp>
        <p:nvSpPr>
          <p:cNvPr id="2359" name="Google Shape;2359;p13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s layout">
  <p:cSld name="3 points layout">
    <p:spTree>
      <p:nvGrpSpPr>
        <p:cNvPr id="2360" name="Shape 2360"/>
        <p:cNvGrpSpPr/>
        <p:nvPr/>
      </p:nvGrpSpPr>
      <p:grpSpPr>
        <a:xfrm>
          <a:off x="0" y="0"/>
          <a:ext cx="0" cy="0"/>
          <a:chOff x="0" y="0"/>
          <a:chExt cx="0" cy="0"/>
        </a:xfrm>
      </p:grpSpPr>
      <p:pic>
        <p:nvPicPr>
          <p:cNvPr id="2361" name="Google Shape;2361;p139"/>
          <p:cNvPicPr preferRelativeResize="0"/>
          <p:nvPr/>
        </p:nvPicPr>
        <p:blipFill rotWithShape="1">
          <a:blip r:embed="rId2">
            <a:alphaModFix/>
          </a:blip>
          <a:srcRect b="40619" l="0" r="0" t="26775"/>
          <a:stretch/>
        </p:blipFill>
        <p:spPr>
          <a:xfrm>
            <a:off x="1083623" y="-1"/>
            <a:ext cx="8631936" cy="6858000"/>
          </a:xfrm>
          <a:prstGeom prst="rect">
            <a:avLst/>
          </a:prstGeom>
          <a:noFill/>
          <a:ln>
            <a:noFill/>
          </a:ln>
        </p:spPr>
      </p:pic>
      <p:sp>
        <p:nvSpPr>
          <p:cNvPr id="2362" name="Google Shape;2362;p139"/>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63" name="Google Shape;2363;p139"/>
          <p:cNvSpPr/>
          <p:nvPr/>
        </p:nvSpPr>
        <p:spPr>
          <a:xfrm>
            <a:off x="2011134" y="620918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4" name="Google Shape;2364;p139"/>
          <p:cNvSpPr/>
          <p:nvPr/>
        </p:nvSpPr>
        <p:spPr>
          <a:xfrm>
            <a:off x="5386982"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5" name="Google Shape;2365;p139"/>
          <p:cNvSpPr/>
          <p:nvPr/>
        </p:nvSpPr>
        <p:spPr>
          <a:xfrm>
            <a:off x="8173725"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6" name="Google Shape;2366;p139"/>
          <p:cNvSpPr/>
          <p:nvPr/>
        </p:nvSpPr>
        <p:spPr>
          <a:xfrm rot="5400000">
            <a:off x="6145770" y="2863956"/>
            <a:ext cx="1090500" cy="9711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67" name="Google Shape;2367;p139"/>
          <p:cNvSpPr/>
          <p:nvPr/>
        </p:nvSpPr>
        <p:spPr>
          <a:xfrm rot="5400000">
            <a:off x="8932511"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68" name="Google Shape;2368;p139"/>
          <p:cNvSpPr/>
          <p:nvPr/>
        </p:nvSpPr>
        <p:spPr>
          <a:xfrm>
            <a:off x="2600237" y="2491994"/>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9" name="Google Shape;2369;p139"/>
          <p:cNvSpPr/>
          <p:nvPr/>
        </p:nvSpPr>
        <p:spPr>
          <a:xfrm rot="5400000">
            <a:off x="3374436"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70" name="Google Shape;2370;p139"/>
          <p:cNvSpPr txBox="1"/>
          <p:nvPr>
            <p:ph idx="1" type="body"/>
          </p:nvPr>
        </p:nvSpPr>
        <p:spPr>
          <a:xfrm>
            <a:off x="562503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71" name="Google Shape;2371;p139"/>
          <p:cNvSpPr txBox="1"/>
          <p:nvPr>
            <p:ph idx="2" type="body"/>
          </p:nvPr>
        </p:nvSpPr>
        <p:spPr>
          <a:xfrm>
            <a:off x="8419482"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2372" name="Google Shape;2372;p13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73" name="Google Shape;2373;p13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374" name="Google Shape;2374;p139"/>
          <p:cNvSpPr txBox="1"/>
          <p:nvPr>
            <p:ph idx="3" type="body"/>
          </p:nvPr>
        </p:nvSpPr>
        <p:spPr>
          <a:xfrm>
            <a:off x="284618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 Top">
  <p:cSld name="Content Heading And Text - Top">
    <p:spTree>
      <p:nvGrpSpPr>
        <p:cNvPr id="2375" name="Shape 2375"/>
        <p:cNvGrpSpPr/>
        <p:nvPr/>
      </p:nvGrpSpPr>
      <p:grpSpPr>
        <a:xfrm>
          <a:off x="0" y="0"/>
          <a:ext cx="0" cy="0"/>
          <a:chOff x="0" y="0"/>
          <a:chExt cx="0" cy="0"/>
        </a:xfrm>
      </p:grpSpPr>
      <p:pic>
        <p:nvPicPr>
          <p:cNvPr id="2376" name="Google Shape;2376;p140"/>
          <p:cNvPicPr preferRelativeResize="0"/>
          <p:nvPr/>
        </p:nvPicPr>
        <p:blipFill rotWithShape="1">
          <a:blip r:embed="rId2">
            <a:alphaModFix/>
          </a:blip>
          <a:srcRect b="40619" l="0" r="0" t="26775"/>
          <a:stretch/>
        </p:blipFill>
        <p:spPr>
          <a:xfrm>
            <a:off x="1089561" y="0"/>
            <a:ext cx="8631936" cy="6858000"/>
          </a:xfrm>
          <a:prstGeom prst="rect">
            <a:avLst/>
          </a:prstGeom>
          <a:noFill/>
          <a:ln>
            <a:noFill/>
          </a:ln>
        </p:spPr>
      </p:pic>
      <p:sp>
        <p:nvSpPr>
          <p:cNvPr id="2377" name="Google Shape;2377;p140"/>
          <p:cNvSpPr txBox="1"/>
          <p:nvPr>
            <p:ph type="title"/>
          </p:nvPr>
        </p:nvSpPr>
        <p:spPr>
          <a:xfrm>
            <a:off x="2670470"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78" name="Google Shape;2378;p14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79" name="Google Shape;2379;p140"/>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0" name="Google Shape;2380;p140"/>
          <p:cNvSpPr txBox="1"/>
          <p:nvPr>
            <p:ph idx="1" type="body"/>
          </p:nvPr>
        </p:nvSpPr>
        <p:spPr>
          <a:xfrm>
            <a:off x="2670470"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81" name="Google Shape;2381;p14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 Middle">
  <p:cSld name="Content Slide 2 - Middle">
    <p:spTree>
      <p:nvGrpSpPr>
        <p:cNvPr id="2382" name="Shape 2382"/>
        <p:cNvGrpSpPr/>
        <p:nvPr/>
      </p:nvGrpSpPr>
      <p:grpSpPr>
        <a:xfrm>
          <a:off x="0" y="0"/>
          <a:ext cx="0" cy="0"/>
          <a:chOff x="0" y="0"/>
          <a:chExt cx="0" cy="0"/>
        </a:xfrm>
      </p:grpSpPr>
      <p:pic>
        <p:nvPicPr>
          <p:cNvPr id="2383" name="Google Shape;2383;p141"/>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2384" name="Google Shape;2384;p141"/>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85" name="Google Shape;2385;p14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86" name="Google Shape;2386;p141"/>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7" name="Google Shape;2387;p14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388" name="Google Shape;2388;p141"/>
          <p:cNvSpPr txBox="1"/>
          <p:nvPr>
            <p:ph idx="1" type="body"/>
          </p:nvPr>
        </p:nvSpPr>
        <p:spPr>
          <a:xfrm>
            <a:off x="2671180"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89" name="Google Shape;2389;p141"/>
          <p:cNvSpPr txBox="1"/>
          <p:nvPr>
            <p:ph idx="2" type="body"/>
          </p:nvPr>
        </p:nvSpPr>
        <p:spPr>
          <a:xfrm>
            <a:off x="2671180"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2 - End">
    <p:spTree>
      <p:nvGrpSpPr>
        <p:cNvPr id="2390" name="Shape 2390"/>
        <p:cNvGrpSpPr/>
        <p:nvPr/>
      </p:nvGrpSpPr>
      <p:grpSpPr>
        <a:xfrm>
          <a:off x="0" y="0"/>
          <a:ext cx="0" cy="0"/>
          <a:chOff x="0" y="0"/>
          <a:chExt cx="0" cy="0"/>
        </a:xfrm>
      </p:grpSpPr>
      <p:pic>
        <p:nvPicPr>
          <p:cNvPr id="2391" name="Google Shape;2391;p142"/>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2392" name="Google Shape;2392;p142"/>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93" name="Google Shape;2393;p14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94" name="Google Shape;2394;p142"/>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5" name="Google Shape;2395;p14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396" name="Google Shape;2396;p142"/>
          <p:cNvSpPr txBox="1"/>
          <p:nvPr>
            <p:ph idx="1" type="body"/>
          </p:nvPr>
        </p:nvSpPr>
        <p:spPr>
          <a:xfrm>
            <a:off x="2671826"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397" name="Google Shape;2397;p142"/>
          <p:cNvSpPr txBox="1"/>
          <p:nvPr>
            <p:ph idx="2" type="body"/>
          </p:nvPr>
        </p:nvSpPr>
        <p:spPr>
          <a:xfrm>
            <a:off x="2671826"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p:cSld name="Bulleted Text">
    <p:spTree>
      <p:nvGrpSpPr>
        <p:cNvPr id="2398" name="Shape 2398"/>
        <p:cNvGrpSpPr/>
        <p:nvPr/>
      </p:nvGrpSpPr>
      <p:grpSpPr>
        <a:xfrm>
          <a:off x="0" y="0"/>
          <a:ext cx="0" cy="0"/>
          <a:chOff x="0" y="0"/>
          <a:chExt cx="0" cy="0"/>
        </a:xfrm>
      </p:grpSpPr>
      <p:pic>
        <p:nvPicPr>
          <p:cNvPr id="2399" name="Google Shape;2399;p143"/>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2400" name="Google Shape;2400;p143"/>
          <p:cNvSpPr txBox="1"/>
          <p:nvPr>
            <p:ph type="title"/>
          </p:nvPr>
        </p:nvSpPr>
        <p:spPr>
          <a:xfrm>
            <a:off x="2676719"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01" name="Google Shape;2401;p14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402" name="Google Shape;2402;p143"/>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3" name="Google Shape;2403;p143"/>
          <p:cNvSpPr txBox="1"/>
          <p:nvPr>
            <p:ph idx="1" type="body"/>
          </p:nvPr>
        </p:nvSpPr>
        <p:spPr>
          <a:xfrm>
            <a:off x="2676719" y="2063015"/>
            <a:ext cx="3680700" cy="33336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04" name="Google Shape;2404;p143"/>
          <p:cNvSpPr txBox="1"/>
          <p:nvPr>
            <p:ph idx="2" type="body"/>
          </p:nvPr>
        </p:nvSpPr>
        <p:spPr>
          <a:xfrm>
            <a:off x="6623505" y="2078941"/>
            <a:ext cx="3680700" cy="33177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05" name="Google Shape;2405;p14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Image/Contact">
  <p:cSld name="Full Width Image/Contact">
    <p:spTree>
      <p:nvGrpSpPr>
        <p:cNvPr id="231" name="Shape 231"/>
        <p:cNvGrpSpPr/>
        <p:nvPr/>
      </p:nvGrpSpPr>
      <p:grpSpPr>
        <a:xfrm>
          <a:off x="0" y="0"/>
          <a:ext cx="0" cy="0"/>
          <a:chOff x="0" y="0"/>
          <a:chExt cx="0" cy="0"/>
        </a:xfrm>
      </p:grpSpPr>
      <p:sp>
        <p:nvSpPr>
          <p:cNvPr id="232" name="Google Shape;232;p15"/>
          <p:cNvSpPr/>
          <p:nvPr>
            <p:ph idx="2" type="pic"/>
          </p:nvPr>
        </p:nvSpPr>
        <p:spPr>
          <a:xfrm>
            <a:off x="0" y="0"/>
            <a:ext cx="12192000" cy="6858000"/>
          </a:xfrm>
          <a:prstGeom prst="rect">
            <a:avLst/>
          </a:prstGeom>
          <a:solidFill>
            <a:schemeClr val="accent1"/>
          </a:solidFill>
          <a:ln>
            <a:noFill/>
          </a:ln>
        </p:spPr>
      </p:sp>
      <p:sp>
        <p:nvSpPr>
          <p:cNvPr id="233" name="Google Shape;233;p15"/>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Poppins"/>
              <a:buNone/>
              <a:defRPr b="1" i="0" sz="3600" u="none" cap="none" strike="noStrike">
                <a:solidFill>
                  <a:schemeClr val="lt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4" name="Google Shape;234;p1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1">
  <p:cSld name="1_Section Divider_1">
    <p:spTree>
      <p:nvGrpSpPr>
        <p:cNvPr id="2406" name="Shape 2406"/>
        <p:cNvGrpSpPr/>
        <p:nvPr/>
      </p:nvGrpSpPr>
      <p:grpSpPr>
        <a:xfrm>
          <a:off x="0" y="0"/>
          <a:ext cx="0" cy="0"/>
          <a:chOff x="0" y="0"/>
          <a:chExt cx="0" cy="0"/>
        </a:xfrm>
      </p:grpSpPr>
      <p:sp>
        <p:nvSpPr>
          <p:cNvPr id="2407" name="Google Shape;2407;p144"/>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pic>
        <p:nvPicPr>
          <p:cNvPr id="2408" name="Google Shape;2408;p144" title="Artboard 1.png"/>
          <p:cNvPicPr preferRelativeResize="0"/>
          <p:nvPr/>
        </p:nvPicPr>
        <p:blipFill rotWithShape="1">
          <a:blip r:embed="rId2">
            <a:alphaModFix/>
          </a:blip>
          <a:srcRect b="0" l="0" r="0" t="0"/>
          <a:stretch/>
        </p:blipFill>
        <p:spPr>
          <a:xfrm>
            <a:off x="-547080" y="-2406225"/>
            <a:ext cx="12630999" cy="9417750"/>
          </a:xfrm>
          <a:prstGeom prst="rect">
            <a:avLst/>
          </a:prstGeom>
          <a:noFill/>
          <a:ln>
            <a:noFill/>
          </a:ln>
        </p:spPr>
      </p:pic>
      <p:sp>
        <p:nvSpPr>
          <p:cNvPr id="2409" name="Google Shape;2409;p144"/>
          <p:cNvSpPr txBox="1"/>
          <p:nvPr>
            <p:ph type="title"/>
          </p:nvPr>
        </p:nvSpPr>
        <p:spPr>
          <a:xfrm>
            <a:off x="6920395" y="2882725"/>
            <a:ext cx="42843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000"/>
              <a:buFont typeface="Poppins"/>
              <a:buNone/>
              <a:defRPr b="1" i="0" sz="40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10" name="Google Shape;2410;p144"/>
          <p:cNvSpPr txBox="1"/>
          <p:nvPr>
            <p:ph idx="1" type="subTitle"/>
          </p:nvPr>
        </p:nvSpPr>
        <p:spPr>
          <a:xfrm>
            <a:off x="6920400" y="4059750"/>
            <a:ext cx="4284300" cy="4413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2411" name="Google Shape;2411;p144"/>
          <p:cNvPicPr preferRelativeResize="0"/>
          <p:nvPr/>
        </p:nvPicPr>
        <p:blipFill rotWithShape="1">
          <a:blip r:embed="rId3">
            <a:alphaModFix/>
          </a:blip>
          <a:srcRect b="0" l="0" r="0" t="0"/>
          <a:stretch/>
        </p:blipFill>
        <p:spPr>
          <a:xfrm>
            <a:off x="10745117" y="281181"/>
            <a:ext cx="1133950" cy="422452"/>
          </a:xfrm>
          <a:prstGeom prst="rect">
            <a:avLst/>
          </a:prstGeom>
          <a:noFill/>
          <a:ln>
            <a:noFill/>
          </a:ln>
        </p:spPr>
      </p:pic>
      <p:sp>
        <p:nvSpPr>
          <p:cNvPr id="2412" name="Google Shape;2412;p144"/>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lt1"/>
                </a:solidFill>
                <a:latin typeface="Archivo"/>
                <a:ea typeface="Archivo"/>
                <a:cs typeface="Archivo"/>
                <a:sym typeface="Archivo"/>
              </a:rPr>
              <a:t>© 2025 </a:t>
            </a:r>
            <a:r>
              <a:rPr b="1" i="0" lang="en-US" sz="800" u="none" cap="none" strike="noStrike">
                <a:solidFill>
                  <a:schemeClr val="lt1"/>
                </a:solidFill>
                <a:latin typeface="Archivo"/>
                <a:ea typeface="Archivo"/>
                <a:cs typeface="Archivo"/>
                <a:sym typeface="Archivo"/>
              </a:rPr>
              <a:t>Square 9</a:t>
            </a:r>
            <a:r>
              <a:rPr b="0" i="0" lang="en-US" sz="800" u="none" cap="none" strike="noStrike">
                <a:solidFill>
                  <a:schemeClr val="lt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2413" name="Google Shape;2413;p144"/>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414" name="Google Shape;2414;p144" title="Line art white.png"/>
          <p:cNvPicPr preferRelativeResize="0"/>
          <p:nvPr/>
        </p:nvPicPr>
        <p:blipFill rotWithShape="1">
          <a:blip r:embed="rId4">
            <a:alphaModFix/>
          </a:blip>
          <a:srcRect b="73977" l="0" r="65201" t="0"/>
          <a:stretch/>
        </p:blipFill>
        <p:spPr>
          <a:xfrm flipH="1" rot="10800000">
            <a:off x="2881100" y="3034476"/>
            <a:ext cx="2442673" cy="2011249"/>
          </a:xfrm>
          <a:prstGeom prst="rect">
            <a:avLst/>
          </a:prstGeom>
          <a:noFill/>
          <a:ln>
            <a:noFill/>
          </a:ln>
        </p:spPr>
      </p:pic>
      <p:pic>
        <p:nvPicPr>
          <p:cNvPr id="2415" name="Google Shape;2415;p144" title="Artboard 1.png"/>
          <p:cNvPicPr preferRelativeResize="0"/>
          <p:nvPr/>
        </p:nvPicPr>
        <p:blipFill rotWithShape="1">
          <a:blip r:embed="rId2">
            <a:alphaModFix/>
          </a:blip>
          <a:srcRect b="78603" l="3125" r="86014" t="8462"/>
          <a:stretch/>
        </p:blipFill>
        <p:spPr>
          <a:xfrm>
            <a:off x="549325" y="2571625"/>
            <a:ext cx="1088399" cy="966576"/>
          </a:xfrm>
          <a:prstGeom prst="rect">
            <a:avLst/>
          </a:prstGeom>
          <a:noFill/>
          <a:ln>
            <a:noFill/>
          </a:ln>
        </p:spPr>
      </p:pic>
      <p:sp>
        <p:nvSpPr>
          <p:cNvPr id="2416" name="Google Shape;2416;p144"/>
          <p:cNvSpPr/>
          <p:nvPr/>
        </p:nvSpPr>
        <p:spPr>
          <a:xfrm>
            <a:off x="463688" y="3814525"/>
            <a:ext cx="2484600" cy="168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17" name="Google Shape;2417;p144" title="Artboard 2.png"/>
          <p:cNvPicPr preferRelativeResize="0"/>
          <p:nvPr/>
        </p:nvPicPr>
        <p:blipFill rotWithShape="1">
          <a:blip r:embed="rId5">
            <a:alphaModFix/>
          </a:blip>
          <a:srcRect b="0" l="0" r="0" t="0"/>
          <a:stretch/>
        </p:blipFill>
        <p:spPr>
          <a:xfrm>
            <a:off x="1120025" y="4182600"/>
            <a:ext cx="1527649" cy="15374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oints layout">
  <p:cSld name="6 points layout">
    <p:bg>
      <p:bgPr>
        <a:solidFill>
          <a:srgbClr val="E9F0F7"/>
        </a:solidFill>
      </p:bgPr>
    </p:bg>
    <p:spTree>
      <p:nvGrpSpPr>
        <p:cNvPr id="2418" name="Shape 2418"/>
        <p:cNvGrpSpPr/>
        <p:nvPr/>
      </p:nvGrpSpPr>
      <p:grpSpPr>
        <a:xfrm>
          <a:off x="0" y="0"/>
          <a:ext cx="0" cy="0"/>
          <a:chOff x="0" y="0"/>
          <a:chExt cx="0" cy="0"/>
        </a:xfrm>
      </p:grpSpPr>
      <p:sp>
        <p:nvSpPr>
          <p:cNvPr id="2419" name="Google Shape;2419;p145"/>
          <p:cNvSpPr txBox="1"/>
          <p:nvPr>
            <p:ph type="title"/>
          </p:nvPr>
        </p:nvSpPr>
        <p:spPr>
          <a:xfrm>
            <a:off x="8314791" y="947057"/>
            <a:ext cx="2790600" cy="194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0" name="Google Shape;2420;p145"/>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2421" name="Google Shape;2421;p14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422" name="Google Shape;2422;p145"/>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3" name="Google Shape;2423;p145"/>
          <p:cNvSpPr/>
          <p:nvPr/>
        </p:nvSpPr>
        <p:spPr>
          <a:xfrm>
            <a:off x="667815" y="3429001"/>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4" name="Google Shape;2424;p145"/>
          <p:cNvSpPr/>
          <p:nvPr/>
        </p:nvSpPr>
        <p:spPr>
          <a:xfrm>
            <a:off x="3160644"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5" name="Google Shape;2425;p145"/>
          <p:cNvSpPr/>
          <p:nvPr/>
        </p:nvSpPr>
        <p:spPr>
          <a:xfrm>
            <a:off x="5653473"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6" name="Google Shape;2426;p145"/>
          <p:cNvSpPr/>
          <p:nvPr/>
        </p:nvSpPr>
        <p:spPr>
          <a:xfrm>
            <a:off x="667815" y="947058"/>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7" name="Google Shape;2427;p145"/>
          <p:cNvSpPr/>
          <p:nvPr/>
        </p:nvSpPr>
        <p:spPr>
          <a:xfrm>
            <a:off x="3160644"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8" name="Google Shape;2428;p145"/>
          <p:cNvSpPr/>
          <p:nvPr/>
        </p:nvSpPr>
        <p:spPr>
          <a:xfrm>
            <a:off x="5653473"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9" name="Google Shape;2429;p14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430" name="Google Shape;2430;p145"/>
          <p:cNvSpPr txBox="1"/>
          <p:nvPr>
            <p:ph idx="1" type="body"/>
          </p:nvPr>
        </p:nvSpPr>
        <p:spPr>
          <a:xfrm>
            <a:off x="8314790" y="3429000"/>
            <a:ext cx="2970600" cy="1501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1" name="Google Shape;2431;p145"/>
          <p:cNvSpPr txBox="1"/>
          <p:nvPr>
            <p:ph idx="2" type="body"/>
          </p:nvPr>
        </p:nvSpPr>
        <p:spPr>
          <a:xfrm>
            <a:off x="781600"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2" name="Google Shape;2432;p145"/>
          <p:cNvSpPr txBox="1"/>
          <p:nvPr>
            <p:ph idx="3" type="body"/>
          </p:nvPr>
        </p:nvSpPr>
        <p:spPr>
          <a:xfrm>
            <a:off x="327442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3" name="Google Shape;2433;p145"/>
          <p:cNvSpPr txBox="1"/>
          <p:nvPr>
            <p:ph idx="4" type="body"/>
          </p:nvPr>
        </p:nvSpPr>
        <p:spPr>
          <a:xfrm>
            <a:off x="579460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4" name="Google Shape;2434;p145"/>
          <p:cNvSpPr txBox="1"/>
          <p:nvPr>
            <p:ph idx="5" type="body"/>
          </p:nvPr>
        </p:nvSpPr>
        <p:spPr>
          <a:xfrm>
            <a:off x="781600"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5" name="Google Shape;2435;p145"/>
          <p:cNvSpPr txBox="1"/>
          <p:nvPr>
            <p:ph idx="6" type="body"/>
          </p:nvPr>
        </p:nvSpPr>
        <p:spPr>
          <a:xfrm>
            <a:off x="327442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6" name="Google Shape;2436;p145"/>
          <p:cNvSpPr txBox="1"/>
          <p:nvPr>
            <p:ph idx="7" type="body"/>
          </p:nvPr>
        </p:nvSpPr>
        <p:spPr>
          <a:xfrm>
            <a:off x="579460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2437" name="Shape 2437"/>
        <p:cNvGrpSpPr/>
        <p:nvPr/>
      </p:nvGrpSpPr>
      <p:grpSpPr>
        <a:xfrm>
          <a:off x="0" y="0"/>
          <a:ext cx="0" cy="0"/>
          <a:chOff x="0" y="0"/>
          <a:chExt cx="0" cy="0"/>
        </a:xfrm>
      </p:grpSpPr>
      <p:sp>
        <p:nvSpPr>
          <p:cNvPr id="2438" name="Google Shape;2438;p146"/>
          <p:cNvSpPr/>
          <p:nvPr/>
        </p:nvSpPr>
        <p:spPr>
          <a:xfrm>
            <a:off x="8677619" y="0"/>
            <a:ext cx="35145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9" name="Google Shape;2439;p14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440" name="Google Shape;2440;p146"/>
          <p:cNvPicPr preferRelativeResize="0"/>
          <p:nvPr/>
        </p:nvPicPr>
        <p:blipFill rotWithShape="1">
          <a:blip r:embed="rId2">
            <a:alphaModFix/>
          </a:blip>
          <a:srcRect b="34055" l="0" r="46853" t="34055"/>
          <a:stretch/>
        </p:blipFill>
        <p:spPr>
          <a:xfrm>
            <a:off x="7501665" y="1"/>
            <a:ext cx="4690336" cy="6858000"/>
          </a:xfrm>
          <a:prstGeom prst="rect">
            <a:avLst/>
          </a:prstGeom>
          <a:noFill/>
          <a:ln>
            <a:noFill/>
          </a:ln>
        </p:spPr>
      </p:pic>
      <p:pic>
        <p:nvPicPr>
          <p:cNvPr id="2441" name="Google Shape;2441;p14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442" name="Google Shape;2442;p146"/>
          <p:cNvSpPr txBox="1"/>
          <p:nvPr>
            <p:ph type="title"/>
          </p:nvPr>
        </p:nvSpPr>
        <p:spPr>
          <a:xfrm>
            <a:off x="969219" y="706012"/>
            <a:ext cx="61875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43" name="Google Shape;2443;p146"/>
          <p:cNvSpPr/>
          <p:nvPr/>
        </p:nvSpPr>
        <p:spPr>
          <a:xfrm>
            <a:off x="8167739" y="512004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4" name="Google Shape;2444;p146"/>
          <p:cNvSpPr/>
          <p:nvPr/>
        </p:nvSpPr>
        <p:spPr>
          <a:xfrm>
            <a:off x="887249"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445" name="Google Shape;2445;p146"/>
          <p:cNvCxnSpPr/>
          <p:nvPr/>
        </p:nvCxnSpPr>
        <p:spPr>
          <a:xfrm>
            <a:off x="9197009" y="2528535"/>
            <a:ext cx="1920900" cy="0"/>
          </a:xfrm>
          <a:prstGeom prst="straightConnector1">
            <a:avLst/>
          </a:prstGeom>
          <a:noFill/>
          <a:ln cap="flat" cmpd="sng" w="9525">
            <a:solidFill>
              <a:srgbClr val="BFBFBF"/>
            </a:solidFill>
            <a:prstDash val="solid"/>
            <a:miter lim="800000"/>
            <a:headEnd len="sm" w="sm" type="none"/>
            <a:tailEnd len="sm" w="sm" type="none"/>
          </a:ln>
        </p:spPr>
      </p:cxnSp>
      <p:cxnSp>
        <p:nvCxnSpPr>
          <p:cNvPr id="2446" name="Google Shape;2446;p146"/>
          <p:cNvCxnSpPr/>
          <p:nvPr/>
        </p:nvCxnSpPr>
        <p:spPr>
          <a:xfrm>
            <a:off x="9197009" y="4271196"/>
            <a:ext cx="1920900" cy="0"/>
          </a:xfrm>
          <a:prstGeom prst="straightConnector1">
            <a:avLst/>
          </a:prstGeom>
          <a:noFill/>
          <a:ln cap="flat" cmpd="sng" w="9525">
            <a:solidFill>
              <a:srgbClr val="BFBFBF"/>
            </a:solidFill>
            <a:prstDash val="solid"/>
            <a:miter lim="800000"/>
            <a:headEnd len="sm" w="sm" type="none"/>
            <a:tailEnd len="sm" w="sm" type="none"/>
          </a:ln>
        </p:spPr>
      </p:cxnSp>
      <p:sp>
        <p:nvSpPr>
          <p:cNvPr id="2447" name="Google Shape;2447;p146"/>
          <p:cNvSpPr txBox="1"/>
          <p:nvPr>
            <p:ph idx="1" type="body"/>
          </p:nvPr>
        </p:nvSpPr>
        <p:spPr>
          <a:xfrm>
            <a:off x="991033"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48" name="Google Shape;2448;p146"/>
          <p:cNvSpPr/>
          <p:nvPr/>
        </p:nvSpPr>
        <p:spPr>
          <a:xfrm>
            <a:off x="4186642"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9" name="Google Shape;2449;p146"/>
          <p:cNvSpPr txBox="1"/>
          <p:nvPr>
            <p:ph idx="2" type="body"/>
          </p:nvPr>
        </p:nvSpPr>
        <p:spPr>
          <a:xfrm>
            <a:off x="4290426"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50" name="Google Shape;2450;p146"/>
          <p:cNvSpPr txBox="1"/>
          <p:nvPr>
            <p:ph idx="3" type="body"/>
          </p:nvPr>
        </p:nvSpPr>
        <p:spPr>
          <a:xfrm>
            <a:off x="9002952" y="1066569"/>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1" name="Google Shape;2451;p146"/>
          <p:cNvSpPr txBox="1"/>
          <p:nvPr>
            <p:ph idx="4" type="body"/>
          </p:nvPr>
        </p:nvSpPr>
        <p:spPr>
          <a:xfrm>
            <a:off x="9002952" y="1698786"/>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52" name="Google Shape;2452;p146"/>
          <p:cNvSpPr txBox="1"/>
          <p:nvPr>
            <p:ph idx="5" type="body"/>
          </p:nvPr>
        </p:nvSpPr>
        <p:spPr>
          <a:xfrm>
            <a:off x="9006450" y="2852300"/>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3" name="Google Shape;2453;p146"/>
          <p:cNvSpPr txBox="1"/>
          <p:nvPr>
            <p:ph idx="6" type="body"/>
          </p:nvPr>
        </p:nvSpPr>
        <p:spPr>
          <a:xfrm>
            <a:off x="9006450" y="3484517"/>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54" name="Google Shape;2454;p146"/>
          <p:cNvSpPr txBox="1"/>
          <p:nvPr>
            <p:ph idx="7" type="body"/>
          </p:nvPr>
        </p:nvSpPr>
        <p:spPr>
          <a:xfrm>
            <a:off x="9002952" y="4560224"/>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5" name="Google Shape;2455;p146"/>
          <p:cNvSpPr txBox="1"/>
          <p:nvPr>
            <p:ph idx="8" type="body"/>
          </p:nvPr>
        </p:nvSpPr>
        <p:spPr>
          <a:xfrm>
            <a:off x="9002952" y="5192441"/>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56" name="Google Shape;2456;p146"/>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ayout">
  <p:cSld name="Team Layout">
    <p:spTree>
      <p:nvGrpSpPr>
        <p:cNvPr id="2457" name="Shape 2457"/>
        <p:cNvGrpSpPr/>
        <p:nvPr/>
      </p:nvGrpSpPr>
      <p:grpSpPr>
        <a:xfrm>
          <a:off x="0" y="0"/>
          <a:ext cx="0" cy="0"/>
          <a:chOff x="0" y="0"/>
          <a:chExt cx="0" cy="0"/>
        </a:xfrm>
      </p:grpSpPr>
      <p:pic>
        <p:nvPicPr>
          <p:cNvPr id="2458" name="Google Shape;2458;p147"/>
          <p:cNvPicPr preferRelativeResize="0"/>
          <p:nvPr/>
        </p:nvPicPr>
        <p:blipFill rotWithShape="1">
          <a:blip r:embed="rId2">
            <a:alphaModFix/>
          </a:blip>
          <a:srcRect b="64782" l="0" r="0" t="3326"/>
          <a:stretch/>
        </p:blipFill>
        <p:spPr>
          <a:xfrm>
            <a:off x="3274498" y="1"/>
            <a:ext cx="8825390" cy="6858000"/>
          </a:xfrm>
          <a:prstGeom prst="rect">
            <a:avLst/>
          </a:prstGeom>
          <a:noFill/>
          <a:ln>
            <a:noFill/>
          </a:ln>
        </p:spPr>
      </p:pic>
      <p:sp>
        <p:nvSpPr>
          <p:cNvPr id="2459" name="Google Shape;2459;p147"/>
          <p:cNvSpPr/>
          <p:nvPr/>
        </p:nvSpPr>
        <p:spPr>
          <a:xfrm>
            <a:off x="8393024" y="186331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60" name="Google Shape;2460;p14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461" name="Google Shape;2461;p147"/>
          <p:cNvSpPr txBox="1"/>
          <p:nvPr>
            <p:ph type="title"/>
          </p:nvPr>
        </p:nvSpPr>
        <p:spPr>
          <a:xfrm>
            <a:off x="1101413" y="517543"/>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62" name="Google Shape;2462;p147"/>
          <p:cNvSpPr txBox="1"/>
          <p:nvPr>
            <p:ph idx="1" type="body"/>
          </p:nvPr>
        </p:nvSpPr>
        <p:spPr>
          <a:xfrm>
            <a:off x="1101414" y="1823281"/>
            <a:ext cx="6611400" cy="3350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63" name="Google Shape;2463;p147"/>
          <p:cNvSpPr txBox="1"/>
          <p:nvPr>
            <p:ph idx="2" type="body"/>
          </p:nvPr>
        </p:nvSpPr>
        <p:spPr>
          <a:xfrm>
            <a:off x="8861500" y="824120"/>
            <a:ext cx="2695500" cy="19074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64" name="Google Shape;2464;p147"/>
          <p:cNvSpPr txBox="1"/>
          <p:nvPr>
            <p:ph idx="3" type="body"/>
          </p:nvPr>
        </p:nvSpPr>
        <p:spPr>
          <a:xfrm>
            <a:off x="8850867" y="2887307"/>
            <a:ext cx="2695500" cy="19074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65" name="Google Shape;2465;p14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Image/Contact">
  <p:cSld name="Full Width Image/Contact">
    <p:spTree>
      <p:nvGrpSpPr>
        <p:cNvPr id="2466" name="Shape 2466"/>
        <p:cNvGrpSpPr/>
        <p:nvPr/>
      </p:nvGrpSpPr>
      <p:grpSpPr>
        <a:xfrm>
          <a:off x="0" y="0"/>
          <a:ext cx="0" cy="0"/>
          <a:chOff x="0" y="0"/>
          <a:chExt cx="0" cy="0"/>
        </a:xfrm>
      </p:grpSpPr>
      <p:sp>
        <p:nvSpPr>
          <p:cNvPr id="2467" name="Google Shape;2467;p148"/>
          <p:cNvSpPr/>
          <p:nvPr>
            <p:ph idx="2" type="pic"/>
          </p:nvPr>
        </p:nvSpPr>
        <p:spPr>
          <a:xfrm>
            <a:off x="0" y="0"/>
            <a:ext cx="12192000" cy="6858000"/>
          </a:xfrm>
          <a:prstGeom prst="rect">
            <a:avLst/>
          </a:prstGeom>
          <a:solidFill>
            <a:schemeClr val="accent1"/>
          </a:solidFill>
          <a:ln>
            <a:noFill/>
          </a:ln>
        </p:spPr>
      </p:sp>
      <p:sp>
        <p:nvSpPr>
          <p:cNvPr id="2468" name="Google Shape;2468;p148"/>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3600"/>
              <a:buFont typeface="Poppins"/>
              <a:buNone/>
              <a:defRPr b="1" i="0" sz="36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69" name="Google Shape;2469;p14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2470" name="Shape 2470"/>
        <p:cNvGrpSpPr/>
        <p:nvPr/>
      </p:nvGrpSpPr>
      <p:grpSpPr>
        <a:xfrm>
          <a:off x="0" y="0"/>
          <a:ext cx="0" cy="0"/>
          <a:chOff x="0" y="0"/>
          <a:chExt cx="0" cy="0"/>
        </a:xfrm>
      </p:grpSpPr>
      <p:pic>
        <p:nvPicPr>
          <p:cNvPr id="2471" name="Google Shape;2471;p149"/>
          <p:cNvPicPr preferRelativeResize="0"/>
          <p:nvPr/>
        </p:nvPicPr>
        <p:blipFill rotWithShape="1">
          <a:blip r:embed="rId2">
            <a:alphaModFix/>
          </a:blip>
          <a:srcRect b="40619" l="0" r="0" t="26775"/>
          <a:stretch/>
        </p:blipFill>
        <p:spPr>
          <a:xfrm>
            <a:off x="3406775" y="0"/>
            <a:ext cx="8631936" cy="6858000"/>
          </a:xfrm>
          <a:prstGeom prst="rect">
            <a:avLst/>
          </a:prstGeom>
          <a:noFill/>
          <a:ln>
            <a:noFill/>
          </a:ln>
        </p:spPr>
      </p:pic>
      <p:sp>
        <p:nvSpPr>
          <p:cNvPr id="2472" name="Google Shape;2472;p149"/>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73" name="Google Shape;2473;p14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474" name="Google Shape;2474;p149"/>
          <p:cNvSpPr/>
          <p:nvPr/>
        </p:nvSpPr>
        <p:spPr>
          <a:xfrm>
            <a:off x="4159129" y="6124476"/>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5" name="Google Shape;2475;p149"/>
          <p:cNvSpPr txBox="1"/>
          <p:nvPr>
            <p:ph idx="1" type="body"/>
          </p:nvPr>
        </p:nvSpPr>
        <p:spPr>
          <a:xfrm>
            <a:off x="5758854"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76" name="Google Shape;2476;p149"/>
          <p:cNvSpPr txBox="1"/>
          <p:nvPr>
            <p:ph idx="2" type="body"/>
          </p:nvPr>
        </p:nvSpPr>
        <p:spPr>
          <a:xfrm>
            <a:off x="5758854"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77" name="Google Shape;2477;p149"/>
          <p:cNvSpPr txBox="1"/>
          <p:nvPr>
            <p:ph idx="3" type="body"/>
          </p:nvPr>
        </p:nvSpPr>
        <p:spPr>
          <a:xfrm>
            <a:off x="5758854"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78" name="Google Shape;2478;p149"/>
          <p:cNvSpPr txBox="1"/>
          <p:nvPr>
            <p:ph idx="4" type="body"/>
          </p:nvPr>
        </p:nvSpPr>
        <p:spPr>
          <a:xfrm>
            <a:off x="5758854"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79" name="Google Shape;2479;p149"/>
          <p:cNvSpPr txBox="1"/>
          <p:nvPr>
            <p:ph idx="5" type="body"/>
          </p:nvPr>
        </p:nvSpPr>
        <p:spPr>
          <a:xfrm>
            <a:off x="5758854"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80" name="Google Shape;2480;p149"/>
          <p:cNvSpPr txBox="1"/>
          <p:nvPr>
            <p:ph idx="6" type="body"/>
          </p:nvPr>
        </p:nvSpPr>
        <p:spPr>
          <a:xfrm>
            <a:off x="5758854"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81" name="Google Shape;2481;p149"/>
          <p:cNvSpPr txBox="1"/>
          <p:nvPr>
            <p:ph idx="7" type="body"/>
          </p:nvPr>
        </p:nvSpPr>
        <p:spPr>
          <a:xfrm>
            <a:off x="5758854" y="560563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82" name="Google Shape;2482;p149"/>
          <p:cNvSpPr txBox="1"/>
          <p:nvPr>
            <p:ph idx="8" type="body"/>
          </p:nvPr>
        </p:nvSpPr>
        <p:spPr>
          <a:xfrm>
            <a:off x="5758854"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83" name="Google Shape;2483;p149"/>
          <p:cNvSpPr txBox="1"/>
          <p:nvPr>
            <p:ph idx="9" type="body"/>
          </p:nvPr>
        </p:nvSpPr>
        <p:spPr>
          <a:xfrm>
            <a:off x="8998725"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84" name="Google Shape;2484;p149"/>
          <p:cNvSpPr txBox="1"/>
          <p:nvPr>
            <p:ph idx="13" type="body"/>
          </p:nvPr>
        </p:nvSpPr>
        <p:spPr>
          <a:xfrm>
            <a:off x="8998725"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85" name="Google Shape;2485;p149"/>
          <p:cNvSpPr txBox="1"/>
          <p:nvPr>
            <p:ph idx="14" type="body"/>
          </p:nvPr>
        </p:nvSpPr>
        <p:spPr>
          <a:xfrm>
            <a:off x="8998725"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86" name="Google Shape;2486;p149"/>
          <p:cNvSpPr txBox="1"/>
          <p:nvPr>
            <p:ph idx="15" type="body"/>
          </p:nvPr>
        </p:nvSpPr>
        <p:spPr>
          <a:xfrm>
            <a:off x="8998725"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87" name="Google Shape;2487;p149"/>
          <p:cNvSpPr txBox="1"/>
          <p:nvPr>
            <p:ph idx="16" type="body"/>
          </p:nvPr>
        </p:nvSpPr>
        <p:spPr>
          <a:xfrm>
            <a:off x="8998725"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88" name="Google Shape;2488;p149"/>
          <p:cNvSpPr txBox="1"/>
          <p:nvPr>
            <p:ph idx="17" type="body"/>
          </p:nvPr>
        </p:nvSpPr>
        <p:spPr>
          <a:xfrm>
            <a:off x="8998725"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89" name="Google Shape;2489;p149"/>
          <p:cNvSpPr txBox="1"/>
          <p:nvPr>
            <p:ph idx="18" type="body"/>
          </p:nvPr>
        </p:nvSpPr>
        <p:spPr>
          <a:xfrm>
            <a:off x="8998725"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90" name="Google Shape;2490;p149"/>
          <p:cNvSpPr txBox="1"/>
          <p:nvPr>
            <p:ph idx="19" type="body"/>
          </p:nvPr>
        </p:nvSpPr>
        <p:spPr>
          <a:xfrm>
            <a:off x="8998725" y="5593628"/>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91" name="Google Shape;2491;p14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1">
  <p:cSld name="Infographic 01">
    <p:spTree>
      <p:nvGrpSpPr>
        <p:cNvPr id="2492" name="Shape 2492"/>
        <p:cNvGrpSpPr/>
        <p:nvPr/>
      </p:nvGrpSpPr>
      <p:grpSpPr>
        <a:xfrm>
          <a:off x="0" y="0"/>
          <a:ext cx="0" cy="0"/>
          <a:chOff x="0" y="0"/>
          <a:chExt cx="0" cy="0"/>
        </a:xfrm>
      </p:grpSpPr>
      <p:sp>
        <p:nvSpPr>
          <p:cNvPr id="2493" name="Google Shape;2493;p15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494" name="Google Shape;2494;p15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495" name="Google Shape;2495;p150"/>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96" name="Google Shape;2496;p150"/>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grpSp>
        <p:nvGrpSpPr>
          <p:cNvPr id="2497" name="Google Shape;2497;p150"/>
          <p:cNvGrpSpPr/>
          <p:nvPr/>
        </p:nvGrpSpPr>
        <p:grpSpPr>
          <a:xfrm>
            <a:off x="4212500" y="1627026"/>
            <a:ext cx="3767092" cy="4016873"/>
            <a:chOff x="2550160" y="678931"/>
            <a:chExt cx="4043680" cy="4311800"/>
          </a:xfrm>
        </p:grpSpPr>
        <p:grpSp>
          <p:nvGrpSpPr>
            <p:cNvPr id="2498" name="Google Shape;2498;p150"/>
            <p:cNvGrpSpPr/>
            <p:nvPr/>
          </p:nvGrpSpPr>
          <p:grpSpPr>
            <a:xfrm>
              <a:off x="2550160" y="678931"/>
              <a:ext cx="4043680" cy="4311800"/>
              <a:chOff x="2550160" y="678931"/>
              <a:chExt cx="4043680" cy="4311800"/>
            </a:xfrm>
          </p:grpSpPr>
          <p:sp>
            <p:nvSpPr>
              <p:cNvPr id="2499" name="Google Shape;2499;p150"/>
              <p:cNvSpPr/>
              <p:nvPr/>
            </p:nvSpPr>
            <p:spPr>
              <a:xfrm rot="7195562">
                <a:off x="4177260" y="1087554"/>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0" name="Google Shape;2500;p150"/>
              <p:cNvSpPr/>
              <p:nvPr/>
            </p:nvSpPr>
            <p:spPr>
              <a:xfrm rot="3604438">
                <a:off x="3090834" y="1085649"/>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1" name="Google Shape;2501;p150"/>
              <p:cNvSpPr/>
              <p:nvPr/>
            </p:nvSpPr>
            <p:spPr>
              <a:xfrm>
                <a:off x="2550160" y="2024962"/>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2" name="Google Shape;2502;p150"/>
              <p:cNvSpPr/>
              <p:nvPr/>
            </p:nvSpPr>
            <p:spPr>
              <a:xfrm rot="-3604438">
                <a:off x="3091718" y="2962552"/>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3" name="Google Shape;2503;p150"/>
              <p:cNvSpPr/>
              <p:nvPr/>
            </p:nvSpPr>
            <p:spPr>
              <a:xfrm rot="-7195562">
                <a:off x="4178144" y="2964457"/>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4" name="Google Shape;2504;p150"/>
              <p:cNvSpPr/>
              <p:nvPr/>
            </p:nvSpPr>
            <p:spPr>
              <a:xfrm rot="10800000">
                <a:off x="4716185" y="2022871"/>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05" name="Google Shape;2505;p150"/>
              <p:cNvGrpSpPr/>
              <p:nvPr/>
            </p:nvGrpSpPr>
            <p:grpSpPr>
              <a:xfrm>
                <a:off x="2847106" y="1341053"/>
                <a:ext cx="3448351" cy="2986211"/>
                <a:chOff x="3417715" y="1110331"/>
                <a:chExt cx="5354582" cy="4636974"/>
              </a:xfrm>
            </p:grpSpPr>
            <p:sp>
              <p:nvSpPr>
                <p:cNvPr id="2506" name="Google Shape;2506;p150"/>
                <p:cNvSpPr/>
                <p:nvPr/>
              </p:nvSpPr>
              <p:spPr>
                <a:xfrm>
                  <a:off x="4115788" y="1110331"/>
                  <a:ext cx="1931966" cy="1808471"/>
                </a:xfrm>
                <a:custGeom>
                  <a:rect b="b" l="l" r="r" t="t"/>
                  <a:pathLst>
                    <a:path extrusionOk="0" h="1698095" w="1814053">
                      <a:moveTo>
                        <a:pt x="601294" y="0"/>
                      </a:moveTo>
                      <a:lnTo>
                        <a:pt x="1812556" y="5006"/>
                      </a:lnTo>
                      <a:lnTo>
                        <a:pt x="1814053" y="7599"/>
                      </a:lnTo>
                      <a:lnTo>
                        <a:pt x="1813887" y="7696"/>
                      </a:lnTo>
                      <a:lnTo>
                        <a:pt x="1813621" y="1297688"/>
                      </a:lnTo>
                      <a:lnTo>
                        <a:pt x="1349407" y="1295769"/>
                      </a:lnTo>
                      <a:lnTo>
                        <a:pt x="1119336" y="1698095"/>
                      </a:lnTo>
                      <a:lnTo>
                        <a:pt x="1664" y="1053983"/>
                      </a:lnTo>
                      <a:lnTo>
                        <a:pt x="1497" y="1054079"/>
                      </a:lnTo>
                      <a:lnTo>
                        <a:pt x="0" y="1051486"/>
                      </a:lnTo>
                      <a:lnTo>
                        <a:pt x="601294" y="0"/>
                      </a:lnTo>
                      <a:close/>
                    </a:path>
                  </a:pathLst>
                </a:custGeom>
                <a:solidFill>
                  <a:schemeClr val="lt1"/>
                </a:solidFill>
                <a:ln>
                  <a:noFill/>
                </a:ln>
                <a:effectLst>
                  <a:outerShdw blurRad="1270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7" name="Google Shape;2507;p150"/>
                <p:cNvSpPr/>
                <p:nvPr/>
              </p:nvSpPr>
              <p:spPr>
                <a:xfrm>
                  <a:off x="6142161" y="1110331"/>
                  <a:ext cx="1931968" cy="1809169"/>
                </a:xfrm>
                <a:custGeom>
                  <a:rect b="b" l="l" r="r" t="t"/>
                  <a:pathLst>
                    <a:path extrusionOk="0" h="1698750" w="1814054">
                      <a:moveTo>
                        <a:pt x="1212758" y="0"/>
                      </a:moveTo>
                      <a:lnTo>
                        <a:pt x="1814054" y="1051487"/>
                      </a:lnTo>
                      <a:lnTo>
                        <a:pt x="1812557" y="1054080"/>
                      </a:lnTo>
                      <a:lnTo>
                        <a:pt x="1812390" y="1053984"/>
                      </a:lnTo>
                      <a:lnTo>
                        <a:pt x="695091" y="1698750"/>
                      </a:lnTo>
                      <a:lnTo>
                        <a:pt x="464646" y="1295770"/>
                      </a:lnTo>
                      <a:lnTo>
                        <a:pt x="1186" y="1297685"/>
                      </a:lnTo>
                      <a:lnTo>
                        <a:pt x="167" y="7697"/>
                      </a:lnTo>
                      <a:lnTo>
                        <a:pt x="0" y="7600"/>
                      </a:lnTo>
                      <a:lnTo>
                        <a:pt x="1497" y="5007"/>
                      </a:lnTo>
                      <a:lnTo>
                        <a:pt x="1212758" y="0"/>
                      </a:lnTo>
                      <a:close/>
                    </a:path>
                  </a:pathLst>
                </a:custGeom>
                <a:solidFill>
                  <a:schemeClr val="lt1"/>
                </a:solidFill>
                <a:ln>
                  <a:noFill/>
                </a:ln>
                <a:effectLst>
                  <a:outerShdw blurRad="127000" rotWithShape="0" algn="tr" dir="81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8" name="Google Shape;2508;p150"/>
                <p:cNvSpPr/>
                <p:nvPr/>
              </p:nvSpPr>
              <p:spPr>
                <a:xfrm>
                  <a:off x="3417715" y="2314090"/>
                  <a:ext cx="1842444" cy="2229002"/>
                </a:xfrm>
                <a:custGeom>
                  <a:rect b="b" l="l" r="r" t="t"/>
                  <a:pathLst>
                    <a:path extrusionOk="0" h="2092960" w="1729994">
                      <a:moveTo>
                        <a:pt x="609967" y="0"/>
                      </a:moveTo>
                      <a:lnTo>
                        <a:pt x="612961" y="0"/>
                      </a:lnTo>
                      <a:lnTo>
                        <a:pt x="612961" y="193"/>
                      </a:lnTo>
                      <a:lnTo>
                        <a:pt x="1729994" y="645419"/>
                      </a:lnTo>
                      <a:lnTo>
                        <a:pt x="1496226" y="1046481"/>
                      </a:lnTo>
                      <a:lnTo>
                        <a:pt x="1729614" y="1446891"/>
                      </a:lnTo>
                      <a:lnTo>
                        <a:pt x="612961" y="2092768"/>
                      </a:lnTo>
                      <a:lnTo>
                        <a:pt x="612961" y="2092960"/>
                      </a:lnTo>
                      <a:lnTo>
                        <a:pt x="609967" y="2092960"/>
                      </a:lnTo>
                      <a:lnTo>
                        <a:pt x="0" y="1046481"/>
                      </a:lnTo>
                      <a:lnTo>
                        <a:pt x="609967" y="0"/>
                      </a:lnTo>
                      <a:close/>
                    </a:path>
                  </a:pathLst>
                </a:custGeom>
                <a:solidFill>
                  <a:schemeClr val="lt1"/>
                </a:solidFill>
                <a:ln>
                  <a:noFill/>
                </a:ln>
                <a:effectLst>
                  <a:outerShdw blurRad="1270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9" name="Google Shape;2509;p150"/>
                <p:cNvSpPr/>
                <p:nvPr/>
              </p:nvSpPr>
              <p:spPr>
                <a:xfrm>
                  <a:off x="6929853" y="2314090"/>
                  <a:ext cx="1842444" cy="2229002"/>
                </a:xfrm>
                <a:custGeom>
                  <a:rect b="b" l="l" r="r" t="t"/>
                  <a:pathLst>
                    <a:path extrusionOk="0" h="2092960" w="1729994">
                      <a:moveTo>
                        <a:pt x="1117033" y="0"/>
                      </a:moveTo>
                      <a:lnTo>
                        <a:pt x="1120028" y="0"/>
                      </a:lnTo>
                      <a:lnTo>
                        <a:pt x="1729994" y="1046480"/>
                      </a:lnTo>
                      <a:lnTo>
                        <a:pt x="1120028" y="2092960"/>
                      </a:lnTo>
                      <a:lnTo>
                        <a:pt x="1117033" y="2092960"/>
                      </a:lnTo>
                      <a:lnTo>
                        <a:pt x="1117033" y="2092768"/>
                      </a:lnTo>
                      <a:lnTo>
                        <a:pt x="0" y="1447541"/>
                      </a:lnTo>
                      <a:lnTo>
                        <a:pt x="233769" y="1046480"/>
                      </a:lnTo>
                      <a:lnTo>
                        <a:pt x="380" y="646070"/>
                      </a:lnTo>
                      <a:lnTo>
                        <a:pt x="1117033" y="193"/>
                      </a:lnTo>
                      <a:lnTo>
                        <a:pt x="1117033" y="0"/>
                      </a:lnTo>
                      <a:close/>
                    </a:path>
                  </a:pathLst>
                </a:custGeom>
                <a:solidFill>
                  <a:schemeClr val="lt1"/>
                </a:solidFill>
                <a:ln>
                  <a:noFill/>
                </a:ln>
                <a:effectLst>
                  <a:outerShdw blurRad="127000" rotWithShape="0" algn="r" dir="108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0" name="Google Shape;2510;p150"/>
                <p:cNvSpPr/>
                <p:nvPr/>
              </p:nvSpPr>
              <p:spPr>
                <a:xfrm>
                  <a:off x="4115788" y="3938136"/>
                  <a:ext cx="1931966" cy="1809169"/>
                </a:xfrm>
                <a:custGeom>
                  <a:rect b="b" l="l" r="r" t="t"/>
                  <a:pathLst>
                    <a:path extrusionOk="0" h="1698750" w="1814053">
                      <a:moveTo>
                        <a:pt x="1118963" y="0"/>
                      </a:moveTo>
                      <a:lnTo>
                        <a:pt x="1349408" y="402980"/>
                      </a:lnTo>
                      <a:lnTo>
                        <a:pt x="1812867" y="401065"/>
                      </a:lnTo>
                      <a:lnTo>
                        <a:pt x="1813887" y="1691054"/>
                      </a:lnTo>
                      <a:lnTo>
                        <a:pt x="1814053" y="1691150"/>
                      </a:lnTo>
                      <a:lnTo>
                        <a:pt x="1812556" y="1693743"/>
                      </a:lnTo>
                      <a:lnTo>
                        <a:pt x="601295" y="1698750"/>
                      </a:lnTo>
                      <a:lnTo>
                        <a:pt x="0" y="647263"/>
                      </a:lnTo>
                      <a:lnTo>
                        <a:pt x="1497" y="644670"/>
                      </a:lnTo>
                      <a:lnTo>
                        <a:pt x="1664" y="644766"/>
                      </a:lnTo>
                      <a:lnTo>
                        <a:pt x="1118963" y="0"/>
                      </a:lnTo>
                      <a:close/>
                    </a:path>
                  </a:pathLst>
                </a:custGeom>
                <a:solidFill>
                  <a:schemeClr val="lt1"/>
                </a:solidFill>
                <a:ln>
                  <a:noFill/>
                </a:ln>
                <a:effectLst>
                  <a:outerShdw blurRad="1270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1" name="Google Shape;2511;p150"/>
                <p:cNvSpPr/>
                <p:nvPr/>
              </p:nvSpPr>
              <p:spPr>
                <a:xfrm>
                  <a:off x="6142160" y="3938834"/>
                  <a:ext cx="1931968" cy="1808471"/>
                </a:xfrm>
                <a:custGeom>
                  <a:rect b="b" l="l" r="r" t="t"/>
                  <a:pathLst>
                    <a:path extrusionOk="0" h="1698095" w="1814054">
                      <a:moveTo>
                        <a:pt x="694717" y="0"/>
                      </a:moveTo>
                      <a:lnTo>
                        <a:pt x="1812390" y="644112"/>
                      </a:lnTo>
                      <a:lnTo>
                        <a:pt x="1812557" y="644016"/>
                      </a:lnTo>
                      <a:lnTo>
                        <a:pt x="1814054" y="646609"/>
                      </a:lnTo>
                      <a:lnTo>
                        <a:pt x="1212759" y="1698095"/>
                      </a:lnTo>
                      <a:lnTo>
                        <a:pt x="1497" y="1693089"/>
                      </a:lnTo>
                      <a:lnTo>
                        <a:pt x="0" y="1690496"/>
                      </a:lnTo>
                      <a:lnTo>
                        <a:pt x="167" y="1690400"/>
                      </a:lnTo>
                      <a:lnTo>
                        <a:pt x="433" y="400407"/>
                      </a:lnTo>
                      <a:lnTo>
                        <a:pt x="464646" y="402326"/>
                      </a:lnTo>
                      <a:lnTo>
                        <a:pt x="694717" y="0"/>
                      </a:lnTo>
                      <a:close/>
                    </a:path>
                  </a:pathLst>
                </a:custGeom>
                <a:solidFill>
                  <a:schemeClr val="lt1"/>
                </a:solidFill>
                <a:ln>
                  <a:noFill/>
                </a:ln>
                <a:effectLst>
                  <a:outerShdw blurRad="127000" rotWithShape="0" algn="br" dir="135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2512" name="Google Shape;2512;p150"/>
            <p:cNvSpPr/>
            <p:nvPr/>
          </p:nvSpPr>
          <p:spPr>
            <a:xfrm>
              <a:off x="4061562" y="2394799"/>
              <a:ext cx="1020900" cy="880200"/>
            </a:xfrm>
            <a:prstGeom prst="hexagon">
              <a:avLst>
                <a:gd fmla="val 28431" name="adj"/>
                <a:gd fmla="val 115470" name="vf"/>
              </a:avLst>
            </a:prstGeom>
            <a:solidFill>
              <a:schemeClr val="lt1"/>
            </a:solidFill>
            <a:ln>
              <a:noFill/>
            </a:ln>
            <a:effectLst>
              <a:outerShdw blurRad="571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513" name="Google Shape;2513;p150"/>
          <p:cNvPicPr preferRelativeResize="0"/>
          <p:nvPr/>
        </p:nvPicPr>
        <p:blipFill rotWithShape="1">
          <a:blip r:embed="rId4">
            <a:alphaModFix/>
          </a:blip>
          <a:srcRect b="0" l="0" r="0" t="0"/>
          <a:stretch/>
        </p:blipFill>
        <p:spPr>
          <a:xfrm>
            <a:off x="5841947" y="3279960"/>
            <a:ext cx="533400" cy="723900"/>
          </a:xfrm>
          <a:prstGeom prst="rect">
            <a:avLst/>
          </a:prstGeom>
          <a:noFill/>
          <a:ln>
            <a:noFill/>
          </a:ln>
        </p:spPr>
      </p:pic>
      <p:sp>
        <p:nvSpPr>
          <p:cNvPr id="2514" name="Google Shape;2514;p150"/>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15" name="Google Shape;2515;p150"/>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16" name="Google Shape;2516;p150"/>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17" name="Google Shape;2517;p150"/>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18" name="Google Shape;2518;p150"/>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19" name="Google Shape;2519;p150"/>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2">
  <p:cSld name="Infographic 02">
    <p:spTree>
      <p:nvGrpSpPr>
        <p:cNvPr id="2520" name="Shape 2520"/>
        <p:cNvGrpSpPr/>
        <p:nvPr/>
      </p:nvGrpSpPr>
      <p:grpSpPr>
        <a:xfrm>
          <a:off x="0" y="0"/>
          <a:ext cx="0" cy="0"/>
          <a:chOff x="0" y="0"/>
          <a:chExt cx="0" cy="0"/>
        </a:xfrm>
      </p:grpSpPr>
      <p:sp>
        <p:nvSpPr>
          <p:cNvPr id="2521" name="Google Shape;2521;p15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522" name="Google Shape;2522;p15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523" name="Google Shape;2523;p15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524" name="Google Shape;2524;p151"/>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525" name="Google Shape;2525;p151"/>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26" name="Google Shape;2526;p151"/>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27" name="Google Shape;2527;p151"/>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28" name="Google Shape;2528;p151"/>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29" name="Google Shape;2529;p151"/>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30" name="Google Shape;2530;p151"/>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2531" name="Google Shape;2531;p151"/>
          <p:cNvGrpSpPr/>
          <p:nvPr/>
        </p:nvGrpSpPr>
        <p:grpSpPr>
          <a:xfrm>
            <a:off x="4114578" y="1943367"/>
            <a:ext cx="3965912" cy="3519285"/>
            <a:chOff x="14743113" y="-13647738"/>
            <a:chExt cx="36552189" cy="32435805"/>
          </a:xfrm>
        </p:grpSpPr>
        <p:sp>
          <p:nvSpPr>
            <p:cNvPr id="2532" name="Google Shape;2532;p151"/>
            <p:cNvSpPr/>
            <p:nvPr/>
          </p:nvSpPr>
          <p:spPr>
            <a:xfrm>
              <a:off x="33040638" y="-13374688"/>
              <a:ext cx="13901734" cy="16265528"/>
            </a:xfrm>
            <a:custGeom>
              <a:rect b="b" l="l" r="r" t="t"/>
              <a:pathLst>
                <a:path extrusionOk="0" h="4336" w="3706">
                  <a:moveTo>
                    <a:pt x="3579" y="1813"/>
                  </a:moveTo>
                  <a:cubicBezTo>
                    <a:pt x="2737" y="355"/>
                    <a:pt x="2737" y="355"/>
                    <a:pt x="2737" y="355"/>
                  </a:cubicBezTo>
                  <a:cubicBezTo>
                    <a:pt x="2611" y="136"/>
                    <a:pt x="2376" y="0"/>
                    <a:pt x="2122" y="0"/>
                  </a:cubicBezTo>
                  <a:cubicBezTo>
                    <a:pt x="439" y="0"/>
                    <a:pt x="439" y="0"/>
                    <a:pt x="439" y="0"/>
                  </a:cubicBezTo>
                  <a:cubicBezTo>
                    <a:pt x="324" y="0"/>
                    <a:pt x="213" y="28"/>
                    <a:pt x="115" y="79"/>
                  </a:cubicBezTo>
                  <a:cubicBezTo>
                    <a:pt x="185" y="134"/>
                    <a:pt x="245" y="202"/>
                    <a:pt x="290" y="282"/>
                  </a:cubicBezTo>
                  <a:cubicBezTo>
                    <a:pt x="1132" y="1740"/>
                    <a:pt x="1132" y="1740"/>
                    <a:pt x="1132" y="1740"/>
                  </a:cubicBezTo>
                  <a:cubicBezTo>
                    <a:pt x="1259" y="1959"/>
                    <a:pt x="1259" y="2230"/>
                    <a:pt x="1132" y="2450"/>
                  </a:cubicBezTo>
                  <a:cubicBezTo>
                    <a:pt x="291" y="3907"/>
                    <a:pt x="291" y="3907"/>
                    <a:pt x="291" y="3907"/>
                  </a:cubicBezTo>
                  <a:cubicBezTo>
                    <a:pt x="221" y="4028"/>
                    <a:pt x="119" y="4122"/>
                    <a:pt x="0" y="4184"/>
                  </a:cubicBezTo>
                  <a:cubicBezTo>
                    <a:pt x="123" y="4281"/>
                    <a:pt x="277" y="4336"/>
                    <a:pt x="439" y="4336"/>
                  </a:cubicBezTo>
                  <a:cubicBezTo>
                    <a:pt x="2122" y="4336"/>
                    <a:pt x="2122" y="4336"/>
                    <a:pt x="2122" y="4336"/>
                  </a:cubicBezTo>
                  <a:cubicBezTo>
                    <a:pt x="2376" y="4336"/>
                    <a:pt x="2611" y="4201"/>
                    <a:pt x="2737" y="3981"/>
                  </a:cubicBezTo>
                  <a:cubicBezTo>
                    <a:pt x="3579" y="2523"/>
                    <a:pt x="3579" y="2523"/>
                    <a:pt x="3579" y="2523"/>
                  </a:cubicBezTo>
                  <a:cubicBezTo>
                    <a:pt x="3706" y="2304"/>
                    <a:pt x="3706" y="2033"/>
                    <a:pt x="3579" y="1813"/>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33" name="Google Shape;2533;p151"/>
            <p:cNvSpPr/>
            <p:nvPr/>
          </p:nvSpPr>
          <p:spPr>
            <a:xfrm>
              <a:off x="33161288" y="-4859338"/>
              <a:ext cx="18134014" cy="15836901"/>
            </a:xfrm>
            <a:custGeom>
              <a:rect b="b" l="l" r="r" t="t"/>
              <a:pathLst>
                <a:path extrusionOk="0" h="4222" w="4834">
                  <a:moveTo>
                    <a:pt x="4707" y="1699"/>
                  </a:moveTo>
                  <a:cubicBezTo>
                    <a:pt x="3865" y="241"/>
                    <a:pt x="3865" y="241"/>
                    <a:pt x="3865" y="241"/>
                  </a:cubicBezTo>
                  <a:cubicBezTo>
                    <a:pt x="3808" y="142"/>
                    <a:pt x="3728" y="60"/>
                    <a:pt x="3635" y="0"/>
                  </a:cubicBezTo>
                  <a:cubicBezTo>
                    <a:pt x="3622" y="88"/>
                    <a:pt x="3593" y="174"/>
                    <a:pt x="3547" y="253"/>
                  </a:cubicBezTo>
                  <a:cubicBezTo>
                    <a:pt x="2705" y="1711"/>
                    <a:pt x="2705" y="1711"/>
                    <a:pt x="2705" y="1711"/>
                  </a:cubicBezTo>
                  <a:cubicBezTo>
                    <a:pt x="2579" y="1931"/>
                    <a:pt x="2344" y="2066"/>
                    <a:pt x="2090" y="2066"/>
                  </a:cubicBezTo>
                  <a:cubicBezTo>
                    <a:pt x="407" y="2066"/>
                    <a:pt x="407" y="2066"/>
                    <a:pt x="407" y="2066"/>
                  </a:cubicBezTo>
                  <a:cubicBezTo>
                    <a:pt x="268" y="2066"/>
                    <a:pt x="135" y="2025"/>
                    <a:pt x="23" y="1953"/>
                  </a:cubicBezTo>
                  <a:cubicBezTo>
                    <a:pt x="0" y="2108"/>
                    <a:pt x="29" y="2269"/>
                    <a:pt x="110" y="2409"/>
                  </a:cubicBezTo>
                  <a:cubicBezTo>
                    <a:pt x="952" y="3867"/>
                    <a:pt x="952" y="3867"/>
                    <a:pt x="952" y="3867"/>
                  </a:cubicBezTo>
                  <a:cubicBezTo>
                    <a:pt x="1079" y="4087"/>
                    <a:pt x="1313" y="4222"/>
                    <a:pt x="1567" y="4222"/>
                  </a:cubicBezTo>
                  <a:cubicBezTo>
                    <a:pt x="3250" y="4222"/>
                    <a:pt x="3250" y="4222"/>
                    <a:pt x="3250" y="4222"/>
                  </a:cubicBezTo>
                  <a:cubicBezTo>
                    <a:pt x="3504" y="4222"/>
                    <a:pt x="3738" y="4087"/>
                    <a:pt x="3865" y="3867"/>
                  </a:cubicBezTo>
                  <a:cubicBezTo>
                    <a:pt x="4707" y="2409"/>
                    <a:pt x="4707" y="2409"/>
                    <a:pt x="4707" y="2409"/>
                  </a:cubicBezTo>
                  <a:cubicBezTo>
                    <a:pt x="4834" y="2189"/>
                    <a:pt x="4834" y="1919"/>
                    <a:pt x="4707" y="1699"/>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34" name="Google Shape;2534;p151"/>
            <p:cNvSpPr/>
            <p:nvPr/>
          </p:nvSpPr>
          <p:spPr>
            <a:xfrm>
              <a:off x="28270200" y="2714625"/>
              <a:ext cx="18072101" cy="16073442"/>
            </a:xfrm>
            <a:custGeom>
              <a:rect b="b" l="l" r="r" t="t"/>
              <a:pathLst>
                <a:path extrusionOk="0" h="4285" w="4818">
                  <a:moveTo>
                    <a:pt x="4554" y="2203"/>
                  </a:moveTo>
                  <a:cubicBezTo>
                    <a:pt x="2871" y="2203"/>
                    <a:pt x="2871" y="2203"/>
                    <a:pt x="2871" y="2203"/>
                  </a:cubicBezTo>
                  <a:cubicBezTo>
                    <a:pt x="2617" y="2203"/>
                    <a:pt x="2383" y="2068"/>
                    <a:pt x="2256" y="1848"/>
                  </a:cubicBezTo>
                  <a:cubicBezTo>
                    <a:pt x="1414" y="390"/>
                    <a:pt x="1414" y="390"/>
                    <a:pt x="1414" y="390"/>
                  </a:cubicBezTo>
                  <a:cubicBezTo>
                    <a:pt x="1345" y="270"/>
                    <a:pt x="1314" y="134"/>
                    <a:pt x="1320" y="0"/>
                  </a:cubicBezTo>
                  <a:cubicBezTo>
                    <a:pt x="1175" y="59"/>
                    <a:pt x="1050" y="164"/>
                    <a:pt x="969" y="305"/>
                  </a:cubicBezTo>
                  <a:cubicBezTo>
                    <a:pt x="127" y="1762"/>
                    <a:pt x="127" y="1762"/>
                    <a:pt x="127" y="1762"/>
                  </a:cubicBezTo>
                  <a:cubicBezTo>
                    <a:pt x="0" y="1982"/>
                    <a:pt x="0" y="2253"/>
                    <a:pt x="127" y="2472"/>
                  </a:cubicBezTo>
                  <a:cubicBezTo>
                    <a:pt x="969" y="3930"/>
                    <a:pt x="969" y="3930"/>
                    <a:pt x="969" y="3930"/>
                  </a:cubicBezTo>
                  <a:cubicBezTo>
                    <a:pt x="1096" y="4150"/>
                    <a:pt x="1330" y="4285"/>
                    <a:pt x="1584" y="4285"/>
                  </a:cubicBezTo>
                  <a:cubicBezTo>
                    <a:pt x="3267" y="4285"/>
                    <a:pt x="3267" y="4285"/>
                    <a:pt x="3267" y="4285"/>
                  </a:cubicBezTo>
                  <a:cubicBezTo>
                    <a:pt x="3521" y="4285"/>
                    <a:pt x="3755" y="4150"/>
                    <a:pt x="3882" y="3930"/>
                  </a:cubicBezTo>
                  <a:cubicBezTo>
                    <a:pt x="4723" y="2472"/>
                    <a:pt x="4723" y="2472"/>
                    <a:pt x="4723" y="2472"/>
                  </a:cubicBezTo>
                  <a:cubicBezTo>
                    <a:pt x="4781" y="2373"/>
                    <a:pt x="4812" y="2263"/>
                    <a:pt x="4818" y="2152"/>
                  </a:cubicBezTo>
                  <a:cubicBezTo>
                    <a:pt x="4735" y="2185"/>
                    <a:pt x="4646" y="2203"/>
                    <a:pt x="4554" y="2203"/>
                  </a:cubicBez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35" name="Google Shape;2535;p151"/>
            <p:cNvSpPr/>
            <p:nvPr/>
          </p:nvSpPr>
          <p:spPr>
            <a:xfrm>
              <a:off x="19694525" y="-13647738"/>
              <a:ext cx="18068928" cy="16073442"/>
            </a:xfrm>
            <a:custGeom>
              <a:rect b="b" l="l" r="r" t="t"/>
              <a:pathLst>
                <a:path extrusionOk="0" h="4285" w="4817">
                  <a:moveTo>
                    <a:pt x="4690" y="1813"/>
                  </a:moveTo>
                  <a:cubicBezTo>
                    <a:pt x="3848" y="355"/>
                    <a:pt x="3848" y="355"/>
                    <a:pt x="3848" y="355"/>
                  </a:cubicBezTo>
                  <a:cubicBezTo>
                    <a:pt x="3722" y="135"/>
                    <a:pt x="3487" y="0"/>
                    <a:pt x="3233" y="0"/>
                  </a:cubicBezTo>
                  <a:cubicBezTo>
                    <a:pt x="1550" y="0"/>
                    <a:pt x="1550" y="0"/>
                    <a:pt x="1550" y="0"/>
                  </a:cubicBezTo>
                  <a:cubicBezTo>
                    <a:pt x="1297" y="0"/>
                    <a:pt x="1062" y="135"/>
                    <a:pt x="935" y="355"/>
                  </a:cubicBezTo>
                  <a:cubicBezTo>
                    <a:pt x="94" y="1813"/>
                    <a:pt x="94" y="1813"/>
                    <a:pt x="94" y="1813"/>
                  </a:cubicBezTo>
                  <a:cubicBezTo>
                    <a:pt x="36" y="1912"/>
                    <a:pt x="5" y="2022"/>
                    <a:pt x="0" y="2133"/>
                  </a:cubicBezTo>
                  <a:cubicBezTo>
                    <a:pt x="82" y="2100"/>
                    <a:pt x="171" y="2082"/>
                    <a:pt x="263" y="2082"/>
                  </a:cubicBezTo>
                  <a:cubicBezTo>
                    <a:pt x="1946" y="2082"/>
                    <a:pt x="1946" y="2082"/>
                    <a:pt x="1946" y="2082"/>
                  </a:cubicBezTo>
                  <a:cubicBezTo>
                    <a:pt x="2200" y="2082"/>
                    <a:pt x="2434" y="2217"/>
                    <a:pt x="2561" y="2437"/>
                  </a:cubicBezTo>
                  <a:cubicBezTo>
                    <a:pt x="3403" y="3895"/>
                    <a:pt x="3403" y="3895"/>
                    <a:pt x="3403" y="3895"/>
                  </a:cubicBezTo>
                  <a:cubicBezTo>
                    <a:pt x="3472" y="4015"/>
                    <a:pt x="3504" y="4151"/>
                    <a:pt x="3497" y="4285"/>
                  </a:cubicBezTo>
                  <a:cubicBezTo>
                    <a:pt x="3643" y="4226"/>
                    <a:pt x="3768" y="4121"/>
                    <a:pt x="3849" y="3980"/>
                  </a:cubicBezTo>
                  <a:cubicBezTo>
                    <a:pt x="4690" y="2523"/>
                    <a:pt x="4690" y="2523"/>
                    <a:pt x="4690" y="2523"/>
                  </a:cubicBezTo>
                  <a:cubicBezTo>
                    <a:pt x="4817" y="2303"/>
                    <a:pt x="4817" y="2032"/>
                    <a:pt x="4690" y="1813"/>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36" name="Google Shape;2536;p151"/>
            <p:cNvSpPr/>
            <p:nvPr/>
          </p:nvSpPr>
          <p:spPr>
            <a:xfrm>
              <a:off x="19089688" y="2249487"/>
              <a:ext cx="13903328" cy="16265528"/>
            </a:xfrm>
            <a:custGeom>
              <a:rect b="b" l="l" r="r" t="t"/>
              <a:pathLst>
                <a:path extrusionOk="0" h="4336" w="3706">
                  <a:moveTo>
                    <a:pt x="3416" y="4054"/>
                  </a:moveTo>
                  <a:cubicBezTo>
                    <a:pt x="2574" y="2596"/>
                    <a:pt x="2574" y="2596"/>
                    <a:pt x="2574" y="2596"/>
                  </a:cubicBezTo>
                  <a:cubicBezTo>
                    <a:pt x="2447" y="2377"/>
                    <a:pt x="2447" y="2106"/>
                    <a:pt x="2574" y="1886"/>
                  </a:cubicBezTo>
                  <a:cubicBezTo>
                    <a:pt x="3416" y="429"/>
                    <a:pt x="3416" y="429"/>
                    <a:pt x="3416" y="429"/>
                  </a:cubicBezTo>
                  <a:cubicBezTo>
                    <a:pt x="3485" y="308"/>
                    <a:pt x="3587" y="214"/>
                    <a:pt x="3706" y="152"/>
                  </a:cubicBezTo>
                  <a:cubicBezTo>
                    <a:pt x="3583" y="55"/>
                    <a:pt x="3429" y="0"/>
                    <a:pt x="3267" y="0"/>
                  </a:cubicBezTo>
                  <a:cubicBezTo>
                    <a:pt x="1584" y="0"/>
                    <a:pt x="1584" y="0"/>
                    <a:pt x="1584" y="0"/>
                  </a:cubicBezTo>
                  <a:cubicBezTo>
                    <a:pt x="1330" y="0"/>
                    <a:pt x="1096" y="135"/>
                    <a:pt x="969" y="355"/>
                  </a:cubicBezTo>
                  <a:cubicBezTo>
                    <a:pt x="127" y="1813"/>
                    <a:pt x="127" y="1813"/>
                    <a:pt x="127" y="1813"/>
                  </a:cubicBezTo>
                  <a:cubicBezTo>
                    <a:pt x="0" y="2032"/>
                    <a:pt x="0" y="2303"/>
                    <a:pt x="127" y="2523"/>
                  </a:cubicBezTo>
                  <a:cubicBezTo>
                    <a:pt x="969" y="3981"/>
                    <a:pt x="969" y="3981"/>
                    <a:pt x="969" y="3981"/>
                  </a:cubicBezTo>
                  <a:cubicBezTo>
                    <a:pt x="1096" y="4200"/>
                    <a:pt x="1330" y="4336"/>
                    <a:pt x="1584" y="4336"/>
                  </a:cubicBezTo>
                  <a:cubicBezTo>
                    <a:pt x="3267" y="4336"/>
                    <a:pt x="3267" y="4336"/>
                    <a:pt x="3267" y="4336"/>
                  </a:cubicBezTo>
                  <a:cubicBezTo>
                    <a:pt x="3382" y="4336"/>
                    <a:pt x="3493" y="4308"/>
                    <a:pt x="3592" y="4257"/>
                  </a:cubicBezTo>
                  <a:cubicBezTo>
                    <a:pt x="3522" y="4202"/>
                    <a:pt x="3462" y="4134"/>
                    <a:pt x="3416" y="4054"/>
                  </a:cubicBez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37" name="Google Shape;2537;p151"/>
            <p:cNvSpPr/>
            <p:nvPr/>
          </p:nvSpPr>
          <p:spPr>
            <a:xfrm>
              <a:off x="14743113" y="-5838825"/>
              <a:ext cx="18129248" cy="15838485"/>
            </a:xfrm>
            <a:custGeom>
              <a:rect b="b" l="l" r="r" t="t"/>
              <a:pathLst>
                <a:path extrusionOk="0" h="4222" w="4833">
                  <a:moveTo>
                    <a:pt x="1286" y="3969"/>
                  </a:moveTo>
                  <a:cubicBezTo>
                    <a:pt x="2128" y="2511"/>
                    <a:pt x="2128" y="2511"/>
                    <a:pt x="2128" y="2511"/>
                  </a:cubicBezTo>
                  <a:cubicBezTo>
                    <a:pt x="2255" y="2291"/>
                    <a:pt x="2489" y="2156"/>
                    <a:pt x="2743" y="2156"/>
                  </a:cubicBezTo>
                  <a:cubicBezTo>
                    <a:pt x="4426" y="2156"/>
                    <a:pt x="4426" y="2156"/>
                    <a:pt x="4426" y="2156"/>
                  </a:cubicBezTo>
                  <a:cubicBezTo>
                    <a:pt x="4565" y="2156"/>
                    <a:pt x="4698" y="2197"/>
                    <a:pt x="4811" y="2269"/>
                  </a:cubicBezTo>
                  <a:cubicBezTo>
                    <a:pt x="4833" y="2114"/>
                    <a:pt x="4804" y="1953"/>
                    <a:pt x="4723" y="1813"/>
                  </a:cubicBezTo>
                  <a:cubicBezTo>
                    <a:pt x="3881" y="355"/>
                    <a:pt x="3881" y="355"/>
                    <a:pt x="3881" y="355"/>
                  </a:cubicBezTo>
                  <a:cubicBezTo>
                    <a:pt x="3754" y="135"/>
                    <a:pt x="3520" y="0"/>
                    <a:pt x="3266" y="0"/>
                  </a:cubicBezTo>
                  <a:cubicBezTo>
                    <a:pt x="1583" y="0"/>
                    <a:pt x="1583" y="0"/>
                    <a:pt x="1583" y="0"/>
                  </a:cubicBezTo>
                  <a:cubicBezTo>
                    <a:pt x="1329" y="0"/>
                    <a:pt x="1095" y="135"/>
                    <a:pt x="968" y="355"/>
                  </a:cubicBezTo>
                  <a:cubicBezTo>
                    <a:pt x="127" y="1813"/>
                    <a:pt x="127" y="1813"/>
                    <a:pt x="127" y="1813"/>
                  </a:cubicBezTo>
                  <a:cubicBezTo>
                    <a:pt x="0" y="2033"/>
                    <a:pt x="0" y="2303"/>
                    <a:pt x="127" y="2523"/>
                  </a:cubicBezTo>
                  <a:cubicBezTo>
                    <a:pt x="968" y="3981"/>
                    <a:pt x="968" y="3981"/>
                    <a:pt x="968" y="3981"/>
                  </a:cubicBezTo>
                  <a:cubicBezTo>
                    <a:pt x="1026" y="4080"/>
                    <a:pt x="1105" y="4162"/>
                    <a:pt x="1199" y="4222"/>
                  </a:cubicBezTo>
                  <a:cubicBezTo>
                    <a:pt x="1211" y="4134"/>
                    <a:pt x="1240" y="4048"/>
                    <a:pt x="1286" y="3969"/>
                  </a:cubicBez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2538" name="Google Shape;2538;p151"/>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39" name="Google Shape;2539;p151"/>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fographic 03">
  <p:cSld name="1_Infographic 03">
    <p:spTree>
      <p:nvGrpSpPr>
        <p:cNvPr id="2540" name="Shape 2540"/>
        <p:cNvGrpSpPr/>
        <p:nvPr/>
      </p:nvGrpSpPr>
      <p:grpSpPr>
        <a:xfrm>
          <a:off x="0" y="0"/>
          <a:ext cx="0" cy="0"/>
          <a:chOff x="0" y="0"/>
          <a:chExt cx="0" cy="0"/>
        </a:xfrm>
      </p:grpSpPr>
      <p:sp>
        <p:nvSpPr>
          <p:cNvPr id="2541" name="Google Shape;2541;p15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542" name="Google Shape;2542;p15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543" name="Google Shape;2543;p15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544" name="Google Shape;2544;p152"/>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545" name="Google Shape;2545;p152"/>
          <p:cNvSpPr txBox="1"/>
          <p:nvPr>
            <p:ph idx="1" type="body"/>
          </p:nvPr>
        </p:nvSpPr>
        <p:spPr>
          <a:xfrm>
            <a:off x="8392885"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46" name="Google Shape;2546;p152"/>
          <p:cNvSpPr txBox="1"/>
          <p:nvPr>
            <p:ph idx="2" type="body"/>
          </p:nvPr>
        </p:nvSpPr>
        <p:spPr>
          <a:xfrm>
            <a:off x="8392885"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47" name="Google Shape;2547;p152"/>
          <p:cNvSpPr txBox="1"/>
          <p:nvPr>
            <p:ph idx="3" type="body"/>
          </p:nvPr>
        </p:nvSpPr>
        <p:spPr>
          <a:xfrm>
            <a:off x="718457"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48" name="Google Shape;2548;p152"/>
          <p:cNvSpPr txBox="1"/>
          <p:nvPr>
            <p:ph idx="4" type="body"/>
          </p:nvPr>
        </p:nvSpPr>
        <p:spPr>
          <a:xfrm>
            <a:off x="718457"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2549" name="Google Shape;2549;p152"/>
          <p:cNvGrpSpPr/>
          <p:nvPr/>
        </p:nvGrpSpPr>
        <p:grpSpPr>
          <a:xfrm>
            <a:off x="3910110" y="1809406"/>
            <a:ext cx="4372213" cy="3788042"/>
            <a:chOff x="2763520" y="541773"/>
            <a:chExt cx="6664959" cy="5774454"/>
          </a:xfrm>
        </p:grpSpPr>
        <p:sp>
          <p:nvSpPr>
            <p:cNvPr id="2550" name="Google Shape;2550;p152"/>
            <p:cNvSpPr/>
            <p:nvPr/>
          </p:nvSpPr>
          <p:spPr>
            <a:xfrm>
              <a:off x="6096000" y="541773"/>
              <a:ext cx="2500050" cy="2887226"/>
            </a:xfrm>
            <a:custGeom>
              <a:rect b="b" l="l" r="r" t="t"/>
              <a:pathLst>
                <a:path extrusionOk="0" h="1044" w="904">
                  <a:moveTo>
                    <a:pt x="602" y="0"/>
                  </a:moveTo>
                  <a:lnTo>
                    <a:pt x="0" y="0"/>
                  </a:lnTo>
                  <a:lnTo>
                    <a:pt x="0" y="0"/>
                  </a:lnTo>
                  <a:lnTo>
                    <a:pt x="0" y="0"/>
                  </a:lnTo>
                  <a:lnTo>
                    <a:pt x="301" y="522"/>
                  </a:lnTo>
                  <a:lnTo>
                    <a:pt x="0" y="1044"/>
                  </a:lnTo>
                  <a:lnTo>
                    <a:pt x="602" y="1044"/>
                  </a:lnTo>
                  <a:lnTo>
                    <a:pt x="904" y="522"/>
                  </a:lnTo>
                  <a:lnTo>
                    <a:pt x="602"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1" name="Google Shape;2551;p152"/>
            <p:cNvSpPr/>
            <p:nvPr/>
          </p:nvSpPr>
          <p:spPr>
            <a:xfrm>
              <a:off x="6096000" y="1985387"/>
              <a:ext cx="3332479" cy="2887226"/>
            </a:xfrm>
            <a:custGeom>
              <a:rect b="b" l="l" r="r" t="t"/>
              <a:pathLst>
                <a:path extrusionOk="0" h="1044" w="1205">
                  <a:moveTo>
                    <a:pt x="904" y="0"/>
                  </a:moveTo>
                  <a:lnTo>
                    <a:pt x="904" y="0"/>
                  </a:lnTo>
                  <a:lnTo>
                    <a:pt x="904" y="0"/>
                  </a:lnTo>
                  <a:lnTo>
                    <a:pt x="602" y="522"/>
                  </a:lnTo>
                  <a:lnTo>
                    <a:pt x="0" y="522"/>
                  </a:lnTo>
                  <a:lnTo>
                    <a:pt x="301" y="1044"/>
                  </a:lnTo>
                  <a:lnTo>
                    <a:pt x="904" y="1044"/>
                  </a:lnTo>
                  <a:lnTo>
                    <a:pt x="1205" y="522"/>
                  </a:lnTo>
                  <a:lnTo>
                    <a:pt x="904"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2" name="Google Shape;2552;p152"/>
            <p:cNvSpPr/>
            <p:nvPr/>
          </p:nvSpPr>
          <p:spPr>
            <a:xfrm>
              <a:off x="5263571" y="3429001"/>
              <a:ext cx="3332479" cy="2887226"/>
            </a:xfrm>
            <a:custGeom>
              <a:rect b="b" l="l" r="r" t="t"/>
              <a:pathLst>
                <a:path extrusionOk="0" h="1044" w="1205">
                  <a:moveTo>
                    <a:pt x="1205" y="522"/>
                  </a:moveTo>
                  <a:lnTo>
                    <a:pt x="602" y="522"/>
                  </a:lnTo>
                  <a:lnTo>
                    <a:pt x="301" y="0"/>
                  </a:lnTo>
                  <a:lnTo>
                    <a:pt x="0" y="522"/>
                  </a:lnTo>
                  <a:lnTo>
                    <a:pt x="301" y="1044"/>
                  </a:lnTo>
                  <a:lnTo>
                    <a:pt x="903" y="1044"/>
                  </a:lnTo>
                  <a:lnTo>
                    <a:pt x="1205" y="522"/>
                  </a:lnTo>
                  <a:lnTo>
                    <a:pt x="1205" y="52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3" name="Google Shape;2553;p152"/>
            <p:cNvSpPr/>
            <p:nvPr/>
          </p:nvSpPr>
          <p:spPr>
            <a:xfrm>
              <a:off x="3595949" y="3429000"/>
              <a:ext cx="2500050" cy="2887226"/>
            </a:xfrm>
            <a:custGeom>
              <a:rect b="b" l="l" r="r" t="t"/>
              <a:pathLst>
                <a:path extrusionOk="0" h="1044" w="904">
                  <a:moveTo>
                    <a:pt x="904" y="1044"/>
                  </a:moveTo>
                  <a:lnTo>
                    <a:pt x="603" y="522"/>
                  </a:lnTo>
                  <a:lnTo>
                    <a:pt x="904" y="0"/>
                  </a:lnTo>
                  <a:lnTo>
                    <a:pt x="301" y="0"/>
                  </a:lnTo>
                  <a:lnTo>
                    <a:pt x="0" y="522"/>
                  </a:lnTo>
                  <a:lnTo>
                    <a:pt x="301" y="1044"/>
                  </a:lnTo>
                  <a:lnTo>
                    <a:pt x="904" y="1044"/>
                  </a:lnTo>
                  <a:lnTo>
                    <a:pt x="904" y="1044"/>
                  </a:lnTo>
                  <a:lnTo>
                    <a:pt x="904" y="1044"/>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4" name="Google Shape;2554;p152"/>
            <p:cNvSpPr/>
            <p:nvPr/>
          </p:nvSpPr>
          <p:spPr>
            <a:xfrm>
              <a:off x="2763520" y="1985387"/>
              <a:ext cx="3332479" cy="2887226"/>
            </a:xfrm>
            <a:custGeom>
              <a:rect b="b" l="l" r="r" t="t"/>
              <a:pathLst>
                <a:path extrusionOk="0" h="1044" w="1205">
                  <a:moveTo>
                    <a:pt x="1205" y="522"/>
                  </a:moveTo>
                  <a:lnTo>
                    <a:pt x="904" y="0"/>
                  </a:lnTo>
                  <a:lnTo>
                    <a:pt x="301" y="0"/>
                  </a:lnTo>
                  <a:lnTo>
                    <a:pt x="0" y="522"/>
                  </a:lnTo>
                  <a:lnTo>
                    <a:pt x="301" y="1044"/>
                  </a:lnTo>
                  <a:lnTo>
                    <a:pt x="301" y="1044"/>
                  </a:lnTo>
                  <a:lnTo>
                    <a:pt x="301" y="1044"/>
                  </a:lnTo>
                  <a:lnTo>
                    <a:pt x="602" y="522"/>
                  </a:lnTo>
                  <a:lnTo>
                    <a:pt x="1205" y="522"/>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5" name="Google Shape;2555;p152"/>
            <p:cNvSpPr/>
            <p:nvPr/>
          </p:nvSpPr>
          <p:spPr>
            <a:xfrm>
              <a:off x="3595949" y="541773"/>
              <a:ext cx="3332479" cy="2887226"/>
            </a:xfrm>
            <a:custGeom>
              <a:rect b="b" l="l" r="r" t="t"/>
              <a:pathLst>
                <a:path extrusionOk="0" h="1044" w="1205">
                  <a:moveTo>
                    <a:pt x="904" y="0"/>
                  </a:moveTo>
                  <a:lnTo>
                    <a:pt x="301" y="0"/>
                  </a:lnTo>
                  <a:lnTo>
                    <a:pt x="0" y="522"/>
                  </a:lnTo>
                  <a:lnTo>
                    <a:pt x="0" y="522"/>
                  </a:lnTo>
                  <a:lnTo>
                    <a:pt x="0" y="522"/>
                  </a:lnTo>
                  <a:lnTo>
                    <a:pt x="603" y="522"/>
                  </a:lnTo>
                  <a:lnTo>
                    <a:pt x="904" y="1044"/>
                  </a:lnTo>
                  <a:lnTo>
                    <a:pt x="1205" y="522"/>
                  </a:lnTo>
                  <a:lnTo>
                    <a:pt x="904"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6" name="Google Shape;2556;p152"/>
            <p:cNvSpPr/>
            <p:nvPr/>
          </p:nvSpPr>
          <p:spPr>
            <a:xfrm>
              <a:off x="5263571" y="1985387"/>
              <a:ext cx="832429" cy="1443614"/>
            </a:xfrm>
            <a:custGeom>
              <a:rect b="b" l="l" r="r" t="t"/>
              <a:pathLst>
                <a:path extrusionOk="0" h="522" w="301">
                  <a:moveTo>
                    <a:pt x="0" y="0"/>
                  </a:moveTo>
                  <a:lnTo>
                    <a:pt x="0" y="0"/>
                  </a:lnTo>
                  <a:lnTo>
                    <a:pt x="301" y="522"/>
                  </a:lnTo>
                  <a:lnTo>
                    <a:pt x="0" y="0"/>
                  </a:lnTo>
                  <a:close/>
                </a:path>
              </a:pathLst>
            </a:custGeom>
            <a:solidFill>
              <a:srgbClr val="F7913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7" name="Google Shape;2557;p152"/>
            <p:cNvSpPr/>
            <p:nvPr/>
          </p:nvSpPr>
          <p:spPr>
            <a:xfrm>
              <a:off x="5263571" y="1985387"/>
              <a:ext cx="832429" cy="1443614"/>
            </a:xfrm>
            <a:custGeom>
              <a:rect b="b" l="l" r="r" t="t"/>
              <a:pathLst>
                <a:path extrusionOk="0" h="522" w="301">
                  <a:moveTo>
                    <a:pt x="0" y="0"/>
                  </a:moveTo>
                  <a:lnTo>
                    <a:pt x="0" y="0"/>
                  </a:lnTo>
                  <a:lnTo>
                    <a:pt x="301" y="522"/>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8" name="Google Shape;2558;p152"/>
            <p:cNvSpPr/>
            <p:nvPr/>
          </p:nvSpPr>
          <p:spPr>
            <a:xfrm>
              <a:off x="6096000" y="1985387"/>
              <a:ext cx="2549830" cy="1521048"/>
            </a:xfrm>
            <a:custGeom>
              <a:rect b="b" l="l" r="r" t="t"/>
              <a:pathLst>
                <a:path extrusionOk="0" h="550" w="922">
                  <a:moveTo>
                    <a:pt x="922" y="31"/>
                  </a:moveTo>
                  <a:lnTo>
                    <a:pt x="622" y="550"/>
                  </a:lnTo>
                  <a:lnTo>
                    <a:pt x="602" y="522"/>
                  </a:lnTo>
                  <a:lnTo>
                    <a:pt x="0" y="522"/>
                  </a:lnTo>
                  <a:lnTo>
                    <a:pt x="16" y="550"/>
                  </a:lnTo>
                  <a:lnTo>
                    <a:pt x="622" y="550"/>
                  </a:lnTo>
                  <a:lnTo>
                    <a:pt x="922" y="31"/>
                  </a:lnTo>
                  <a:close/>
                  <a:moveTo>
                    <a:pt x="904" y="0"/>
                  </a:moveTo>
                  <a:lnTo>
                    <a:pt x="904" y="0"/>
                  </a:lnTo>
                  <a:lnTo>
                    <a:pt x="904" y="0"/>
                  </a:lnTo>
                  <a:lnTo>
                    <a:pt x="922" y="31"/>
                  </a:lnTo>
                  <a:lnTo>
                    <a:pt x="904"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59" name="Google Shape;2559;p152"/>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0" name="Google Shape;2560;p152"/>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1" name="Google Shape;2561;p152"/>
            <p:cNvSpPr/>
            <p:nvPr/>
          </p:nvSpPr>
          <p:spPr>
            <a:xfrm>
              <a:off x="3595949" y="1899655"/>
              <a:ext cx="2544299" cy="1529346"/>
            </a:xfrm>
            <a:custGeom>
              <a:rect b="b" l="l" r="r" t="t"/>
              <a:pathLst>
                <a:path extrusionOk="0" h="553" w="920">
                  <a:moveTo>
                    <a:pt x="14" y="7"/>
                  </a:moveTo>
                  <a:lnTo>
                    <a:pt x="0" y="31"/>
                  </a:lnTo>
                  <a:lnTo>
                    <a:pt x="0" y="31"/>
                  </a:lnTo>
                  <a:lnTo>
                    <a:pt x="0" y="31"/>
                  </a:lnTo>
                  <a:lnTo>
                    <a:pt x="14" y="7"/>
                  </a:lnTo>
                  <a:close/>
                  <a:moveTo>
                    <a:pt x="617" y="0"/>
                  </a:moveTo>
                  <a:lnTo>
                    <a:pt x="603" y="31"/>
                  </a:lnTo>
                  <a:lnTo>
                    <a:pt x="603" y="31"/>
                  </a:lnTo>
                  <a:lnTo>
                    <a:pt x="904" y="553"/>
                  </a:lnTo>
                  <a:lnTo>
                    <a:pt x="920" y="525"/>
                  </a:lnTo>
                  <a:lnTo>
                    <a:pt x="617" y="0"/>
                  </a:lnTo>
                  <a:close/>
                  <a:moveTo>
                    <a:pt x="617" y="0"/>
                  </a:moveTo>
                  <a:lnTo>
                    <a:pt x="18" y="0"/>
                  </a:lnTo>
                  <a:lnTo>
                    <a:pt x="617" y="0"/>
                  </a:lnTo>
                  <a:lnTo>
                    <a:pt x="6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2" name="Google Shape;2562;p152"/>
            <p:cNvSpPr/>
            <p:nvPr/>
          </p:nvSpPr>
          <p:spPr>
            <a:xfrm>
              <a:off x="3595949" y="1899655"/>
              <a:ext cx="2544299" cy="1529346"/>
            </a:xfrm>
            <a:custGeom>
              <a:rect b="b" l="l" r="r" t="t"/>
              <a:pathLst>
                <a:path extrusionOk="0" h="553" w="920">
                  <a:moveTo>
                    <a:pt x="14" y="7"/>
                  </a:moveTo>
                  <a:lnTo>
                    <a:pt x="0" y="31"/>
                  </a:lnTo>
                  <a:lnTo>
                    <a:pt x="0" y="31"/>
                  </a:lnTo>
                  <a:lnTo>
                    <a:pt x="0" y="31"/>
                  </a:lnTo>
                  <a:lnTo>
                    <a:pt x="14" y="7"/>
                  </a:lnTo>
                  <a:moveTo>
                    <a:pt x="617" y="0"/>
                  </a:moveTo>
                  <a:lnTo>
                    <a:pt x="603" y="31"/>
                  </a:lnTo>
                  <a:lnTo>
                    <a:pt x="603" y="31"/>
                  </a:lnTo>
                  <a:lnTo>
                    <a:pt x="904" y="553"/>
                  </a:lnTo>
                  <a:lnTo>
                    <a:pt x="920" y="525"/>
                  </a:lnTo>
                  <a:lnTo>
                    <a:pt x="617" y="0"/>
                  </a:lnTo>
                  <a:moveTo>
                    <a:pt x="617" y="0"/>
                  </a:moveTo>
                  <a:lnTo>
                    <a:pt x="18" y="0"/>
                  </a:lnTo>
                  <a:lnTo>
                    <a:pt x="617" y="0"/>
                  </a:lnTo>
                  <a:lnTo>
                    <a:pt x="617"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3" name="Google Shape;2563;p152"/>
            <p:cNvSpPr/>
            <p:nvPr/>
          </p:nvSpPr>
          <p:spPr>
            <a:xfrm>
              <a:off x="6096000" y="3351565"/>
              <a:ext cx="44248" cy="77435"/>
            </a:xfrm>
            <a:custGeom>
              <a:rect b="b" l="l" r="r" t="t"/>
              <a:pathLst>
                <a:path extrusionOk="0" h="28" w="16">
                  <a:moveTo>
                    <a:pt x="16" y="0"/>
                  </a:moveTo>
                  <a:lnTo>
                    <a:pt x="0" y="28"/>
                  </a:lnTo>
                  <a:lnTo>
                    <a:pt x="16" y="0"/>
                  </a:lnTo>
                  <a:close/>
                </a:path>
              </a:pathLst>
            </a:custGeom>
            <a:solidFill>
              <a:srgbClr val="382A2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4" name="Google Shape;2564;p152"/>
            <p:cNvSpPr/>
            <p:nvPr/>
          </p:nvSpPr>
          <p:spPr>
            <a:xfrm>
              <a:off x="6096000" y="3351565"/>
              <a:ext cx="44248" cy="77435"/>
            </a:xfrm>
            <a:custGeom>
              <a:rect b="b" l="l" r="r" t="t"/>
              <a:pathLst>
                <a:path extrusionOk="0" h="28" w="16">
                  <a:moveTo>
                    <a:pt x="16" y="0"/>
                  </a:moveTo>
                  <a:lnTo>
                    <a:pt x="0" y="28"/>
                  </a:lnTo>
                  <a:lnTo>
                    <a:pt x="1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5" name="Google Shape;2565;p152"/>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6" name="Google Shape;2566;p152"/>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7" name="Google Shape;2567;p152"/>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8" name="Google Shape;2568;p152"/>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69" name="Google Shape;2569;p152"/>
            <p:cNvSpPr/>
            <p:nvPr/>
          </p:nvSpPr>
          <p:spPr>
            <a:xfrm>
              <a:off x="6048985" y="3429000"/>
              <a:ext cx="2497285" cy="1529346"/>
            </a:xfrm>
            <a:custGeom>
              <a:rect b="b" l="l" r="r" t="t"/>
              <a:pathLst>
                <a:path extrusionOk="0" h="553" w="903">
                  <a:moveTo>
                    <a:pt x="17" y="0"/>
                  </a:moveTo>
                  <a:lnTo>
                    <a:pt x="0" y="28"/>
                  </a:lnTo>
                  <a:lnTo>
                    <a:pt x="303" y="553"/>
                  </a:lnTo>
                  <a:lnTo>
                    <a:pt x="903" y="553"/>
                  </a:lnTo>
                  <a:lnTo>
                    <a:pt x="303" y="553"/>
                  </a:lnTo>
                  <a:lnTo>
                    <a:pt x="318" y="522"/>
                  </a:lnTo>
                  <a:lnTo>
                    <a:pt x="318" y="522"/>
                  </a:lnTo>
                  <a:lnTo>
                    <a:pt x="318" y="522"/>
                  </a:lnTo>
                  <a:lnTo>
                    <a:pt x="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70" name="Google Shape;2570;p152"/>
            <p:cNvSpPr/>
            <p:nvPr/>
          </p:nvSpPr>
          <p:spPr>
            <a:xfrm>
              <a:off x="7760856" y="1985387"/>
              <a:ext cx="884974" cy="1521048"/>
            </a:xfrm>
            <a:custGeom>
              <a:rect b="b" l="l" r="r" t="t"/>
              <a:pathLst>
                <a:path extrusionOk="0" h="550" w="320">
                  <a:moveTo>
                    <a:pt x="302" y="0"/>
                  </a:moveTo>
                  <a:lnTo>
                    <a:pt x="302" y="0"/>
                  </a:lnTo>
                  <a:lnTo>
                    <a:pt x="0" y="522"/>
                  </a:lnTo>
                  <a:lnTo>
                    <a:pt x="20" y="550"/>
                  </a:lnTo>
                  <a:lnTo>
                    <a:pt x="320" y="31"/>
                  </a:lnTo>
                  <a:lnTo>
                    <a:pt x="302"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71" name="Google Shape;2571;p152"/>
            <p:cNvSpPr/>
            <p:nvPr/>
          </p:nvSpPr>
          <p:spPr>
            <a:xfrm>
              <a:off x="6886945" y="4872614"/>
              <a:ext cx="1709105" cy="85732"/>
            </a:xfrm>
            <a:custGeom>
              <a:rect b="b" l="l" r="r" t="t"/>
              <a:pathLst>
                <a:path extrusionOk="0" h="31" w="618">
                  <a:moveTo>
                    <a:pt x="15" y="0"/>
                  </a:moveTo>
                  <a:lnTo>
                    <a:pt x="15" y="0"/>
                  </a:lnTo>
                  <a:lnTo>
                    <a:pt x="0" y="31"/>
                  </a:lnTo>
                  <a:lnTo>
                    <a:pt x="600" y="31"/>
                  </a:lnTo>
                  <a:lnTo>
                    <a:pt x="618" y="0"/>
                  </a:lnTo>
                  <a:lnTo>
                    <a:pt x="1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72" name="Google Shape;2572;p152"/>
            <p:cNvSpPr/>
            <p:nvPr/>
          </p:nvSpPr>
          <p:spPr>
            <a:xfrm>
              <a:off x="5164175" y="4872613"/>
              <a:ext cx="929222" cy="1443614"/>
            </a:xfrm>
            <a:custGeom>
              <a:rect b="b" l="l" r="r" t="t"/>
              <a:pathLst>
                <a:path extrusionOk="0" h="522" w="336">
                  <a:moveTo>
                    <a:pt x="35" y="0"/>
                  </a:moveTo>
                  <a:lnTo>
                    <a:pt x="0" y="3"/>
                  </a:lnTo>
                  <a:lnTo>
                    <a:pt x="300" y="522"/>
                  </a:lnTo>
                  <a:lnTo>
                    <a:pt x="336" y="522"/>
                  </a:lnTo>
                  <a:lnTo>
                    <a:pt x="3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73" name="Google Shape;2573;p152"/>
            <p:cNvSpPr/>
            <p:nvPr/>
          </p:nvSpPr>
          <p:spPr>
            <a:xfrm>
              <a:off x="3546170" y="3351565"/>
              <a:ext cx="882209" cy="1521048"/>
            </a:xfrm>
            <a:custGeom>
              <a:rect b="b" l="l" r="r" t="t"/>
              <a:pathLst>
                <a:path extrusionOk="0" h="550" w="319">
                  <a:moveTo>
                    <a:pt x="300" y="0"/>
                  </a:moveTo>
                  <a:lnTo>
                    <a:pt x="0" y="519"/>
                  </a:lnTo>
                  <a:lnTo>
                    <a:pt x="3" y="524"/>
                  </a:lnTo>
                  <a:lnTo>
                    <a:pt x="18" y="550"/>
                  </a:lnTo>
                  <a:lnTo>
                    <a:pt x="18" y="550"/>
                  </a:lnTo>
                  <a:lnTo>
                    <a:pt x="128" y="359"/>
                  </a:lnTo>
                  <a:lnTo>
                    <a:pt x="319" y="28"/>
                  </a:lnTo>
                  <a:lnTo>
                    <a:pt x="300"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74" name="Google Shape;2574;p152"/>
            <p:cNvSpPr/>
            <p:nvPr/>
          </p:nvSpPr>
          <p:spPr>
            <a:xfrm>
              <a:off x="3595949" y="1899655"/>
              <a:ext cx="1706340" cy="85732"/>
            </a:xfrm>
            <a:custGeom>
              <a:rect b="b" l="l" r="r" t="t"/>
              <a:pathLst>
                <a:path extrusionOk="0" h="31" w="617">
                  <a:moveTo>
                    <a:pt x="617" y="0"/>
                  </a:moveTo>
                  <a:lnTo>
                    <a:pt x="18" y="0"/>
                  </a:lnTo>
                  <a:lnTo>
                    <a:pt x="14" y="7"/>
                  </a:lnTo>
                  <a:lnTo>
                    <a:pt x="0" y="31"/>
                  </a:lnTo>
                  <a:lnTo>
                    <a:pt x="603" y="31"/>
                  </a:lnTo>
                  <a:lnTo>
                    <a:pt x="617" y="0"/>
                  </a:lnTo>
                  <a:lnTo>
                    <a:pt x="617"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575" name="Google Shape;2575;p152"/>
            <p:cNvSpPr/>
            <p:nvPr/>
          </p:nvSpPr>
          <p:spPr>
            <a:xfrm>
              <a:off x="6096000" y="541773"/>
              <a:ext cx="926458" cy="1443614"/>
            </a:xfrm>
            <a:custGeom>
              <a:rect b="b" l="l" r="r" t="t"/>
              <a:pathLst>
                <a:path extrusionOk="0" h="522" w="335">
                  <a:moveTo>
                    <a:pt x="24" y="0"/>
                  </a:moveTo>
                  <a:lnTo>
                    <a:pt x="0" y="0"/>
                  </a:lnTo>
                  <a:lnTo>
                    <a:pt x="301" y="522"/>
                  </a:lnTo>
                  <a:lnTo>
                    <a:pt x="335" y="519"/>
                  </a:lnTo>
                  <a:lnTo>
                    <a:pt x="335" y="519"/>
                  </a:lnTo>
                  <a:lnTo>
                    <a:pt x="36" y="0"/>
                  </a:lnTo>
                  <a:lnTo>
                    <a:pt x="24"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2576" name="Google Shape;2576;p152"/>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77" name="Google Shape;2577;p152"/>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
        <p:nvSpPr>
          <p:cNvPr id="2578" name="Google Shape;2578;p152"/>
          <p:cNvSpPr txBox="1"/>
          <p:nvPr>
            <p:ph idx="5" type="body"/>
          </p:nvPr>
        </p:nvSpPr>
        <p:spPr>
          <a:xfrm>
            <a:off x="8630399"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79" name="Google Shape;2579;p152"/>
          <p:cNvSpPr txBox="1"/>
          <p:nvPr>
            <p:ph idx="6" type="body"/>
          </p:nvPr>
        </p:nvSpPr>
        <p:spPr>
          <a:xfrm>
            <a:off x="480943"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p:cSld name="Infographic 4 points">
    <p:spTree>
      <p:nvGrpSpPr>
        <p:cNvPr id="2580" name="Shape 2580"/>
        <p:cNvGrpSpPr/>
        <p:nvPr/>
      </p:nvGrpSpPr>
      <p:grpSpPr>
        <a:xfrm>
          <a:off x="0" y="0"/>
          <a:ext cx="0" cy="0"/>
          <a:chOff x="0" y="0"/>
          <a:chExt cx="0" cy="0"/>
        </a:xfrm>
      </p:grpSpPr>
      <p:sp>
        <p:nvSpPr>
          <p:cNvPr id="2581" name="Google Shape;2581;p15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582" name="Google Shape;2582;p153"/>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583" name="Google Shape;2583;p153"/>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584" name="Google Shape;2584;p153"/>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585" name="Google Shape;2585;p153"/>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86" name="Google Shape;2586;p153"/>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87" name="Google Shape;2587;p153"/>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88" name="Google Shape;2588;p153"/>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2589" name="Google Shape;2589;p153"/>
          <p:cNvGrpSpPr/>
          <p:nvPr/>
        </p:nvGrpSpPr>
        <p:grpSpPr>
          <a:xfrm>
            <a:off x="3977207" y="1635960"/>
            <a:ext cx="4237000" cy="4237019"/>
            <a:chOff x="3060080" y="392992"/>
            <a:chExt cx="6071941" cy="6071967"/>
          </a:xfrm>
        </p:grpSpPr>
        <p:sp>
          <p:nvSpPr>
            <p:cNvPr id="2590" name="Google Shape;2590;p153"/>
            <p:cNvSpPr/>
            <p:nvPr/>
          </p:nvSpPr>
          <p:spPr>
            <a:xfrm>
              <a:off x="4591572" y="392992"/>
              <a:ext cx="3284914" cy="3413238"/>
            </a:xfrm>
            <a:custGeom>
              <a:rect b="b" l="l" r="r" t="t"/>
              <a:pathLst>
                <a:path extrusionOk="0" h="3413238" w="3284914">
                  <a:moveTo>
                    <a:pt x="1505216" y="0"/>
                  </a:moveTo>
                  <a:cubicBezTo>
                    <a:pt x="1661510" y="-7"/>
                    <a:pt x="1817802" y="59612"/>
                    <a:pt x="1937050" y="178860"/>
                  </a:cubicBezTo>
                  <a:cubicBezTo>
                    <a:pt x="1937050" y="178860"/>
                    <a:pt x="1937050" y="178860"/>
                    <a:pt x="3164102" y="1405912"/>
                  </a:cubicBezTo>
                  <a:lnTo>
                    <a:pt x="3284914" y="1526724"/>
                  </a:lnTo>
                  <a:cubicBezTo>
                    <a:pt x="3281301" y="1526724"/>
                    <a:pt x="3275880" y="1524918"/>
                    <a:pt x="3272266" y="1524918"/>
                  </a:cubicBezTo>
                  <a:cubicBezTo>
                    <a:pt x="3261425" y="1521305"/>
                    <a:pt x="3252391" y="1519498"/>
                    <a:pt x="3241550" y="1519499"/>
                  </a:cubicBezTo>
                  <a:cubicBezTo>
                    <a:pt x="3237936" y="1519499"/>
                    <a:pt x="3232515" y="1517692"/>
                    <a:pt x="3227095" y="1515886"/>
                  </a:cubicBezTo>
                  <a:cubicBezTo>
                    <a:pt x="3218061" y="1514079"/>
                    <a:pt x="3209026" y="1512273"/>
                    <a:pt x="3199992" y="1510466"/>
                  </a:cubicBezTo>
                  <a:cubicBezTo>
                    <a:pt x="3194571" y="1512274"/>
                    <a:pt x="3189151" y="1510467"/>
                    <a:pt x="3183730" y="1508660"/>
                  </a:cubicBezTo>
                  <a:cubicBezTo>
                    <a:pt x="3176503" y="1508661"/>
                    <a:pt x="3167468" y="1506854"/>
                    <a:pt x="3158434" y="1505048"/>
                  </a:cubicBezTo>
                  <a:cubicBezTo>
                    <a:pt x="3151207" y="1505048"/>
                    <a:pt x="3147593" y="1505048"/>
                    <a:pt x="3142172" y="1503242"/>
                  </a:cubicBezTo>
                  <a:cubicBezTo>
                    <a:pt x="3133138" y="1501435"/>
                    <a:pt x="3124104" y="1499629"/>
                    <a:pt x="3113262" y="1499629"/>
                  </a:cubicBezTo>
                  <a:cubicBezTo>
                    <a:pt x="3109649" y="1499630"/>
                    <a:pt x="3104228" y="1497823"/>
                    <a:pt x="3097001" y="1497823"/>
                  </a:cubicBezTo>
                  <a:cubicBezTo>
                    <a:pt x="3089773" y="1497824"/>
                    <a:pt x="3080739" y="1496017"/>
                    <a:pt x="3071705" y="1494211"/>
                  </a:cubicBezTo>
                  <a:cubicBezTo>
                    <a:pt x="3068091" y="1494211"/>
                    <a:pt x="3060863" y="1494211"/>
                    <a:pt x="3055443" y="1492405"/>
                  </a:cubicBezTo>
                  <a:cubicBezTo>
                    <a:pt x="3048215" y="1492405"/>
                    <a:pt x="3039181" y="1490599"/>
                    <a:pt x="3028340" y="1490599"/>
                  </a:cubicBezTo>
                  <a:cubicBezTo>
                    <a:pt x="3024726" y="1490599"/>
                    <a:pt x="3019305" y="1488793"/>
                    <a:pt x="3012078" y="1488793"/>
                  </a:cubicBezTo>
                  <a:cubicBezTo>
                    <a:pt x="3004850" y="1488793"/>
                    <a:pt x="2995816" y="1486987"/>
                    <a:pt x="2986782" y="1485181"/>
                  </a:cubicBezTo>
                  <a:cubicBezTo>
                    <a:pt x="2981361" y="1486988"/>
                    <a:pt x="2975941" y="1485181"/>
                    <a:pt x="2972327" y="1485181"/>
                  </a:cubicBezTo>
                  <a:cubicBezTo>
                    <a:pt x="2961486" y="1485182"/>
                    <a:pt x="2952451" y="1483375"/>
                    <a:pt x="2945224" y="1483376"/>
                  </a:cubicBezTo>
                  <a:cubicBezTo>
                    <a:pt x="2937996" y="1483376"/>
                    <a:pt x="2934382" y="1483376"/>
                    <a:pt x="2927155" y="1483377"/>
                  </a:cubicBezTo>
                  <a:cubicBezTo>
                    <a:pt x="2918121" y="1481570"/>
                    <a:pt x="2910893" y="1481571"/>
                    <a:pt x="2901859" y="1479764"/>
                  </a:cubicBezTo>
                  <a:cubicBezTo>
                    <a:pt x="2896438" y="1481571"/>
                    <a:pt x="2891018" y="1479765"/>
                    <a:pt x="2885597" y="1481572"/>
                  </a:cubicBezTo>
                  <a:cubicBezTo>
                    <a:pt x="2876562" y="1479765"/>
                    <a:pt x="2867528" y="1477959"/>
                    <a:pt x="2858494" y="1479766"/>
                  </a:cubicBezTo>
                  <a:cubicBezTo>
                    <a:pt x="2853073" y="1477960"/>
                    <a:pt x="2847652" y="1479767"/>
                    <a:pt x="2842232" y="1477960"/>
                  </a:cubicBezTo>
                  <a:cubicBezTo>
                    <a:pt x="2835004" y="1477960"/>
                    <a:pt x="2824163" y="1477961"/>
                    <a:pt x="2816936" y="1477961"/>
                  </a:cubicBezTo>
                  <a:cubicBezTo>
                    <a:pt x="2809708" y="1477962"/>
                    <a:pt x="2806094" y="1477962"/>
                    <a:pt x="2798867" y="1477962"/>
                  </a:cubicBezTo>
                  <a:cubicBezTo>
                    <a:pt x="2791639" y="1477963"/>
                    <a:pt x="2782605" y="1476156"/>
                    <a:pt x="2773571" y="1477964"/>
                  </a:cubicBezTo>
                  <a:cubicBezTo>
                    <a:pt x="2768150" y="1476157"/>
                    <a:pt x="2762729" y="1477964"/>
                    <a:pt x="2757309" y="1476157"/>
                  </a:cubicBezTo>
                  <a:cubicBezTo>
                    <a:pt x="2748274" y="1477965"/>
                    <a:pt x="2739240" y="1476158"/>
                    <a:pt x="2730206" y="1477966"/>
                  </a:cubicBezTo>
                  <a:cubicBezTo>
                    <a:pt x="2726592" y="1477966"/>
                    <a:pt x="2719364" y="1477966"/>
                    <a:pt x="2715751" y="1477966"/>
                  </a:cubicBezTo>
                  <a:cubicBezTo>
                    <a:pt x="2704909" y="1477967"/>
                    <a:pt x="2697682" y="1477967"/>
                    <a:pt x="2686841" y="1477968"/>
                  </a:cubicBezTo>
                  <a:cubicBezTo>
                    <a:pt x="2683227" y="1477968"/>
                    <a:pt x="2677806" y="1479775"/>
                    <a:pt x="2672386" y="1477968"/>
                  </a:cubicBezTo>
                  <a:cubicBezTo>
                    <a:pt x="2663351" y="1479776"/>
                    <a:pt x="2654317" y="1477969"/>
                    <a:pt x="2645282" y="1479777"/>
                  </a:cubicBezTo>
                  <a:cubicBezTo>
                    <a:pt x="2641669" y="1479777"/>
                    <a:pt x="2634441" y="1479777"/>
                    <a:pt x="2630827" y="1479777"/>
                  </a:cubicBezTo>
                  <a:cubicBezTo>
                    <a:pt x="2621793" y="1481585"/>
                    <a:pt x="2610952" y="1481585"/>
                    <a:pt x="2603724" y="1481586"/>
                  </a:cubicBezTo>
                  <a:cubicBezTo>
                    <a:pt x="2598303" y="1483393"/>
                    <a:pt x="2592883" y="1481586"/>
                    <a:pt x="2587462" y="1483393"/>
                  </a:cubicBezTo>
                  <a:cubicBezTo>
                    <a:pt x="2580235" y="1483394"/>
                    <a:pt x="2569393" y="1483394"/>
                    <a:pt x="2560359" y="1485201"/>
                  </a:cubicBezTo>
                  <a:cubicBezTo>
                    <a:pt x="2556745" y="1485202"/>
                    <a:pt x="2549518" y="1485202"/>
                    <a:pt x="2545904" y="1485202"/>
                  </a:cubicBezTo>
                  <a:cubicBezTo>
                    <a:pt x="2536869" y="1487010"/>
                    <a:pt x="2526028" y="1487010"/>
                    <a:pt x="2516994" y="1488817"/>
                  </a:cubicBezTo>
                  <a:cubicBezTo>
                    <a:pt x="2513380" y="1488818"/>
                    <a:pt x="2509766" y="1488818"/>
                    <a:pt x="2504345" y="1490625"/>
                  </a:cubicBezTo>
                  <a:cubicBezTo>
                    <a:pt x="2493504" y="1490625"/>
                    <a:pt x="2486277" y="1490626"/>
                    <a:pt x="2475435" y="1490626"/>
                  </a:cubicBezTo>
                  <a:cubicBezTo>
                    <a:pt x="2470015" y="1492433"/>
                    <a:pt x="2466401" y="1492434"/>
                    <a:pt x="2462787" y="1492434"/>
                  </a:cubicBezTo>
                  <a:cubicBezTo>
                    <a:pt x="2453753" y="1494241"/>
                    <a:pt x="2442911" y="1494242"/>
                    <a:pt x="2433877" y="1496049"/>
                  </a:cubicBezTo>
                  <a:cubicBezTo>
                    <a:pt x="2428456" y="1497856"/>
                    <a:pt x="2424842" y="1497856"/>
                    <a:pt x="2421229" y="1497856"/>
                  </a:cubicBezTo>
                  <a:cubicBezTo>
                    <a:pt x="2410387" y="1497857"/>
                    <a:pt x="2399546" y="1501471"/>
                    <a:pt x="2388705" y="1501472"/>
                  </a:cubicBezTo>
                  <a:cubicBezTo>
                    <a:pt x="2386898" y="1503279"/>
                    <a:pt x="2383284" y="1503279"/>
                    <a:pt x="2379670" y="1503279"/>
                  </a:cubicBezTo>
                  <a:cubicBezTo>
                    <a:pt x="2367022" y="1505087"/>
                    <a:pt x="2357988" y="1506894"/>
                    <a:pt x="2347146" y="1506894"/>
                  </a:cubicBezTo>
                  <a:cubicBezTo>
                    <a:pt x="2345339" y="1508701"/>
                    <a:pt x="2341726" y="1508702"/>
                    <a:pt x="2336305" y="1510509"/>
                  </a:cubicBezTo>
                  <a:cubicBezTo>
                    <a:pt x="2325464" y="1510509"/>
                    <a:pt x="2316429" y="1512317"/>
                    <a:pt x="2303781" y="1514124"/>
                  </a:cubicBezTo>
                  <a:cubicBezTo>
                    <a:pt x="2301974" y="1515931"/>
                    <a:pt x="2298360" y="1515931"/>
                    <a:pt x="2294746" y="1515931"/>
                  </a:cubicBezTo>
                  <a:cubicBezTo>
                    <a:pt x="2283905" y="1519546"/>
                    <a:pt x="2273064" y="1519546"/>
                    <a:pt x="2262222" y="1523160"/>
                  </a:cubicBezTo>
                  <a:cubicBezTo>
                    <a:pt x="2258609" y="1523161"/>
                    <a:pt x="2254995" y="1523161"/>
                    <a:pt x="2254995" y="1523161"/>
                  </a:cubicBezTo>
                  <a:cubicBezTo>
                    <a:pt x="2242347" y="1524968"/>
                    <a:pt x="2229698" y="1526776"/>
                    <a:pt x="2218857" y="1530390"/>
                  </a:cubicBezTo>
                  <a:cubicBezTo>
                    <a:pt x="2215243" y="1530390"/>
                    <a:pt x="2215243" y="1530390"/>
                    <a:pt x="2211629" y="1530390"/>
                  </a:cubicBezTo>
                  <a:cubicBezTo>
                    <a:pt x="2200788" y="1534005"/>
                    <a:pt x="2188140" y="1535812"/>
                    <a:pt x="2173685" y="1539427"/>
                  </a:cubicBezTo>
                  <a:cubicBezTo>
                    <a:pt x="2173685" y="1539427"/>
                    <a:pt x="2173685" y="1539427"/>
                    <a:pt x="2170071" y="1539427"/>
                  </a:cubicBezTo>
                  <a:cubicBezTo>
                    <a:pt x="2074305" y="1559307"/>
                    <a:pt x="1978540" y="1586415"/>
                    <a:pt x="1882773" y="1617137"/>
                  </a:cubicBezTo>
                  <a:cubicBezTo>
                    <a:pt x="1870125" y="1622558"/>
                    <a:pt x="1855670" y="1626172"/>
                    <a:pt x="1843022" y="1631594"/>
                  </a:cubicBezTo>
                  <a:cubicBezTo>
                    <a:pt x="1843022" y="1631594"/>
                    <a:pt x="1841215" y="1633401"/>
                    <a:pt x="1839408" y="1631594"/>
                  </a:cubicBezTo>
                  <a:cubicBezTo>
                    <a:pt x="1826759" y="1637015"/>
                    <a:pt x="1815918" y="1640629"/>
                    <a:pt x="1805077" y="1644244"/>
                  </a:cubicBezTo>
                  <a:cubicBezTo>
                    <a:pt x="1803270" y="1646051"/>
                    <a:pt x="1799656" y="1646051"/>
                    <a:pt x="1797849" y="1647858"/>
                  </a:cubicBezTo>
                  <a:cubicBezTo>
                    <a:pt x="1787007" y="1651472"/>
                    <a:pt x="1776166" y="1655086"/>
                    <a:pt x="1765324" y="1658701"/>
                  </a:cubicBezTo>
                  <a:cubicBezTo>
                    <a:pt x="1761711" y="1662314"/>
                    <a:pt x="1758097" y="1662315"/>
                    <a:pt x="1756290" y="1664122"/>
                  </a:cubicBezTo>
                  <a:cubicBezTo>
                    <a:pt x="1745448" y="1667736"/>
                    <a:pt x="1734607" y="1671350"/>
                    <a:pt x="1727379" y="1674964"/>
                  </a:cubicBezTo>
                  <a:cubicBezTo>
                    <a:pt x="1721959" y="1676771"/>
                    <a:pt x="1718345" y="1676772"/>
                    <a:pt x="1714731" y="1680386"/>
                  </a:cubicBezTo>
                  <a:cubicBezTo>
                    <a:pt x="1705696" y="1682193"/>
                    <a:pt x="1696662" y="1687614"/>
                    <a:pt x="1685820" y="1691228"/>
                  </a:cubicBezTo>
                  <a:cubicBezTo>
                    <a:pt x="1684013" y="1693035"/>
                    <a:pt x="1678593" y="1694842"/>
                    <a:pt x="1674979" y="1694843"/>
                  </a:cubicBezTo>
                  <a:cubicBezTo>
                    <a:pt x="1665944" y="1700264"/>
                    <a:pt x="1656910" y="1702071"/>
                    <a:pt x="1647875" y="1707492"/>
                  </a:cubicBezTo>
                  <a:cubicBezTo>
                    <a:pt x="1644261" y="1707492"/>
                    <a:pt x="1640647" y="1711106"/>
                    <a:pt x="1635227" y="1712913"/>
                  </a:cubicBezTo>
                  <a:cubicBezTo>
                    <a:pt x="1627999" y="1716527"/>
                    <a:pt x="1617158" y="1720142"/>
                    <a:pt x="1609930" y="1723756"/>
                  </a:cubicBezTo>
                  <a:cubicBezTo>
                    <a:pt x="1604509" y="1725563"/>
                    <a:pt x="1600895" y="1729177"/>
                    <a:pt x="1597282" y="1729177"/>
                  </a:cubicBezTo>
                  <a:cubicBezTo>
                    <a:pt x="1588247" y="1734598"/>
                    <a:pt x="1581019" y="1738212"/>
                    <a:pt x="1570178" y="1741827"/>
                  </a:cubicBezTo>
                  <a:cubicBezTo>
                    <a:pt x="1568371" y="1743634"/>
                    <a:pt x="1562950" y="1745441"/>
                    <a:pt x="1557529" y="1747248"/>
                  </a:cubicBezTo>
                  <a:cubicBezTo>
                    <a:pt x="1550302" y="1750862"/>
                    <a:pt x="1541267" y="1756283"/>
                    <a:pt x="1534039" y="1759897"/>
                  </a:cubicBezTo>
                  <a:cubicBezTo>
                    <a:pt x="1528619" y="1761704"/>
                    <a:pt x="1525005" y="1765318"/>
                    <a:pt x="1519584" y="1767125"/>
                  </a:cubicBezTo>
                  <a:cubicBezTo>
                    <a:pt x="1512356" y="1770739"/>
                    <a:pt x="1505129" y="1774353"/>
                    <a:pt x="1496094" y="1779775"/>
                  </a:cubicBezTo>
                  <a:cubicBezTo>
                    <a:pt x="1490673" y="1781582"/>
                    <a:pt x="1485252" y="1783389"/>
                    <a:pt x="1481639" y="1787003"/>
                  </a:cubicBezTo>
                  <a:cubicBezTo>
                    <a:pt x="1474411" y="1790617"/>
                    <a:pt x="1467183" y="1794231"/>
                    <a:pt x="1456342" y="1797845"/>
                  </a:cubicBezTo>
                  <a:cubicBezTo>
                    <a:pt x="1452728" y="1801459"/>
                    <a:pt x="1447307" y="1803266"/>
                    <a:pt x="1443693" y="1806880"/>
                  </a:cubicBezTo>
                  <a:cubicBezTo>
                    <a:pt x="1436465" y="1810494"/>
                    <a:pt x="1429238" y="1814109"/>
                    <a:pt x="1422010" y="1817723"/>
                  </a:cubicBezTo>
                  <a:cubicBezTo>
                    <a:pt x="1416589" y="1819530"/>
                    <a:pt x="1411169" y="1821337"/>
                    <a:pt x="1405748" y="1826758"/>
                  </a:cubicBezTo>
                  <a:cubicBezTo>
                    <a:pt x="1398520" y="1830372"/>
                    <a:pt x="1391292" y="1833986"/>
                    <a:pt x="1384065" y="1837600"/>
                  </a:cubicBezTo>
                  <a:cubicBezTo>
                    <a:pt x="1380451" y="1841214"/>
                    <a:pt x="1375030" y="1843021"/>
                    <a:pt x="1367802" y="1846635"/>
                  </a:cubicBezTo>
                  <a:cubicBezTo>
                    <a:pt x="1362382" y="1852056"/>
                    <a:pt x="1355154" y="1855670"/>
                    <a:pt x="1347926" y="1859284"/>
                  </a:cubicBezTo>
                  <a:cubicBezTo>
                    <a:pt x="1342505" y="1861092"/>
                    <a:pt x="1338891" y="1864705"/>
                    <a:pt x="1331664" y="1868320"/>
                  </a:cubicBezTo>
                  <a:cubicBezTo>
                    <a:pt x="1324436" y="1871934"/>
                    <a:pt x="1317208" y="1875548"/>
                    <a:pt x="1311787" y="1880969"/>
                  </a:cubicBezTo>
                  <a:cubicBezTo>
                    <a:pt x="1306367" y="1882776"/>
                    <a:pt x="1300946" y="1888197"/>
                    <a:pt x="1295525" y="1890004"/>
                  </a:cubicBezTo>
                  <a:cubicBezTo>
                    <a:pt x="1288298" y="1893618"/>
                    <a:pt x="1282877" y="1899039"/>
                    <a:pt x="1275649" y="1902653"/>
                  </a:cubicBezTo>
                  <a:cubicBezTo>
                    <a:pt x="1268421" y="1906267"/>
                    <a:pt x="1264807" y="1909881"/>
                    <a:pt x="1259387" y="1911688"/>
                  </a:cubicBezTo>
                  <a:cubicBezTo>
                    <a:pt x="1253966" y="1917109"/>
                    <a:pt x="1246738" y="1920723"/>
                    <a:pt x="1237703" y="1926144"/>
                  </a:cubicBezTo>
                  <a:cubicBezTo>
                    <a:pt x="1234089" y="1929758"/>
                    <a:pt x="1228669" y="1931565"/>
                    <a:pt x="1225055" y="1935179"/>
                  </a:cubicBezTo>
                  <a:cubicBezTo>
                    <a:pt x="1216020" y="1940600"/>
                    <a:pt x="1208792" y="1944215"/>
                    <a:pt x="1203372" y="1949635"/>
                  </a:cubicBezTo>
                  <a:cubicBezTo>
                    <a:pt x="1197951" y="1951442"/>
                    <a:pt x="1194337" y="1955056"/>
                    <a:pt x="1187109" y="1958671"/>
                  </a:cubicBezTo>
                  <a:cubicBezTo>
                    <a:pt x="1181688" y="1964091"/>
                    <a:pt x="1174461" y="1967705"/>
                    <a:pt x="1169040" y="1973126"/>
                  </a:cubicBezTo>
                  <a:cubicBezTo>
                    <a:pt x="1161812" y="1976741"/>
                    <a:pt x="1158198" y="1980354"/>
                    <a:pt x="1152777" y="1982162"/>
                  </a:cubicBezTo>
                  <a:cubicBezTo>
                    <a:pt x="1147356" y="1987583"/>
                    <a:pt x="1138322" y="1993004"/>
                    <a:pt x="1132901" y="1998424"/>
                  </a:cubicBezTo>
                  <a:cubicBezTo>
                    <a:pt x="1127480" y="2000232"/>
                    <a:pt x="1123866" y="2003846"/>
                    <a:pt x="1118445" y="2009266"/>
                  </a:cubicBezTo>
                  <a:cubicBezTo>
                    <a:pt x="1111218" y="2012881"/>
                    <a:pt x="1105797" y="2018301"/>
                    <a:pt x="1098569" y="2021916"/>
                  </a:cubicBezTo>
                  <a:cubicBezTo>
                    <a:pt x="1093148" y="2027336"/>
                    <a:pt x="1087728" y="2029144"/>
                    <a:pt x="1084114" y="2032758"/>
                  </a:cubicBezTo>
                  <a:cubicBezTo>
                    <a:pt x="1078693" y="2038178"/>
                    <a:pt x="1069658" y="2043599"/>
                    <a:pt x="1064237" y="2049020"/>
                  </a:cubicBezTo>
                  <a:cubicBezTo>
                    <a:pt x="1058816" y="2050828"/>
                    <a:pt x="1055202" y="2054441"/>
                    <a:pt x="1049782" y="2059862"/>
                  </a:cubicBezTo>
                  <a:cubicBezTo>
                    <a:pt x="1042554" y="2063477"/>
                    <a:pt x="1037133" y="2068897"/>
                    <a:pt x="1031712" y="2074318"/>
                  </a:cubicBezTo>
                  <a:cubicBezTo>
                    <a:pt x="1024484" y="2077932"/>
                    <a:pt x="1020871" y="2081546"/>
                    <a:pt x="1015450" y="2086967"/>
                  </a:cubicBezTo>
                  <a:cubicBezTo>
                    <a:pt x="1008222" y="2090581"/>
                    <a:pt x="1002801" y="2096002"/>
                    <a:pt x="997380" y="2101423"/>
                  </a:cubicBezTo>
                  <a:cubicBezTo>
                    <a:pt x="991959" y="2103230"/>
                    <a:pt x="986539" y="2108651"/>
                    <a:pt x="982925" y="2112265"/>
                  </a:cubicBezTo>
                  <a:cubicBezTo>
                    <a:pt x="977504" y="2117686"/>
                    <a:pt x="968469" y="2123107"/>
                    <a:pt x="963048" y="2128528"/>
                  </a:cubicBezTo>
                  <a:cubicBezTo>
                    <a:pt x="959434" y="2132142"/>
                    <a:pt x="954013" y="2137563"/>
                    <a:pt x="948593" y="2139370"/>
                  </a:cubicBezTo>
                  <a:cubicBezTo>
                    <a:pt x="943172" y="2144791"/>
                    <a:pt x="935944" y="2152019"/>
                    <a:pt x="930523" y="2157440"/>
                  </a:cubicBezTo>
                  <a:cubicBezTo>
                    <a:pt x="926909" y="2161053"/>
                    <a:pt x="919681" y="2164668"/>
                    <a:pt x="916067" y="2168282"/>
                  </a:cubicBezTo>
                  <a:cubicBezTo>
                    <a:pt x="910647" y="2173702"/>
                    <a:pt x="903419" y="2180930"/>
                    <a:pt x="897998" y="2186351"/>
                  </a:cubicBezTo>
                  <a:cubicBezTo>
                    <a:pt x="892577" y="2188158"/>
                    <a:pt x="888963" y="2191772"/>
                    <a:pt x="883542" y="2197193"/>
                  </a:cubicBezTo>
                  <a:cubicBezTo>
                    <a:pt x="878121" y="2202614"/>
                    <a:pt x="870893" y="2209842"/>
                    <a:pt x="863666" y="2217070"/>
                  </a:cubicBezTo>
                  <a:cubicBezTo>
                    <a:pt x="860052" y="2220684"/>
                    <a:pt x="854631" y="2222491"/>
                    <a:pt x="851017" y="2226105"/>
                  </a:cubicBezTo>
                  <a:cubicBezTo>
                    <a:pt x="841982" y="2235140"/>
                    <a:pt x="831141" y="2245981"/>
                    <a:pt x="822106" y="2255016"/>
                  </a:cubicBezTo>
                  <a:cubicBezTo>
                    <a:pt x="814878" y="2262244"/>
                    <a:pt x="809457" y="2267665"/>
                    <a:pt x="802229" y="2271279"/>
                  </a:cubicBezTo>
                  <a:cubicBezTo>
                    <a:pt x="800422" y="2273086"/>
                    <a:pt x="798615" y="2274893"/>
                    <a:pt x="795001" y="2278507"/>
                  </a:cubicBezTo>
                  <a:cubicBezTo>
                    <a:pt x="787773" y="2285735"/>
                    <a:pt x="780546" y="2292963"/>
                    <a:pt x="771511" y="2301997"/>
                  </a:cubicBezTo>
                  <a:cubicBezTo>
                    <a:pt x="589007" y="2484501"/>
                    <a:pt x="480583" y="2730241"/>
                    <a:pt x="467922" y="2988626"/>
                  </a:cubicBezTo>
                  <a:cubicBezTo>
                    <a:pt x="467921" y="3003081"/>
                    <a:pt x="467920" y="3017536"/>
                    <a:pt x="467920" y="3031991"/>
                  </a:cubicBezTo>
                  <a:cubicBezTo>
                    <a:pt x="467920" y="3035604"/>
                    <a:pt x="467920" y="3035604"/>
                    <a:pt x="467919" y="3039218"/>
                  </a:cubicBezTo>
                  <a:cubicBezTo>
                    <a:pt x="467919" y="3053673"/>
                    <a:pt x="467918" y="3068128"/>
                    <a:pt x="469724" y="3080776"/>
                  </a:cubicBezTo>
                  <a:cubicBezTo>
                    <a:pt x="469724" y="3084390"/>
                    <a:pt x="467917" y="3086197"/>
                    <a:pt x="469724" y="3088004"/>
                  </a:cubicBezTo>
                  <a:cubicBezTo>
                    <a:pt x="469723" y="3102459"/>
                    <a:pt x="469722" y="3116914"/>
                    <a:pt x="473335" y="3131369"/>
                  </a:cubicBezTo>
                  <a:cubicBezTo>
                    <a:pt x="471528" y="3133176"/>
                    <a:pt x="473335" y="3134982"/>
                    <a:pt x="471528" y="3136789"/>
                  </a:cubicBezTo>
                  <a:cubicBezTo>
                    <a:pt x="475141" y="3151244"/>
                    <a:pt x="476948" y="3163892"/>
                    <a:pt x="476947" y="3178347"/>
                  </a:cubicBezTo>
                  <a:cubicBezTo>
                    <a:pt x="476947" y="3178347"/>
                    <a:pt x="478754" y="3180154"/>
                    <a:pt x="478754" y="3180154"/>
                  </a:cubicBezTo>
                  <a:cubicBezTo>
                    <a:pt x="478753" y="3194609"/>
                    <a:pt x="482366" y="3209064"/>
                    <a:pt x="484172" y="3221712"/>
                  </a:cubicBezTo>
                  <a:cubicBezTo>
                    <a:pt x="485979" y="3223519"/>
                    <a:pt x="485979" y="3227132"/>
                    <a:pt x="485979" y="3230746"/>
                  </a:cubicBezTo>
                  <a:cubicBezTo>
                    <a:pt x="487785" y="3243394"/>
                    <a:pt x="493205" y="3256042"/>
                    <a:pt x="495011" y="3268690"/>
                  </a:cubicBezTo>
                  <a:cubicBezTo>
                    <a:pt x="495011" y="3272304"/>
                    <a:pt x="496818" y="3274111"/>
                    <a:pt x="496818" y="3277724"/>
                  </a:cubicBezTo>
                  <a:cubicBezTo>
                    <a:pt x="500431" y="3292179"/>
                    <a:pt x="502237" y="3304827"/>
                    <a:pt x="507657" y="3317475"/>
                  </a:cubicBezTo>
                  <a:cubicBezTo>
                    <a:pt x="505850" y="3319282"/>
                    <a:pt x="507657" y="3321089"/>
                    <a:pt x="509463" y="3322896"/>
                  </a:cubicBezTo>
                  <a:cubicBezTo>
                    <a:pt x="511270" y="3335544"/>
                    <a:pt x="516690" y="3348192"/>
                    <a:pt x="520303" y="3362647"/>
                  </a:cubicBezTo>
                  <a:cubicBezTo>
                    <a:pt x="520303" y="3362647"/>
                    <a:pt x="522110" y="3364453"/>
                    <a:pt x="522110" y="3364453"/>
                  </a:cubicBezTo>
                  <a:cubicBezTo>
                    <a:pt x="525723" y="3378908"/>
                    <a:pt x="531143" y="3391556"/>
                    <a:pt x="536563" y="3404204"/>
                  </a:cubicBezTo>
                  <a:cubicBezTo>
                    <a:pt x="536562" y="3407818"/>
                    <a:pt x="538369" y="3409625"/>
                    <a:pt x="538369" y="3413238"/>
                  </a:cubicBezTo>
                  <a:cubicBezTo>
                    <a:pt x="523915" y="3395170"/>
                    <a:pt x="511268" y="3378909"/>
                    <a:pt x="500427" y="3360841"/>
                  </a:cubicBezTo>
                  <a:cubicBezTo>
                    <a:pt x="498621" y="3359034"/>
                    <a:pt x="495007" y="3355420"/>
                    <a:pt x="495007" y="3351807"/>
                  </a:cubicBezTo>
                  <a:cubicBezTo>
                    <a:pt x="482360" y="3335545"/>
                    <a:pt x="469713" y="3315670"/>
                    <a:pt x="457065" y="3299409"/>
                  </a:cubicBezTo>
                  <a:cubicBezTo>
                    <a:pt x="455258" y="3297602"/>
                    <a:pt x="455258" y="3297602"/>
                    <a:pt x="455258" y="3297602"/>
                  </a:cubicBezTo>
                  <a:cubicBezTo>
                    <a:pt x="444418" y="3279534"/>
                    <a:pt x="431771" y="3259659"/>
                    <a:pt x="419124" y="3239784"/>
                  </a:cubicBezTo>
                  <a:cubicBezTo>
                    <a:pt x="417317" y="3237977"/>
                    <a:pt x="417317" y="3234363"/>
                    <a:pt x="415510" y="3232556"/>
                  </a:cubicBezTo>
                  <a:cubicBezTo>
                    <a:pt x="404670" y="3214488"/>
                    <a:pt x="392023" y="3194613"/>
                    <a:pt x="381182" y="3176545"/>
                  </a:cubicBezTo>
                  <a:cubicBezTo>
                    <a:pt x="379376" y="3174738"/>
                    <a:pt x="377569" y="3169318"/>
                    <a:pt x="375762" y="3167511"/>
                  </a:cubicBezTo>
                  <a:cubicBezTo>
                    <a:pt x="364922" y="3149443"/>
                    <a:pt x="355888" y="3129568"/>
                    <a:pt x="345048" y="3111499"/>
                  </a:cubicBezTo>
                  <a:cubicBezTo>
                    <a:pt x="341435" y="3107886"/>
                    <a:pt x="341435" y="3104272"/>
                    <a:pt x="339628" y="3102465"/>
                  </a:cubicBezTo>
                  <a:cubicBezTo>
                    <a:pt x="328788" y="3084397"/>
                    <a:pt x="317947" y="3062715"/>
                    <a:pt x="308914" y="3042840"/>
                  </a:cubicBezTo>
                  <a:cubicBezTo>
                    <a:pt x="308914" y="3042840"/>
                    <a:pt x="307107" y="3041033"/>
                    <a:pt x="307107" y="3041033"/>
                  </a:cubicBezTo>
                  <a:cubicBezTo>
                    <a:pt x="296267" y="3022965"/>
                    <a:pt x="287233" y="3003089"/>
                    <a:pt x="278200" y="2983214"/>
                  </a:cubicBezTo>
                  <a:cubicBezTo>
                    <a:pt x="276393" y="2981407"/>
                    <a:pt x="276393" y="2977794"/>
                    <a:pt x="272780" y="2974180"/>
                  </a:cubicBezTo>
                  <a:cubicBezTo>
                    <a:pt x="265553" y="2956112"/>
                    <a:pt x="256520" y="2936236"/>
                    <a:pt x="247486" y="2916361"/>
                  </a:cubicBezTo>
                  <a:cubicBezTo>
                    <a:pt x="245680" y="2914555"/>
                    <a:pt x="243873" y="2909134"/>
                    <a:pt x="242066" y="2907327"/>
                  </a:cubicBezTo>
                  <a:cubicBezTo>
                    <a:pt x="233033" y="2887452"/>
                    <a:pt x="223999" y="2867577"/>
                    <a:pt x="216773" y="2849508"/>
                  </a:cubicBezTo>
                  <a:cubicBezTo>
                    <a:pt x="214966" y="2844088"/>
                    <a:pt x="214966" y="2840474"/>
                    <a:pt x="213159" y="2838667"/>
                  </a:cubicBezTo>
                  <a:cubicBezTo>
                    <a:pt x="204126" y="2818792"/>
                    <a:pt x="196900" y="2797110"/>
                    <a:pt x="187866" y="2777235"/>
                  </a:cubicBezTo>
                  <a:cubicBezTo>
                    <a:pt x="187866" y="2777235"/>
                    <a:pt x="187866" y="2773621"/>
                    <a:pt x="186060" y="2771814"/>
                  </a:cubicBezTo>
                  <a:cubicBezTo>
                    <a:pt x="178833" y="2753746"/>
                    <a:pt x="171607" y="2732064"/>
                    <a:pt x="164380" y="2713995"/>
                  </a:cubicBezTo>
                  <a:cubicBezTo>
                    <a:pt x="164380" y="2710381"/>
                    <a:pt x="162573" y="2708575"/>
                    <a:pt x="162574" y="2704961"/>
                  </a:cubicBezTo>
                  <a:cubicBezTo>
                    <a:pt x="153540" y="2685086"/>
                    <a:pt x="148120" y="2665210"/>
                    <a:pt x="140894" y="2647142"/>
                  </a:cubicBezTo>
                  <a:cubicBezTo>
                    <a:pt x="139087" y="2641721"/>
                    <a:pt x="139087" y="2638107"/>
                    <a:pt x="137281" y="2632687"/>
                  </a:cubicBezTo>
                  <a:cubicBezTo>
                    <a:pt x="130054" y="2614619"/>
                    <a:pt x="124635" y="2594743"/>
                    <a:pt x="119215" y="2574868"/>
                  </a:cubicBezTo>
                  <a:cubicBezTo>
                    <a:pt x="117408" y="2569447"/>
                    <a:pt x="115601" y="2567641"/>
                    <a:pt x="113795" y="2562220"/>
                  </a:cubicBezTo>
                  <a:cubicBezTo>
                    <a:pt x="108375" y="2542345"/>
                    <a:pt x="102955" y="2522469"/>
                    <a:pt x="97536" y="2502594"/>
                  </a:cubicBezTo>
                  <a:cubicBezTo>
                    <a:pt x="97536" y="2498980"/>
                    <a:pt x="95729" y="2497173"/>
                    <a:pt x="95729" y="2493560"/>
                  </a:cubicBezTo>
                  <a:cubicBezTo>
                    <a:pt x="90310" y="2473684"/>
                    <a:pt x="84890" y="2453809"/>
                    <a:pt x="79470" y="2433933"/>
                  </a:cubicBezTo>
                  <a:cubicBezTo>
                    <a:pt x="79471" y="2430320"/>
                    <a:pt x="77664" y="2428513"/>
                    <a:pt x="77664" y="2424899"/>
                  </a:cubicBezTo>
                  <a:cubicBezTo>
                    <a:pt x="74051" y="2406830"/>
                    <a:pt x="68632" y="2386955"/>
                    <a:pt x="65019" y="2365273"/>
                  </a:cubicBezTo>
                  <a:cubicBezTo>
                    <a:pt x="63212" y="2359852"/>
                    <a:pt x="63212" y="2356238"/>
                    <a:pt x="61406" y="2350818"/>
                  </a:cubicBezTo>
                  <a:cubicBezTo>
                    <a:pt x="57793" y="2332749"/>
                    <a:pt x="52373" y="2312874"/>
                    <a:pt x="48760" y="2291192"/>
                  </a:cubicBezTo>
                  <a:cubicBezTo>
                    <a:pt x="48761" y="2287578"/>
                    <a:pt x="46954" y="2282157"/>
                    <a:pt x="46954" y="2278544"/>
                  </a:cubicBezTo>
                  <a:cubicBezTo>
                    <a:pt x="43342" y="2256861"/>
                    <a:pt x="39729" y="2238793"/>
                    <a:pt x="36116" y="2217110"/>
                  </a:cubicBezTo>
                  <a:cubicBezTo>
                    <a:pt x="36116" y="2213497"/>
                    <a:pt x="36116" y="2209883"/>
                    <a:pt x="36117" y="2206269"/>
                  </a:cubicBezTo>
                  <a:cubicBezTo>
                    <a:pt x="30697" y="2186394"/>
                    <a:pt x="28891" y="2166518"/>
                    <a:pt x="27085" y="2146643"/>
                  </a:cubicBezTo>
                  <a:cubicBezTo>
                    <a:pt x="25278" y="2144836"/>
                    <a:pt x="25278" y="2141222"/>
                    <a:pt x="23472" y="2139415"/>
                  </a:cubicBezTo>
                  <a:cubicBezTo>
                    <a:pt x="21666" y="2119540"/>
                    <a:pt x="18053" y="2097857"/>
                    <a:pt x="18054" y="2076175"/>
                  </a:cubicBezTo>
                  <a:cubicBezTo>
                    <a:pt x="18054" y="2072561"/>
                    <a:pt x="16248" y="2067141"/>
                    <a:pt x="16248" y="2063527"/>
                  </a:cubicBezTo>
                  <a:cubicBezTo>
                    <a:pt x="14442" y="2043651"/>
                    <a:pt x="12636" y="2023776"/>
                    <a:pt x="10830" y="2003900"/>
                  </a:cubicBezTo>
                  <a:cubicBezTo>
                    <a:pt x="9024" y="1998480"/>
                    <a:pt x="10831" y="1993059"/>
                    <a:pt x="9024" y="1987638"/>
                  </a:cubicBezTo>
                  <a:cubicBezTo>
                    <a:pt x="7218" y="1967763"/>
                    <a:pt x="5412" y="1947887"/>
                    <a:pt x="5413" y="1926205"/>
                  </a:cubicBezTo>
                  <a:cubicBezTo>
                    <a:pt x="5414" y="1922591"/>
                    <a:pt x="5414" y="1918977"/>
                    <a:pt x="5414" y="1915363"/>
                  </a:cubicBezTo>
                  <a:cubicBezTo>
                    <a:pt x="3608" y="1895488"/>
                    <a:pt x="3609" y="1873805"/>
                    <a:pt x="1803" y="1853930"/>
                  </a:cubicBezTo>
                  <a:cubicBezTo>
                    <a:pt x="1803" y="1850316"/>
                    <a:pt x="1803" y="1850316"/>
                    <a:pt x="1804" y="1846702"/>
                  </a:cubicBezTo>
                  <a:cubicBezTo>
                    <a:pt x="1805" y="1825020"/>
                    <a:pt x="-1" y="1805144"/>
                    <a:pt x="0" y="1783462"/>
                  </a:cubicBezTo>
                  <a:cubicBezTo>
                    <a:pt x="0" y="1779848"/>
                    <a:pt x="1807" y="1774427"/>
                    <a:pt x="1807" y="1770813"/>
                  </a:cubicBezTo>
                  <a:cubicBezTo>
                    <a:pt x="1" y="1750938"/>
                    <a:pt x="1809" y="1731062"/>
                    <a:pt x="1810" y="1709380"/>
                  </a:cubicBezTo>
                  <a:cubicBezTo>
                    <a:pt x="3617" y="1703959"/>
                    <a:pt x="3618" y="1700345"/>
                    <a:pt x="1811" y="1694924"/>
                  </a:cubicBezTo>
                  <a:cubicBezTo>
                    <a:pt x="3619" y="1675049"/>
                    <a:pt x="3620" y="1653366"/>
                    <a:pt x="5428" y="1633491"/>
                  </a:cubicBezTo>
                  <a:cubicBezTo>
                    <a:pt x="5428" y="1629877"/>
                    <a:pt x="5428" y="1626263"/>
                    <a:pt x="7235" y="1620842"/>
                  </a:cubicBezTo>
                  <a:cubicBezTo>
                    <a:pt x="7236" y="1599160"/>
                    <a:pt x="7237" y="1577477"/>
                    <a:pt x="10852" y="1555795"/>
                  </a:cubicBezTo>
                  <a:cubicBezTo>
                    <a:pt x="9045" y="1553988"/>
                    <a:pt x="10852" y="1552181"/>
                    <a:pt x="10852" y="1552181"/>
                  </a:cubicBezTo>
                  <a:cubicBezTo>
                    <a:pt x="10853" y="1530498"/>
                    <a:pt x="14468" y="1508816"/>
                    <a:pt x="16276" y="1488940"/>
                  </a:cubicBezTo>
                  <a:cubicBezTo>
                    <a:pt x="18083" y="1483519"/>
                    <a:pt x="18083" y="1479905"/>
                    <a:pt x="18084" y="1476292"/>
                  </a:cubicBezTo>
                  <a:cubicBezTo>
                    <a:pt x="19891" y="1456416"/>
                    <a:pt x="23506" y="1434733"/>
                    <a:pt x="25314" y="1414857"/>
                  </a:cubicBezTo>
                  <a:cubicBezTo>
                    <a:pt x="27121" y="1409437"/>
                    <a:pt x="27121" y="1405823"/>
                    <a:pt x="27122" y="1402209"/>
                  </a:cubicBezTo>
                  <a:cubicBezTo>
                    <a:pt x="30736" y="1380527"/>
                    <a:pt x="34351" y="1358844"/>
                    <a:pt x="37966" y="1337161"/>
                  </a:cubicBezTo>
                  <a:cubicBezTo>
                    <a:pt x="37966" y="1333547"/>
                    <a:pt x="37966" y="1329934"/>
                    <a:pt x="37966" y="1326320"/>
                  </a:cubicBezTo>
                  <a:cubicBezTo>
                    <a:pt x="41581" y="1304637"/>
                    <a:pt x="45196" y="1282954"/>
                    <a:pt x="50618" y="1259465"/>
                  </a:cubicBezTo>
                  <a:cubicBezTo>
                    <a:pt x="50618" y="1259465"/>
                    <a:pt x="52425" y="1257658"/>
                    <a:pt x="50618" y="1255851"/>
                  </a:cubicBezTo>
                  <a:cubicBezTo>
                    <a:pt x="54233" y="1234168"/>
                    <a:pt x="59655" y="1214292"/>
                    <a:pt x="65076" y="1190803"/>
                  </a:cubicBezTo>
                  <a:cubicBezTo>
                    <a:pt x="65076" y="1190803"/>
                    <a:pt x="65076" y="1187189"/>
                    <a:pt x="66883" y="1185382"/>
                  </a:cubicBezTo>
                  <a:cubicBezTo>
                    <a:pt x="66883" y="1185382"/>
                    <a:pt x="66883" y="1185382"/>
                    <a:pt x="1073363" y="178902"/>
                  </a:cubicBezTo>
                  <a:cubicBezTo>
                    <a:pt x="1192623" y="59642"/>
                    <a:pt x="1348921" y="8"/>
                    <a:pt x="1505216" y="0"/>
                  </a:cubicBezTo>
                  <a:close/>
                </a:path>
              </a:pathLst>
            </a:custGeom>
            <a:solidFill>
              <a:schemeClr val="accent1"/>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1" name="Google Shape;2591;p153"/>
            <p:cNvSpPr/>
            <p:nvPr/>
          </p:nvSpPr>
          <p:spPr>
            <a:xfrm>
              <a:off x="5706333" y="1920523"/>
              <a:ext cx="3425688" cy="3289173"/>
            </a:xfrm>
            <a:custGeom>
              <a:rect b="b" l="l" r="r" t="t"/>
              <a:pathLst>
                <a:path extrusionOk="0" h="3289173" w="3425688">
                  <a:moveTo>
                    <a:pt x="1575523" y="803"/>
                  </a:moveTo>
                  <a:cubicBezTo>
                    <a:pt x="1597204" y="804"/>
                    <a:pt x="1618886" y="804"/>
                    <a:pt x="1640567" y="804"/>
                  </a:cubicBezTo>
                  <a:cubicBezTo>
                    <a:pt x="1642374" y="-1003"/>
                    <a:pt x="1644181" y="804"/>
                    <a:pt x="1647795" y="804"/>
                  </a:cubicBezTo>
                  <a:cubicBezTo>
                    <a:pt x="1669476" y="804"/>
                    <a:pt x="1691158" y="804"/>
                    <a:pt x="1712839" y="804"/>
                  </a:cubicBezTo>
                  <a:cubicBezTo>
                    <a:pt x="1716453" y="804"/>
                    <a:pt x="1720066" y="804"/>
                    <a:pt x="1723680" y="804"/>
                  </a:cubicBezTo>
                  <a:cubicBezTo>
                    <a:pt x="1747168" y="2611"/>
                    <a:pt x="1767043" y="4418"/>
                    <a:pt x="1788725" y="4418"/>
                  </a:cubicBezTo>
                  <a:cubicBezTo>
                    <a:pt x="1792338" y="4418"/>
                    <a:pt x="1795952" y="4418"/>
                    <a:pt x="1799565" y="4418"/>
                  </a:cubicBezTo>
                  <a:cubicBezTo>
                    <a:pt x="1823054" y="6225"/>
                    <a:pt x="1842929" y="8032"/>
                    <a:pt x="1866417" y="9839"/>
                  </a:cubicBezTo>
                  <a:cubicBezTo>
                    <a:pt x="1866417" y="9839"/>
                    <a:pt x="1870031" y="9839"/>
                    <a:pt x="1870031" y="9839"/>
                  </a:cubicBezTo>
                  <a:cubicBezTo>
                    <a:pt x="1893519" y="11646"/>
                    <a:pt x="1913394" y="13453"/>
                    <a:pt x="1936882" y="15259"/>
                  </a:cubicBezTo>
                  <a:cubicBezTo>
                    <a:pt x="1938689" y="17066"/>
                    <a:pt x="1942302" y="17066"/>
                    <a:pt x="1942302" y="17066"/>
                  </a:cubicBezTo>
                  <a:cubicBezTo>
                    <a:pt x="1965791" y="18873"/>
                    <a:pt x="1987472" y="22487"/>
                    <a:pt x="2009154" y="26101"/>
                  </a:cubicBezTo>
                  <a:cubicBezTo>
                    <a:pt x="2012767" y="26100"/>
                    <a:pt x="2016381" y="26101"/>
                    <a:pt x="2019995" y="26101"/>
                  </a:cubicBezTo>
                  <a:cubicBezTo>
                    <a:pt x="2041676" y="29714"/>
                    <a:pt x="2063358" y="33328"/>
                    <a:pt x="2085039" y="36942"/>
                  </a:cubicBezTo>
                  <a:cubicBezTo>
                    <a:pt x="2088653" y="36942"/>
                    <a:pt x="2092266" y="36942"/>
                    <a:pt x="2095880" y="36942"/>
                  </a:cubicBezTo>
                  <a:cubicBezTo>
                    <a:pt x="2117562" y="40555"/>
                    <a:pt x="2141050" y="45976"/>
                    <a:pt x="2162732" y="49589"/>
                  </a:cubicBezTo>
                  <a:cubicBezTo>
                    <a:pt x="2162732" y="49589"/>
                    <a:pt x="2166345" y="49590"/>
                    <a:pt x="2166345" y="49590"/>
                  </a:cubicBezTo>
                  <a:cubicBezTo>
                    <a:pt x="2188027" y="53203"/>
                    <a:pt x="2211515" y="58624"/>
                    <a:pt x="2231390" y="64044"/>
                  </a:cubicBezTo>
                  <a:cubicBezTo>
                    <a:pt x="2235003" y="64044"/>
                    <a:pt x="2235003" y="64044"/>
                    <a:pt x="2236810" y="65851"/>
                  </a:cubicBezTo>
                  <a:cubicBezTo>
                    <a:pt x="2236810" y="65851"/>
                    <a:pt x="2236810" y="65851"/>
                    <a:pt x="3246813" y="1075854"/>
                  </a:cubicBezTo>
                  <a:cubicBezTo>
                    <a:pt x="3485311" y="1314352"/>
                    <a:pt x="3485313" y="1701006"/>
                    <a:pt x="3246817" y="1939502"/>
                  </a:cubicBezTo>
                  <a:cubicBezTo>
                    <a:pt x="3246817" y="1939502"/>
                    <a:pt x="3246817" y="1939502"/>
                    <a:pt x="1897147" y="3289173"/>
                  </a:cubicBezTo>
                  <a:cubicBezTo>
                    <a:pt x="1897147" y="3289173"/>
                    <a:pt x="1898953" y="3287366"/>
                    <a:pt x="1898953" y="3287366"/>
                  </a:cubicBezTo>
                  <a:cubicBezTo>
                    <a:pt x="1902567" y="3262071"/>
                    <a:pt x="1907987" y="3238583"/>
                    <a:pt x="1911601" y="3213287"/>
                  </a:cubicBezTo>
                  <a:cubicBezTo>
                    <a:pt x="1911601" y="3209674"/>
                    <a:pt x="1911601" y="3209674"/>
                    <a:pt x="1911601" y="3206060"/>
                  </a:cubicBezTo>
                  <a:cubicBezTo>
                    <a:pt x="1917021" y="3182572"/>
                    <a:pt x="1920634" y="3157277"/>
                    <a:pt x="1922441" y="3133788"/>
                  </a:cubicBezTo>
                  <a:cubicBezTo>
                    <a:pt x="1922441" y="3130175"/>
                    <a:pt x="1924248" y="3128368"/>
                    <a:pt x="1924248" y="3124754"/>
                  </a:cubicBezTo>
                  <a:cubicBezTo>
                    <a:pt x="1927861" y="3099459"/>
                    <a:pt x="1929668" y="3075971"/>
                    <a:pt x="1931475" y="3052483"/>
                  </a:cubicBezTo>
                  <a:cubicBezTo>
                    <a:pt x="1933282" y="3050676"/>
                    <a:pt x="1933282" y="3047062"/>
                    <a:pt x="1935088" y="3041642"/>
                  </a:cubicBezTo>
                  <a:cubicBezTo>
                    <a:pt x="1936895" y="3018154"/>
                    <a:pt x="1938702" y="2994665"/>
                    <a:pt x="1940508" y="2971177"/>
                  </a:cubicBezTo>
                  <a:cubicBezTo>
                    <a:pt x="1940508" y="2967563"/>
                    <a:pt x="1940508" y="2963950"/>
                    <a:pt x="1940508" y="2960336"/>
                  </a:cubicBezTo>
                  <a:cubicBezTo>
                    <a:pt x="1942315" y="2936848"/>
                    <a:pt x="1944122" y="2913359"/>
                    <a:pt x="1944121" y="2888064"/>
                  </a:cubicBezTo>
                  <a:cubicBezTo>
                    <a:pt x="1944122" y="2884451"/>
                    <a:pt x="1944122" y="2880837"/>
                    <a:pt x="1945928" y="2879030"/>
                  </a:cubicBezTo>
                  <a:cubicBezTo>
                    <a:pt x="1945928" y="2853735"/>
                    <a:pt x="1947735" y="2830247"/>
                    <a:pt x="1947735" y="2804952"/>
                  </a:cubicBezTo>
                  <a:cubicBezTo>
                    <a:pt x="1945928" y="2803145"/>
                    <a:pt x="1947735" y="2801338"/>
                    <a:pt x="1947735" y="2797725"/>
                  </a:cubicBezTo>
                  <a:cubicBezTo>
                    <a:pt x="1947735" y="2772430"/>
                    <a:pt x="1947734" y="2747134"/>
                    <a:pt x="1947734" y="2721839"/>
                  </a:cubicBezTo>
                  <a:cubicBezTo>
                    <a:pt x="1947734" y="2721839"/>
                    <a:pt x="1947735" y="2718226"/>
                    <a:pt x="1947735" y="2718226"/>
                  </a:cubicBezTo>
                  <a:cubicBezTo>
                    <a:pt x="1947734" y="2692930"/>
                    <a:pt x="1945927" y="2665828"/>
                    <a:pt x="1945927" y="2640533"/>
                  </a:cubicBezTo>
                  <a:cubicBezTo>
                    <a:pt x="1944120" y="2613431"/>
                    <a:pt x="1942313" y="2589943"/>
                    <a:pt x="1940507" y="2562841"/>
                  </a:cubicBezTo>
                  <a:cubicBezTo>
                    <a:pt x="1942313" y="2561034"/>
                    <a:pt x="1940507" y="2559228"/>
                    <a:pt x="1940507" y="2555614"/>
                  </a:cubicBezTo>
                  <a:cubicBezTo>
                    <a:pt x="1938700" y="2532126"/>
                    <a:pt x="1936893" y="2508637"/>
                    <a:pt x="1933279" y="2483342"/>
                  </a:cubicBezTo>
                  <a:cubicBezTo>
                    <a:pt x="1933279" y="2479728"/>
                    <a:pt x="1933279" y="2476115"/>
                    <a:pt x="1933279" y="2472501"/>
                  </a:cubicBezTo>
                  <a:cubicBezTo>
                    <a:pt x="1929665" y="2450820"/>
                    <a:pt x="1927858" y="2427331"/>
                    <a:pt x="1924245" y="2402036"/>
                  </a:cubicBezTo>
                  <a:cubicBezTo>
                    <a:pt x="1924245" y="2398423"/>
                    <a:pt x="1924245" y="2394809"/>
                    <a:pt x="1924245" y="2391196"/>
                  </a:cubicBezTo>
                  <a:cubicBezTo>
                    <a:pt x="1920631" y="2369514"/>
                    <a:pt x="1917017" y="2344219"/>
                    <a:pt x="1913404" y="2322537"/>
                  </a:cubicBezTo>
                  <a:cubicBezTo>
                    <a:pt x="1913404" y="2318924"/>
                    <a:pt x="1911597" y="2313503"/>
                    <a:pt x="1911597" y="2309890"/>
                  </a:cubicBezTo>
                  <a:cubicBezTo>
                    <a:pt x="1907983" y="2288208"/>
                    <a:pt x="1904369" y="2262913"/>
                    <a:pt x="1898949" y="2239424"/>
                  </a:cubicBezTo>
                  <a:cubicBezTo>
                    <a:pt x="1898949" y="2235811"/>
                    <a:pt x="1897142" y="2234004"/>
                    <a:pt x="1897142" y="2230390"/>
                  </a:cubicBezTo>
                  <a:cubicBezTo>
                    <a:pt x="1891722" y="2206902"/>
                    <a:pt x="1888108" y="2181607"/>
                    <a:pt x="1882687" y="2158119"/>
                  </a:cubicBezTo>
                  <a:cubicBezTo>
                    <a:pt x="1880881" y="2156312"/>
                    <a:pt x="1880881" y="2152698"/>
                    <a:pt x="1880881" y="2149085"/>
                  </a:cubicBezTo>
                  <a:cubicBezTo>
                    <a:pt x="1875460" y="2125596"/>
                    <a:pt x="1870040" y="2102108"/>
                    <a:pt x="1864619" y="2078619"/>
                  </a:cubicBezTo>
                  <a:cubicBezTo>
                    <a:pt x="1862812" y="2076813"/>
                    <a:pt x="1864619" y="2075006"/>
                    <a:pt x="1862812" y="2073199"/>
                  </a:cubicBezTo>
                  <a:cubicBezTo>
                    <a:pt x="1855585" y="2047904"/>
                    <a:pt x="1848358" y="2022609"/>
                    <a:pt x="1842937" y="1999120"/>
                  </a:cubicBezTo>
                  <a:cubicBezTo>
                    <a:pt x="1712846" y="1536580"/>
                    <a:pt x="1463506" y="1113789"/>
                    <a:pt x="1123827" y="774110"/>
                  </a:cubicBezTo>
                  <a:cubicBezTo>
                    <a:pt x="1114793" y="765076"/>
                    <a:pt x="1107566" y="757849"/>
                    <a:pt x="1098532" y="748815"/>
                  </a:cubicBezTo>
                  <a:cubicBezTo>
                    <a:pt x="1096725" y="747008"/>
                    <a:pt x="1094918" y="745201"/>
                    <a:pt x="1093112" y="743394"/>
                  </a:cubicBezTo>
                  <a:cubicBezTo>
                    <a:pt x="1084078" y="734360"/>
                    <a:pt x="1075044" y="728940"/>
                    <a:pt x="1066010" y="719906"/>
                  </a:cubicBezTo>
                  <a:cubicBezTo>
                    <a:pt x="1066010" y="719906"/>
                    <a:pt x="1064203" y="718099"/>
                    <a:pt x="1064203" y="718099"/>
                  </a:cubicBezTo>
                  <a:cubicBezTo>
                    <a:pt x="1056976" y="710872"/>
                    <a:pt x="1046135" y="703645"/>
                    <a:pt x="1038908" y="696417"/>
                  </a:cubicBezTo>
                  <a:cubicBezTo>
                    <a:pt x="1037101" y="694611"/>
                    <a:pt x="1037101" y="694611"/>
                    <a:pt x="1033487" y="694611"/>
                  </a:cubicBezTo>
                  <a:cubicBezTo>
                    <a:pt x="1024453" y="685577"/>
                    <a:pt x="1015419" y="680156"/>
                    <a:pt x="1006385" y="671122"/>
                  </a:cubicBezTo>
                  <a:cubicBezTo>
                    <a:pt x="1006385" y="671122"/>
                    <a:pt x="1002772" y="671122"/>
                    <a:pt x="1000965" y="669315"/>
                  </a:cubicBezTo>
                  <a:cubicBezTo>
                    <a:pt x="993738" y="662088"/>
                    <a:pt x="984704" y="656668"/>
                    <a:pt x="975670" y="651247"/>
                  </a:cubicBezTo>
                  <a:cubicBezTo>
                    <a:pt x="973863" y="649440"/>
                    <a:pt x="973863" y="649440"/>
                    <a:pt x="972056" y="647634"/>
                  </a:cubicBezTo>
                  <a:cubicBezTo>
                    <a:pt x="963022" y="642213"/>
                    <a:pt x="952181" y="634986"/>
                    <a:pt x="943147" y="629566"/>
                  </a:cubicBezTo>
                  <a:cubicBezTo>
                    <a:pt x="941340" y="627759"/>
                    <a:pt x="939534" y="625952"/>
                    <a:pt x="935920" y="625952"/>
                  </a:cubicBezTo>
                  <a:cubicBezTo>
                    <a:pt x="928693" y="618725"/>
                    <a:pt x="919659" y="613304"/>
                    <a:pt x="908818" y="609691"/>
                  </a:cubicBezTo>
                  <a:cubicBezTo>
                    <a:pt x="908818" y="609691"/>
                    <a:pt x="907011" y="607884"/>
                    <a:pt x="907011" y="607884"/>
                  </a:cubicBezTo>
                  <a:cubicBezTo>
                    <a:pt x="897977" y="602463"/>
                    <a:pt x="888943" y="597043"/>
                    <a:pt x="878102" y="589816"/>
                  </a:cubicBezTo>
                  <a:cubicBezTo>
                    <a:pt x="874489" y="589816"/>
                    <a:pt x="872682" y="588009"/>
                    <a:pt x="870875" y="586202"/>
                  </a:cubicBezTo>
                  <a:cubicBezTo>
                    <a:pt x="860034" y="582589"/>
                    <a:pt x="851000" y="577168"/>
                    <a:pt x="840160" y="573555"/>
                  </a:cubicBezTo>
                  <a:cubicBezTo>
                    <a:pt x="840160" y="573555"/>
                    <a:pt x="838353" y="571748"/>
                    <a:pt x="838353" y="571748"/>
                  </a:cubicBezTo>
                  <a:cubicBezTo>
                    <a:pt x="829319" y="566327"/>
                    <a:pt x="818478" y="562714"/>
                    <a:pt x="809444" y="557293"/>
                  </a:cubicBezTo>
                  <a:cubicBezTo>
                    <a:pt x="805830" y="557293"/>
                    <a:pt x="805830" y="557293"/>
                    <a:pt x="804024" y="555486"/>
                  </a:cubicBezTo>
                  <a:cubicBezTo>
                    <a:pt x="793183" y="551873"/>
                    <a:pt x="782342" y="548259"/>
                    <a:pt x="773308" y="542839"/>
                  </a:cubicBezTo>
                  <a:cubicBezTo>
                    <a:pt x="769694" y="542839"/>
                    <a:pt x="767888" y="541032"/>
                    <a:pt x="767888" y="541032"/>
                  </a:cubicBezTo>
                  <a:cubicBezTo>
                    <a:pt x="757047" y="537418"/>
                    <a:pt x="749820" y="533805"/>
                    <a:pt x="738979" y="530191"/>
                  </a:cubicBezTo>
                  <a:cubicBezTo>
                    <a:pt x="737172" y="528384"/>
                    <a:pt x="735365" y="530191"/>
                    <a:pt x="733558" y="528384"/>
                  </a:cubicBezTo>
                  <a:cubicBezTo>
                    <a:pt x="722718" y="524771"/>
                    <a:pt x="711877" y="521157"/>
                    <a:pt x="701036" y="517543"/>
                  </a:cubicBezTo>
                  <a:cubicBezTo>
                    <a:pt x="701036" y="517543"/>
                    <a:pt x="697423" y="517543"/>
                    <a:pt x="695616" y="515736"/>
                  </a:cubicBezTo>
                  <a:cubicBezTo>
                    <a:pt x="684775" y="512123"/>
                    <a:pt x="675741" y="510316"/>
                    <a:pt x="666707" y="508509"/>
                  </a:cubicBezTo>
                  <a:cubicBezTo>
                    <a:pt x="664900" y="506702"/>
                    <a:pt x="664900" y="506702"/>
                    <a:pt x="661287" y="506702"/>
                  </a:cubicBezTo>
                  <a:cubicBezTo>
                    <a:pt x="650446" y="503089"/>
                    <a:pt x="641412" y="501282"/>
                    <a:pt x="630571" y="497668"/>
                  </a:cubicBezTo>
                  <a:cubicBezTo>
                    <a:pt x="626957" y="497668"/>
                    <a:pt x="625151" y="495861"/>
                    <a:pt x="623344" y="497668"/>
                  </a:cubicBezTo>
                  <a:cubicBezTo>
                    <a:pt x="612503" y="494055"/>
                    <a:pt x="601662" y="490441"/>
                    <a:pt x="590822" y="490441"/>
                  </a:cubicBezTo>
                  <a:cubicBezTo>
                    <a:pt x="590822" y="490441"/>
                    <a:pt x="589015" y="488634"/>
                    <a:pt x="589015" y="488634"/>
                  </a:cubicBezTo>
                  <a:cubicBezTo>
                    <a:pt x="578174" y="488634"/>
                    <a:pt x="567333" y="485020"/>
                    <a:pt x="558299" y="483214"/>
                  </a:cubicBezTo>
                  <a:cubicBezTo>
                    <a:pt x="554686" y="483213"/>
                    <a:pt x="551072" y="483214"/>
                    <a:pt x="549265" y="481407"/>
                  </a:cubicBezTo>
                  <a:cubicBezTo>
                    <a:pt x="538424" y="481407"/>
                    <a:pt x="529390" y="479600"/>
                    <a:pt x="516743" y="477793"/>
                  </a:cubicBezTo>
                  <a:cubicBezTo>
                    <a:pt x="516743" y="477793"/>
                    <a:pt x="513129" y="477793"/>
                    <a:pt x="513129" y="477793"/>
                  </a:cubicBezTo>
                  <a:cubicBezTo>
                    <a:pt x="504095" y="475986"/>
                    <a:pt x="493254" y="475986"/>
                    <a:pt x="484220" y="474179"/>
                  </a:cubicBezTo>
                  <a:cubicBezTo>
                    <a:pt x="480607" y="474179"/>
                    <a:pt x="478800" y="472372"/>
                    <a:pt x="476993" y="474179"/>
                  </a:cubicBezTo>
                  <a:cubicBezTo>
                    <a:pt x="466152" y="474179"/>
                    <a:pt x="453505" y="472372"/>
                    <a:pt x="444471" y="470565"/>
                  </a:cubicBezTo>
                  <a:cubicBezTo>
                    <a:pt x="442664" y="472372"/>
                    <a:pt x="439051" y="472372"/>
                    <a:pt x="437244" y="470565"/>
                  </a:cubicBezTo>
                  <a:cubicBezTo>
                    <a:pt x="426403" y="470565"/>
                    <a:pt x="419176" y="470565"/>
                    <a:pt x="408335" y="470565"/>
                  </a:cubicBezTo>
                  <a:cubicBezTo>
                    <a:pt x="406528" y="468759"/>
                    <a:pt x="404721" y="470565"/>
                    <a:pt x="401108" y="470565"/>
                  </a:cubicBezTo>
                  <a:cubicBezTo>
                    <a:pt x="392074" y="468758"/>
                    <a:pt x="381233" y="468758"/>
                    <a:pt x="368586" y="470565"/>
                  </a:cubicBezTo>
                  <a:cubicBezTo>
                    <a:pt x="368586" y="470565"/>
                    <a:pt x="364972" y="470565"/>
                    <a:pt x="361358" y="470565"/>
                  </a:cubicBezTo>
                  <a:cubicBezTo>
                    <a:pt x="352324" y="472372"/>
                    <a:pt x="341484" y="472372"/>
                    <a:pt x="330643" y="472372"/>
                  </a:cubicBezTo>
                  <a:cubicBezTo>
                    <a:pt x="330643" y="472372"/>
                    <a:pt x="330643" y="472372"/>
                    <a:pt x="328836" y="470565"/>
                  </a:cubicBezTo>
                  <a:cubicBezTo>
                    <a:pt x="317995" y="474179"/>
                    <a:pt x="307155" y="474178"/>
                    <a:pt x="296314" y="474178"/>
                  </a:cubicBezTo>
                  <a:cubicBezTo>
                    <a:pt x="292700" y="474178"/>
                    <a:pt x="290893" y="475985"/>
                    <a:pt x="287280" y="475985"/>
                  </a:cubicBezTo>
                  <a:cubicBezTo>
                    <a:pt x="276439" y="475985"/>
                    <a:pt x="267405" y="477792"/>
                    <a:pt x="254757" y="479599"/>
                  </a:cubicBezTo>
                  <a:cubicBezTo>
                    <a:pt x="254757" y="479599"/>
                    <a:pt x="254757" y="479599"/>
                    <a:pt x="251144" y="479599"/>
                  </a:cubicBezTo>
                  <a:cubicBezTo>
                    <a:pt x="242110" y="481405"/>
                    <a:pt x="233076" y="483212"/>
                    <a:pt x="222235" y="483212"/>
                  </a:cubicBezTo>
                  <a:cubicBezTo>
                    <a:pt x="220428" y="485019"/>
                    <a:pt x="216815" y="485019"/>
                    <a:pt x="215008" y="486826"/>
                  </a:cubicBezTo>
                  <a:cubicBezTo>
                    <a:pt x="204167" y="486826"/>
                    <a:pt x="193326" y="490439"/>
                    <a:pt x="182486" y="490439"/>
                  </a:cubicBezTo>
                  <a:cubicBezTo>
                    <a:pt x="180679" y="492246"/>
                    <a:pt x="178872" y="490439"/>
                    <a:pt x="177065" y="492246"/>
                  </a:cubicBezTo>
                  <a:cubicBezTo>
                    <a:pt x="168031" y="494053"/>
                    <a:pt x="158997" y="495859"/>
                    <a:pt x="148157" y="499473"/>
                  </a:cubicBezTo>
                  <a:cubicBezTo>
                    <a:pt x="146350" y="497666"/>
                    <a:pt x="144543" y="499473"/>
                    <a:pt x="142736" y="501280"/>
                  </a:cubicBezTo>
                  <a:cubicBezTo>
                    <a:pt x="131895" y="501280"/>
                    <a:pt x="121055" y="504893"/>
                    <a:pt x="110214" y="508507"/>
                  </a:cubicBezTo>
                  <a:cubicBezTo>
                    <a:pt x="108407" y="510314"/>
                    <a:pt x="104794" y="510313"/>
                    <a:pt x="104794" y="510313"/>
                  </a:cubicBezTo>
                  <a:cubicBezTo>
                    <a:pt x="93953" y="513927"/>
                    <a:pt x="84919" y="515734"/>
                    <a:pt x="74078" y="519347"/>
                  </a:cubicBezTo>
                  <a:cubicBezTo>
                    <a:pt x="74078" y="519347"/>
                    <a:pt x="72271" y="521154"/>
                    <a:pt x="70464" y="519347"/>
                  </a:cubicBezTo>
                  <a:cubicBezTo>
                    <a:pt x="59624" y="522961"/>
                    <a:pt x="50590" y="528381"/>
                    <a:pt x="39749" y="531995"/>
                  </a:cubicBezTo>
                  <a:cubicBezTo>
                    <a:pt x="36135" y="531995"/>
                    <a:pt x="34329" y="533802"/>
                    <a:pt x="30715" y="533802"/>
                  </a:cubicBezTo>
                  <a:cubicBezTo>
                    <a:pt x="21681" y="539222"/>
                    <a:pt x="10840" y="542835"/>
                    <a:pt x="0" y="546449"/>
                  </a:cubicBezTo>
                  <a:cubicBezTo>
                    <a:pt x="0" y="546449"/>
                    <a:pt x="1806" y="544642"/>
                    <a:pt x="1806" y="544642"/>
                  </a:cubicBezTo>
                  <a:cubicBezTo>
                    <a:pt x="18067" y="531995"/>
                    <a:pt x="37942" y="519347"/>
                    <a:pt x="54203" y="506700"/>
                  </a:cubicBezTo>
                  <a:cubicBezTo>
                    <a:pt x="57817" y="503086"/>
                    <a:pt x="61430" y="503086"/>
                    <a:pt x="65044" y="499473"/>
                  </a:cubicBezTo>
                  <a:cubicBezTo>
                    <a:pt x="81305" y="486825"/>
                    <a:pt x="99373" y="475984"/>
                    <a:pt x="117441" y="465144"/>
                  </a:cubicBezTo>
                  <a:cubicBezTo>
                    <a:pt x="121054" y="461530"/>
                    <a:pt x="122861" y="459723"/>
                    <a:pt x="126475" y="456110"/>
                  </a:cubicBezTo>
                  <a:cubicBezTo>
                    <a:pt x="144543" y="445269"/>
                    <a:pt x="164418" y="432622"/>
                    <a:pt x="182485" y="421781"/>
                  </a:cubicBezTo>
                  <a:cubicBezTo>
                    <a:pt x="184292" y="419974"/>
                    <a:pt x="186099" y="418167"/>
                    <a:pt x="189713" y="418167"/>
                  </a:cubicBezTo>
                  <a:cubicBezTo>
                    <a:pt x="205974" y="405520"/>
                    <a:pt x="224042" y="394679"/>
                    <a:pt x="242109" y="383838"/>
                  </a:cubicBezTo>
                  <a:cubicBezTo>
                    <a:pt x="245723" y="383838"/>
                    <a:pt x="247530" y="382032"/>
                    <a:pt x="247530" y="382032"/>
                  </a:cubicBezTo>
                  <a:cubicBezTo>
                    <a:pt x="267405" y="369384"/>
                    <a:pt x="285472" y="358543"/>
                    <a:pt x="305347" y="349510"/>
                  </a:cubicBezTo>
                  <a:cubicBezTo>
                    <a:pt x="307154" y="347703"/>
                    <a:pt x="312574" y="345896"/>
                    <a:pt x="314381" y="344089"/>
                  </a:cubicBezTo>
                  <a:cubicBezTo>
                    <a:pt x="332449" y="333249"/>
                    <a:pt x="352324" y="324215"/>
                    <a:pt x="370392" y="313374"/>
                  </a:cubicBezTo>
                  <a:cubicBezTo>
                    <a:pt x="375812" y="311567"/>
                    <a:pt x="377619" y="309760"/>
                    <a:pt x="383039" y="307954"/>
                  </a:cubicBezTo>
                  <a:cubicBezTo>
                    <a:pt x="401107" y="297113"/>
                    <a:pt x="420982" y="288079"/>
                    <a:pt x="439050" y="277238"/>
                  </a:cubicBezTo>
                  <a:cubicBezTo>
                    <a:pt x="442663" y="277238"/>
                    <a:pt x="444470" y="275432"/>
                    <a:pt x="448084" y="275432"/>
                  </a:cubicBezTo>
                  <a:cubicBezTo>
                    <a:pt x="464345" y="266398"/>
                    <a:pt x="484220" y="257364"/>
                    <a:pt x="504094" y="248330"/>
                  </a:cubicBezTo>
                  <a:cubicBezTo>
                    <a:pt x="504094" y="248330"/>
                    <a:pt x="505901" y="246523"/>
                    <a:pt x="509515" y="246523"/>
                  </a:cubicBezTo>
                  <a:cubicBezTo>
                    <a:pt x="529389" y="237489"/>
                    <a:pt x="549264" y="228455"/>
                    <a:pt x="569139" y="219421"/>
                  </a:cubicBezTo>
                  <a:cubicBezTo>
                    <a:pt x="572752" y="219421"/>
                    <a:pt x="576366" y="215808"/>
                    <a:pt x="579980" y="215808"/>
                  </a:cubicBezTo>
                  <a:cubicBezTo>
                    <a:pt x="599854" y="206774"/>
                    <a:pt x="617922" y="199547"/>
                    <a:pt x="637797" y="190513"/>
                  </a:cubicBezTo>
                  <a:cubicBezTo>
                    <a:pt x="641410" y="190513"/>
                    <a:pt x="646831" y="188706"/>
                    <a:pt x="648638" y="186900"/>
                  </a:cubicBezTo>
                  <a:cubicBezTo>
                    <a:pt x="670319" y="179672"/>
                    <a:pt x="688387" y="172445"/>
                    <a:pt x="710069" y="165218"/>
                  </a:cubicBezTo>
                  <a:cubicBezTo>
                    <a:pt x="711875" y="163411"/>
                    <a:pt x="713682" y="161605"/>
                    <a:pt x="717296" y="161605"/>
                  </a:cubicBezTo>
                  <a:cubicBezTo>
                    <a:pt x="735364" y="154377"/>
                    <a:pt x="755238" y="148957"/>
                    <a:pt x="776920" y="141730"/>
                  </a:cubicBezTo>
                  <a:cubicBezTo>
                    <a:pt x="776920" y="141730"/>
                    <a:pt x="778727" y="139923"/>
                    <a:pt x="782340" y="139923"/>
                  </a:cubicBezTo>
                  <a:cubicBezTo>
                    <a:pt x="804022" y="132696"/>
                    <a:pt x="822090" y="125469"/>
                    <a:pt x="841964" y="120049"/>
                  </a:cubicBezTo>
                  <a:cubicBezTo>
                    <a:pt x="847385" y="118242"/>
                    <a:pt x="850998" y="118242"/>
                    <a:pt x="856419" y="116435"/>
                  </a:cubicBezTo>
                  <a:cubicBezTo>
                    <a:pt x="874487" y="109208"/>
                    <a:pt x="894361" y="103788"/>
                    <a:pt x="914236" y="98368"/>
                  </a:cubicBezTo>
                  <a:cubicBezTo>
                    <a:pt x="917850" y="98368"/>
                    <a:pt x="923270" y="96561"/>
                    <a:pt x="926884" y="96561"/>
                  </a:cubicBezTo>
                  <a:cubicBezTo>
                    <a:pt x="946758" y="91141"/>
                    <a:pt x="968440" y="83913"/>
                    <a:pt x="990121" y="80300"/>
                  </a:cubicBezTo>
                  <a:cubicBezTo>
                    <a:pt x="991928" y="78493"/>
                    <a:pt x="993735" y="80300"/>
                    <a:pt x="995542" y="78493"/>
                  </a:cubicBezTo>
                  <a:cubicBezTo>
                    <a:pt x="1015417" y="73073"/>
                    <a:pt x="1037098" y="69459"/>
                    <a:pt x="1056973" y="64039"/>
                  </a:cubicBezTo>
                  <a:cubicBezTo>
                    <a:pt x="1060586" y="64039"/>
                    <a:pt x="1062393" y="62232"/>
                    <a:pt x="1064200" y="64039"/>
                  </a:cubicBezTo>
                  <a:cubicBezTo>
                    <a:pt x="1084075" y="58619"/>
                    <a:pt x="1105756" y="55005"/>
                    <a:pt x="1125631" y="49585"/>
                  </a:cubicBezTo>
                  <a:cubicBezTo>
                    <a:pt x="1131051" y="47778"/>
                    <a:pt x="1134665" y="47778"/>
                    <a:pt x="1138279" y="47778"/>
                  </a:cubicBezTo>
                  <a:cubicBezTo>
                    <a:pt x="1159960" y="44165"/>
                    <a:pt x="1181642" y="40551"/>
                    <a:pt x="1199710" y="36938"/>
                  </a:cubicBezTo>
                  <a:cubicBezTo>
                    <a:pt x="1205130" y="35131"/>
                    <a:pt x="1208744" y="35131"/>
                    <a:pt x="1212357" y="35131"/>
                  </a:cubicBezTo>
                  <a:cubicBezTo>
                    <a:pt x="1234039" y="31518"/>
                    <a:pt x="1255720" y="27904"/>
                    <a:pt x="1275595" y="26097"/>
                  </a:cubicBezTo>
                  <a:cubicBezTo>
                    <a:pt x="1279209" y="26097"/>
                    <a:pt x="1281015" y="24291"/>
                    <a:pt x="1284629" y="24291"/>
                  </a:cubicBezTo>
                  <a:cubicBezTo>
                    <a:pt x="1304504" y="22484"/>
                    <a:pt x="1326185" y="18870"/>
                    <a:pt x="1346060" y="17064"/>
                  </a:cubicBezTo>
                  <a:cubicBezTo>
                    <a:pt x="1349674" y="17064"/>
                    <a:pt x="1351480" y="15257"/>
                    <a:pt x="1353287" y="17064"/>
                  </a:cubicBezTo>
                  <a:cubicBezTo>
                    <a:pt x="1374969" y="13450"/>
                    <a:pt x="1394843" y="11643"/>
                    <a:pt x="1418332" y="9837"/>
                  </a:cubicBezTo>
                  <a:cubicBezTo>
                    <a:pt x="1421945" y="9837"/>
                    <a:pt x="1425559" y="9837"/>
                    <a:pt x="1429172" y="9837"/>
                  </a:cubicBezTo>
                  <a:cubicBezTo>
                    <a:pt x="1450854" y="6223"/>
                    <a:pt x="1472536" y="6223"/>
                    <a:pt x="1492410" y="4417"/>
                  </a:cubicBezTo>
                  <a:cubicBezTo>
                    <a:pt x="1496024" y="4417"/>
                    <a:pt x="1499637" y="4417"/>
                    <a:pt x="1503251" y="4417"/>
                  </a:cubicBezTo>
                  <a:cubicBezTo>
                    <a:pt x="1526739" y="2610"/>
                    <a:pt x="1548421" y="2610"/>
                    <a:pt x="1570102" y="2610"/>
                  </a:cubicBezTo>
                  <a:cubicBezTo>
                    <a:pt x="1571909" y="803"/>
                    <a:pt x="1573716" y="2610"/>
                    <a:pt x="1575523" y="803"/>
                  </a:cubicBezTo>
                  <a:close/>
                </a:path>
              </a:pathLst>
            </a:custGeom>
            <a:solidFill>
              <a:schemeClr val="accent2"/>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2" name="Google Shape;2592;p153"/>
            <p:cNvSpPr/>
            <p:nvPr/>
          </p:nvSpPr>
          <p:spPr>
            <a:xfrm>
              <a:off x="3060080" y="1645111"/>
              <a:ext cx="3426648" cy="3288558"/>
            </a:xfrm>
            <a:custGeom>
              <a:rect b="b" l="l" r="r" t="t"/>
              <a:pathLst>
                <a:path extrusionOk="0" h="3288558" w="3426648">
                  <a:moveTo>
                    <a:pt x="1531639" y="0"/>
                  </a:moveTo>
                  <a:cubicBezTo>
                    <a:pt x="1531637" y="3615"/>
                    <a:pt x="1529828" y="9039"/>
                    <a:pt x="1528018" y="14462"/>
                  </a:cubicBezTo>
                  <a:cubicBezTo>
                    <a:pt x="1526207" y="23500"/>
                    <a:pt x="1524396" y="32538"/>
                    <a:pt x="1522585" y="41576"/>
                  </a:cubicBezTo>
                  <a:cubicBezTo>
                    <a:pt x="1522582" y="48806"/>
                    <a:pt x="1520773" y="54230"/>
                    <a:pt x="1520770" y="61460"/>
                  </a:cubicBezTo>
                  <a:cubicBezTo>
                    <a:pt x="1518960" y="66883"/>
                    <a:pt x="1517149" y="75921"/>
                    <a:pt x="1517147" y="83151"/>
                  </a:cubicBezTo>
                  <a:cubicBezTo>
                    <a:pt x="1517144" y="90381"/>
                    <a:pt x="1515334" y="95804"/>
                    <a:pt x="1513523" y="104842"/>
                  </a:cubicBezTo>
                  <a:cubicBezTo>
                    <a:pt x="1511714" y="110265"/>
                    <a:pt x="1511711" y="117495"/>
                    <a:pt x="1509900" y="126534"/>
                  </a:cubicBezTo>
                  <a:cubicBezTo>
                    <a:pt x="1509897" y="133764"/>
                    <a:pt x="1508088" y="139187"/>
                    <a:pt x="1508085" y="146417"/>
                  </a:cubicBezTo>
                  <a:cubicBezTo>
                    <a:pt x="1508082" y="153647"/>
                    <a:pt x="1504464" y="160878"/>
                    <a:pt x="1504461" y="168108"/>
                  </a:cubicBezTo>
                  <a:cubicBezTo>
                    <a:pt x="1504459" y="175338"/>
                    <a:pt x="1502649" y="180761"/>
                    <a:pt x="1500838" y="189800"/>
                  </a:cubicBezTo>
                  <a:cubicBezTo>
                    <a:pt x="1500835" y="197030"/>
                    <a:pt x="1499026" y="202453"/>
                    <a:pt x="1499023" y="209683"/>
                  </a:cubicBezTo>
                  <a:cubicBezTo>
                    <a:pt x="1499020" y="216913"/>
                    <a:pt x="1499017" y="224143"/>
                    <a:pt x="1497206" y="233181"/>
                  </a:cubicBezTo>
                  <a:cubicBezTo>
                    <a:pt x="1495397" y="238604"/>
                    <a:pt x="1495394" y="245834"/>
                    <a:pt x="1493584" y="251257"/>
                  </a:cubicBezTo>
                  <a:cubicBezTo>
                    <a:pt x="1493582" y="258487"/>
                    <a:pt x="1493579" y="265717"/>
                    <a:pt x="1491768" y="274756"/>
                  </a:cubicBezTo>
                  <a:cubicBezTo>
                    <a:pt x="1493573" y="280177"/>
                    <a:pt x="1491764" y="285601"/>
                    <a:pt x="1491761" y="292831"/>
                  </a:cubicBezTo>
                  <a:cubicBezTo>
                    <a:pt x="1489950" y="301869"/>
                    <a:pt x="1489947" y="309099"/>
                    <a:pt x="1489944" y="316329"/>
                  </a:cubicBezTo>
                  <a:cubicBezTo>
                    <a:pt x="1489942" y="323559"/>
                    <a:pt x="1488132" y="328982"/>
                    <a:pt x="1488129" y="336212"/>
                  </a:cubicBezTo>
                  <a:cubicBezTo>
                    <a:pt x="1488126" y="343442"/>
                    <a:pt x="1488124" y="350672"/>
                    <a:pt x="1486313" y="359710"/>
                  </a:cubicBezTo>
                  <a:cubicBezTo>
                    <a:pt x="1486311" y="363325"/>
                    <a:pt x="1486309" y="370555"/>
                    <a:pt x="1486306" y="377785"/>
                  </a:cubicBezTo>
                  <a:cubicBezTo>
                    <a:pt x="1486303" y="385015"/>
                    <a:pt x="1484492" y="394053"/>
                    <a:pt x="1484489" y="401283"/>
                  </a:cubicBezTo>
                  <a:cubicBezTo>
                    <a:pt x="1484486" y="408513"/>
                    <a:pt x="1484485" y="412128"/>
                    <a:pt x="1484482" y="419358"/>
                  </a:cubicBezTo>
                  <a:cubicBezTo>
                    <a:pt x="1484479" y="426588"/>
                    <a:pt x="1482668" y="435626"/>
                    <a:pt x="1482666" y="442856"/>
                  </a:cubicBezTo>
                  <a:cubicBezTo>
                    <a:pt x="1482663" y="450086"/>
                    <a:pt x="1482662" y="453701"/>
                    <a:pt x="1482659" y="460931"/>
                  </a:cubicBezTo>
                  <a:cubicBezTo>
                    <a:pt x="1482656" y="468161"/>
                    <a:pt x="1480845" y="477200"/>
                    <a:pt x="1482649" y="486236"/>
                  </a:cubicBezTo>
                  <a:cubicBezTo>
                    <a:pt x="1480839" y="491660"/>
                    <a:pt x="1482645" y="497081"/>
                    <a:pt x="1480835" y="502505"/>
                  </a:cubicBezTo>
                  <a:cubicBezTo>
                    <a:pt x="1480832" y="509735"/>
                    <a:pt x="1482636" y="518771"/>
                    <a:pt x="1480825" y="527810"/>
                  </a:cubicBezTo>
                  <a:cubicBezTo>
                    <a:pt x="1482631" y="533231"/>
                    <a:pt x="1480821" y="538655"/>
                    <a:pt x="1482627" y="544076"/>
                  </a:cubicBezTo>
                  <a:cubicBezTo>
                    <a:pt x="1480816" y="553115"/>
                    <a:pt x="1480813" y="560345"/>
                    <a:pt x="1482617" y="569381"/>
                  </a:cubicBezTo>
                  <a:cubicBezTo>
                    <a:pt x="1480807" y="574805"/>
                    <a:pt x="1482613" y="580226"/>
                    <a:pt x="1482611" y="583841"/>
                  </a:cubicBezTo>
                  <a:cubicBezTo>
                    <a:pt x="1482607" y="594686"/>
                    <a:pt x="1482604" y="601916"/>
                    <a:pt x="1482600" y="612761"/>
                  </a:cubicBezTo>
                  <a:cubicBezTo>
                    <a:pt x="1482599" y="616376"/>
                    <a:pt x="1484404" y="621798"/>
                    <a:pt x="1482595" y="627221"/>
                  </a:cubicBezTo>
                  <a:cubicBezTo>
                    <a:pt x="1484399" y="636258"/>
                    <a:pt x="1484396" y="643488"/>
                    <a:pt x="1484392" y="654333"/>
                  </a:cubicBezTo>
                  <a:cubicBezTo>
                    <a:pt x="1484390" y="657948"/>
                    <a:pt x="1486196" y="663370"/>
                    <a:pt x="1484386" y="668793"/>
                  </a:cubicBezTo>
                  <a:cubicBezTo>
                    <a:pt x="1486190" y="677830"/>
                    <a:pt x="1486187" y="685060"/>
                    <a:pt x="1486183" y="695905"/>
                  </a:cubicBezTo>
                  <a:cubicBezTo>
                    <a:pt x="1486182" y="699520"/>
                    <a:pt x="1487987" y="704942"/>
                    <a:pt x="1487986" y="708557"/>
                  </a:cubicBezTo>
                  <a:cubicBezTo>
                    <a:pt x="1487982" y="719402"/>
                    <a:pt x="1487979" y="726632"/>
                    <a:pt x="1489783" y="735668"/>
                  </a:cubicBezTo>
                  <a:cubicBezTo>
                    <a:pt x="1489780" y="742899"/>
                    <a:pt x="1489779" y="746513"/>
                    <a:pt x="1489777" y="750128"/>
                  </a:cubicBezTo>
                  <a:cubicBezTo>
                    <a:pt x="1491581" y="759165"/>
                    <a:pt x="1491577" y="770010"/>
                    <a:pt x="1493381" y="779047"/>
                  </a:cubicBezTo>
                  <a:cubicBezTo>
                    <a:pt x="1493380" y="782662"/>
                    <a:pt x="1493379" y="786277"/>
                    <a:pt x="1495184" y="791699"/>
                  </a:cubicBezTo>
                  <a:cubicBezTo>
                    <a:pt x="1493373" y="800737"/>
                    <a:pt x="1495177" y="809774"/>
                    <a:pt x="1496981" y="818811"/>
                  </a:cubicBezTo>
                  <a:cubicBezTo>
                    <a:pt x="1496980" y="822426"/>
                    <a:pt x="1498785" y="827847"/>
                    <a:pt x="1498784" y="831462"/>
                  </a:cubicBezTo>
                  <a:cubicBezTo>
                    <a:pt x="1498779" y="842307"/>
                    <a:pt x="1500583" y="851344"/>
                    <a:pt x="1502387" y="860381"/>
                  </a:cubicBezTo>
                  <a:cubicBezTo>
                    <a:pt x="1502386" y="863996"/>
                    <a:pt x="1502385" y="867611"/>
                    <a:pt x="1504190" y="873033"/>
                  </a:cubicBezTo>
                  <a:cubicBezTo>
                    <a:pt x="1504186" y="883878"/>
                    <a:pt x="1505990" y="892915"/>
                    <a:pt x="1507794" y="901951"/>
                  </a:cubicBezTo>
                  <a:cubicBezTo>
                    <a:pt x="1507793" y="905566"/>
                    <a:pt x="1507791" y="909181"/>
                    <a:pt x="1507790" y="912796"/>
                  </a:cubicBezTo>
                  <a:cubicBezTo>
                    <a:pt x="1509594" y="921833"/>
                    <a:pt x="1511396" y="934485"/>
                    <a:pt x="1513200" y="943522"/>
                  </a:cubicBezTo>
                  <a:cubicBezTo>
                    <a:pt x="1513199" y="947137"/>
                    <a:pt x="1513198" y="950752"/>
                    <a:pt x="1515004" y="952559"/>
                  </a:cubicBezTo>
                  <a:cubicBezTo>
                    <a:pt x="1515000" y="963404"/>
                    <a:pt x="1518611" y="974247"/>
                    <a:pt x="1518607" y="985092"/>
                  </a:cubicBezTo>
                  <a:cubicBezTo>
                    <a:pt x="1520414" y="986899"/>
                    <a:pt x="1520412" y="990514"/>
                    <a:pt x="1520411" y="994129"/>
                  </a:cubicBezTo>
                  <a:cubicBezTo>
                    <a:pt x="1522215" y="1003166"/>
                    <a:pt x="1524018" y="1015818"/>
                    <a:pt x="1525822" y="1024854"/>
                  </a:cubicBezTo>
                  <a:cubicBezTo>
                    <a:pt x="1525820" y="1028469"/>
                    <a:pt x="1527627" y="1030276"/>
                    <a:pt x="1525819" y="1032084"/>
                  </a:cubicBezTo>
                  <a:cubicBezTo>
                    <a:pt x="1529430" y="1042928"/>
                    <a:pt x="1531232" y="1055580"/>
                    <a:pt x="1534843" y="1066423"/>
                  </a:cubicBezTo>
                  <a:cubicBezTo>
                    <a:pt x="1533035" y="1068232"/>
                    <a:pt x="1534842" y="1070038"/>
                    <a:pt x="1534842" y="1070038"/>
                  </a:cubicBezTo>
                  <a:cubicBezTo>
                    <a:pt x="1560095" y="1203784"/>
                    <a:pt x="1596195" y="1333910"/>
                    <a:pt x="1639526" y="1460418"/>
                  </a:cubicBezTo>
                  <a:cubicBezTo>
                    <a:pt x="1641333" y="1462225"/>
                    <a:pt x="1641333" y="1462225"/>
                    <a:pt x="1641333" y="1462225"/>
                  </a:cubicBezTo>
                  <a:cubicBezTo>
                    <a:pt x="1644944" y="1473068"/>
                    <a:pt x="1650362" y="1485719"/>
                    <a:pt x="1653973" y="1496562"/>
                  </a:cubicBezTo>
                  <a:cubicBezTo>
                    <a:pt x="1653973" y="1496562"/>
                    <a:pt x="1653971" y="1500177"/>
                    <a:pt x="1653971" y="1500177"/>
                  </a:cubicBezTo>
                  <a:cubicBezTo>
                    <a:pt x="1659389" y="1512828"/>
                    <a:pt x="1663000" y="1523671"/>
                    <a:pt x="1668419" y="1532707"/>
                  </a:cubicBezTo>
                  <a:cubicBezTo>
                    <a:pt x="1668417" y="1536322"/>
                    <a:pt x="1668417" y="1536322"/>
                    <a:pt x="1670224" y="1538128"/>
                  </a:cubicBezTo>
                  <a:cubicBezTo>
                    <a:pt x="1673835" y="1548972"/>
                    <a:pt x="1677446" y="1559816"/>
                    <a:pt x="1681056" y="1570659"/>
                  </a:cubicBezTo>
                  <a:cubicBezTo>
                    <a:pt x="1682863" y="1572466"/>
                    <a:pt x="1684670" y="1574273"/>
                    <a:pt x="1684669" y="1577888"/>
                  </a:cubicBezTo>
                  <a:cubicBezTo>
                    <a:pt x="1688279" y="1588731"/>
                    <a:pt x="1693699" y="1597767"/>
                    <a:pt x="1697309" y="1608610"/>
                  </a:cubicBezTo>
                  <a:cubicBezTo>
                    <a:pt x="1699116" y="1610417"/>
                    <a:pt x="1699115" y="1614032"/>
                    <a:pt x="1700922" y="1615839"/>
                  </a:cubicBezTo>
                  <a:cubicBezTo>
                    <a:pt x="1704532" y="1626683"/>
                    <a:pt x="1709951" y="1635718"/>
                    <a:pt x="1711755" y="1644755"/>
                  </a:cubicBezTo>
                  <a:cubicBezTo>
                    <a:pt x="1715369" y="1648368"/>
                    <a:pt x="1715368" y="1651983"/>
                    <a:pt x="1717174" y="1653790"/>
                  </a:cubicBezTo>
                  <a:cubicBezTo>
                    <a:pt x="1720785" y="1664634"/>
                    <a:pt x="1726204" y="1673669"/>
                    <a:pt x="1729816" y="1680898"/>
                  </a:cubicBezTo>
                  <a:cubicBezTo>
                    <a:pt x="1731622" y="1686320"/>
                    <a:pt x="1733429" y="1688127"/>
                    <a:pt x="1735234" y="1693548"/>
                  </a:cubicBezTo>
                  <a:cubicBezTo>
                    <a:pt x="1738846" y="1700777"/>
                    <a:pt x="1742457" y="1711620"/>
                    <a:pt x="1746069" y="1718849"/>
                  </a:cubicBezTo>
                  <a:cubicBezTo>
                    <a:pt x="1747875" y="1724271"/>
                    <a:pt x="1749682" y="1726078"/>
                    <a:pt x="1751487" y="1731499"/>
                  </a:cubicBezTo>
                  <a:cubicBezTo>
                    <a:pt x="1755099" y="1738728"/>
                    <a:pt x="1760518" y="1747764"/>
                    <a:pt x="1764130" y="1754992"/>
                  </a:cubicBezTo>
                  <a:cubicBezTo>
                    <a:pt x="1765936" y="1760414"/>
                    <a:pt x="1769549" y="1764028"/>
                    <a:pt x="1769548" y="1767643"/>
                  </a:cubicBezTo>
                  <a:cubicBezTo>
                    <a:pt x="1774967" y="1776678"/>
                    <a:pt x="1778579" y="1783907"/>
                    <a:pt x="1783998" y="1792942"/>
                  </a:cubicBezTo>
                  <a:cubicBezTo>
                    <a:pt x="1783997" y="1796557"/>
                    <a:pt x="1785802" y="1801979"/>
                    <a:pt x="1789416" y="1805592"/>
                  </a:cubicBezTo>
                  <a:cubicBezTo>
                    <a:pt x="1793028" y="1812821"/>
                    <a:pt x="1798447" y="1821856"/>
                    <a:pt x="1802059" y="1829085"/>
                  </a:cubicBezTo>
                  <a:cubicBezTo>
                    <a:pt x="1803865" y="1834507"/>
                    <a:pt x="1805670" y="1839929"/>
                    <a:pt x="1807477" y="1841735"/>
                  </a:cubicBezTo>
                  <a:cubicBezTo>
                    <a:pt x="1812896" y="1850771"/>
                    <a:pt x="1816508" y="1857999"/>
                    <a:pt x="1821927" y="1867035"/>
                  </a:cubicBezTo>
                  <a:cubicBezTo>
                    <a:pt x="1821926" y="1870650"/>
                    <a:pt x="1825539" y="1874263"/>
                    <a:pt x="1827345" y="1879685"/>
                  </a:cubicBezTo>
                  <a:cubicBezTo>
                    <a:pt x="1830957" y="1886914"/>
                    <a:pt x="1836376" y="1895949"/>
                    <a:pt x="1839988" y="1903178"/>
                  </a:cubicBezTo>
                  <a:cubicBezTo>
                    <a:pt x="1843602" y="1906791"/>
                    <a:pt x="1845407" y="1912213"/>
                    <a:pt x="1849021" y="1915827"/>
                  </a:cubicBezTo>
                  <a:cubicBezTo>
                    <a:pt x="1852633" y="1923055"/>
                    <a:pt x="1856245" y="1930284"/>
                    <a:pt x="1861664" y="1939319"/>
                  </a:cubicBezTo>
                  <a:cubicBezTo>
                    <a:pt x="1865278" y="1942933"/>
                    <a:pt x="1867084" y="1948355"/>
                    <a:pt x="1870697" y="1951968"/>
                  </a:cubicBezTo>
                  <a:cubicBezTo>
                    <a:pt x="1874309" y="1959197"/>
                    <a:pt x="1877922" y="1966426"/>
                    <a:pt x="1883341" y="1975461"/>
                  </a:cubicBezTo>
                  <a:cubicBezTo>
                    <a:pt x="1886954" y="1979075"/>
                    <a:pt x="1886953" y="1982690"/>
                    <a:pt x="1890566" y="1986303"/>
                  </a:cubicBezTo>
                  <a:cubicBezTo>
                    <a:pt x="1895985" y="1995339"/>
                    <a:pt x="1899598" y="2002567"/>
                    <a:pt x="1903210" y="2009796"/>
                  </a:cubicBezTo>
                  <a:cubicBezTo>
                    <a:pt x="1906823" y="2013409"/>
                    <a:pt x="1908629" y="2018831"/>
                    <a:pt x="1912242" y="2022445"/>
                  </a:cubicBezTo>
                  <a:cubicBezTo>
                    <a:pt x="1917661" y="2031480"/>
                    <a:pt x="1921274" y="2038709"/>
                    <a:pt x="1926694" y="2044129"/>
                  </a:cubicBezTo>
                  <a:cubicBezTo>
                    <a:pt x="1928500" y="2049551"/>
                    <a:pt x="1932113" y="2053165"/>
                    <a:pt x="1935725" y="2060393"/>
                  </a:cubicBezTo>
                  <a:cubicBezTo>
                    <a:pt x="1941146" y="2065814"/>
                    <a:pt x="1944758" y="2073042"/>
                    <a:pt x="1948370" y="2080271"/>
                  </a:cubicBezTo>
                  <a:cubicBezTo>
                    <a:pt x="1951984" y="2083885"/>
                    <a:pt x="1955596" y="2091113"/>
                    <a:pt x="1959210" y="2094727"/>
                  </a:cubicBezTo>
                  <a:cubicBezTo>
                    <a:pt x="1962822" y="2101955"/>
                    <a:pt x="1968242" y="2107376"/>
                    <a:pt x="1971854" y="2114604"/>
                  </a:cubicBezTo>
                  <a:cubicBezTo>
                    <a:pt x="1977275" y="2120025"/>
                    <a:pt x="1979080" y="2125447"/>
                    <a:pt x="1982694" y="2129060"/>
                  </a:cubicBezTo>
                  <a:cubicBezTo>
                    <a:pt x="1986306" y="2136289"/>
                    <a:pt x="1991726" y="2141709"/>
                    <a:pt x="1997145" y="2150745"/>
                  </a:cubicBezTo>
                  <a:cubicBezTo>
                    <a:pt x="2000759" y="2154358"/>
                    <a:pt x="2004373" y="2157972"/>
                    <a:pt x="2006178" y="2163394"/>
                  </a:cubicBezTo>
                  <a:cubicBezTo>
                    <a:pt x="2011599" y="2168814"/>
                    <a:pt x="2017017" y="2177849"/>
                    <a:pt x="2022438" y="2183270"/>
                  </a:cubicBezTo>
                  <a:cubicBezTo>
                    <a:pt x="2024243" y="2188692"/>
                    <a:pt x="2027857" y="2192305"/>
                    <a:pt x="2031471" y="2195919"/>
                  </a:cubicBezTo>
                  <a:cubicBezTo>
                    <a:pt x="2036890" y="2204954"/>
                    <a:pt x="2042310" y="2210375"/>
                    <a:pt x="2045922" y="2217603"/>
                  </a:cubicBezTo>
                  <a:cubicBezTo>
                    <a:pt x="2049536" y="2221217"/>
                    <a:pt x="2054956" y="2226637"/>
                    <a:pt x="2056762" y="2232059"/>
                  </a:cubicBezTo>
                  <a:cubicBezTo>
                    <a:pt x="2062182" y="2237480"/>
                    <a:pt x="2065794" y="2244708"/>
                    <a:pt x="2071215" y="2250129"/>
                  </a:cubicBezTo>
                  <a:cubicBezTo>
                    <a:pt x="2076635" y="2255549"/>
                    <a:pt x="2078440" y="2260971"/>
                    <a:pt x="2082054" y="2264584"/>
                  </a:cubicBezTo>
                  <a:cubicBezTo>
                    <a:pt x="2089281" y="2271812"/>
                    <a:pt x="2092894" y="2279040"/>
                    <a:pt x="2098314" y="2284461"/>
                  </a:cubicBezTo>
                  <a:cubicBezTo>
                    <a:pt x="2101928" y="2288074"/>
                    <a:pt x="2107348" y="2293495"/>
                    <a:pt x="2109153" y="2298916"/>
                  </a:cubicBezTo>
                  <a:cubicBezTo>
                    <a:pt x="2114574" y="2304337"/>
                    <a:pt x="2119994" y="2309757"/>
                    <a:pt x="2123606" y="2316986"/>
                  </a:cubicBezTo>
                  <a:cubicBezTo>
                    <a:pt x="2129027" y="2322406"/>
                    <a:pt x="2132640" y="2326020"/>
                    <a:pt x="2138061" y="2331440"/>
                  </a:cubicBezTo>
                  <a:cubicBezTo>
                    <a:pt x="2141673" y="2338669"/>
                    <a:pt x="2147093" y="2344089"/>
                    <a:pt x="2152514" y="2349510"/>
                  </a:cubicBezTo>
                  <a:cubicBezTo>
                    <a:pt x="2156127" y="2353123"/>
                    <a:pt x="2161548" y="2358544"/>
                    <a:pt x="2163353" y="2363966"/>
                  </a:cubicBezTo>
                  <a:cubicBezTo>
                    <a:pt x="2168774" y="2369386"/>
                    <a:pt x="2174194" y="2374806"/>
                    <a:pt x="2179614" y="2380227"/>
                  </a:cubicBezTo>
                  <a:cubicBezTo>
                    <a:pt x="2185035" y="2385647"/>
                    <a:pt x="2188647" y="2392876"/>
                    <a:pt x="2192261" y="2396489"/>
                  </a:cubicBezTo>
                  <a:cubicBezTo>
                    <a:pt x="2199488" y="2403717"/>
                    <a:pt x="2208522" y="2412751"/>
                    <a:pt x="2215749" y="2419978"/>
                  </a:cubicBezTo>
                  <a:cubicBezTo>
                    <a:pt x="2221168" y="2429013"/>
                    <a:pt x="2228395" y="2436240"/>
                    <a:pt x="2235623" y="2443468"/>
                  </a:cubicBezTo>
                  <a:cubicBezTo>
                    <a:pt x="2235623" y="2443468"/>
                    <a:pt x="2235623" y="2443468"/>
                    <a:pt x="2237429" y="2445274"/>
                  </a:cubicBezTo>
                  <a:cubicBezTo>
                    <a:pt x="2246463" y="2454308"/>
                    <a:pt x="2253689" y="2465151"/>
                    <a:pt x="2262723" y="2474185"/>
                  </a:cubicBezTo>
                  <a:cubicBezTo>
                    <a:pt x="2264530" y="2475991"/>
                    <a:pt x="2266337" y="2477798"/>
                    <a:pt x="2266337" y="2477798"/>
                  </a:cubicBezTo>
                  <a:cubicBezTo>
                    <a:pt x="2275371" y="2486832"/>
                    <a:pt x="2282597" y="2497674"/>
                    <a:pt x="2291631" y="2506708"/>
                  </a:cubicBezTo>
                  <a:cubicBezTo>
                    <a:pt x="2293438" y="2508515"/>
                    <a:pt x="2295244" y="2510322"/>
                    <a:pt x="2295244" y="2510322"/>
                  </a:cubicBezTo>
                  <a:cubicBezTo>
                    <a:pt x="2298858" y="2513936"/>
                    <a:pt x="2300665" y="2515743"/>
                    <a:pt x="2302472" y="2517549"/>
                  </a:cubicBezTo>
                  <a:cubicBezTo>
                    <a:pt x="2309699" y="2524777"/>
                    <a:pt x="2316926" y="2532004"/>
                    <a:pt x="2324153" y="2539231"/>
                  </a:cubicBezTo>
                  <a:cubicBezTo>
                    <a:pt x="2324153" y="2539231"/>
                    <a:pt x="2327768" y="2539230"/>
                    <a:pt x="2329575" y="2541036"/>
                  </a:cubicBezTo>
                  <a:cubicBezTo>
                    <a:pt x="2336802" y="2548264"/>
                    <a:pt x="2345836" y="2557298"/>
                    <a:pt x="2354870" y="2566332"/>
                  </a:cubicBezTo>
                  <a:cubicBezTo>
                    <a:pt x="2354870" y="2566332"/>
                    <a:pt x="2356677" y="2568139"/>
                    <a:pt x="2356677" y="2568139"/>
                  </a:cubicBezTo>
                  <a:cubicBezTo>
                    <a:pt x="2367519" y="2575364"/>
                    <a:pt x="2376553" y="2584398"/>
                    <a:pt x="2385589" y="2589817"/>
                  </a:cubicBezTo>
                  <a:cubicBezTo>
                    <a:pt x="2389202" y="2593431"/>
                    <a:pt x="2391009" y="2595238"/>
                    <a:pt x="2392816" y="2597045"/>
                  </a:cubicBezTo>
                  <a:cubicBezTo>
                    <a:pt x="2401851" y="2602464"/>
                    <a:pt x="2410885" y="2611498"/>
                    <a:pt x="2419921" y="2616917"/>
                  </a:cubicBezTo>
                  <a:cubicBezTo>
                    <a:pt x="2421728" y="2618724"/>
                    <a:pt x="2425341" y="2622337"/>
                    <a:pt x="2427148" y="2624144"/>
                  </a:cubicBezTo>
                  <a:cubicBezTo>
                    <a:pt x="2436183" y="2629563"/>
                    <a:pt x="2445219" y="2634982"/>
                    <a:pt x="2452446" y="2642209"/>
                  </a:cubicBezTo>
                  <a:cubicBezTo>
                    <a:pt x="2456061" y="2642208"/>
                    <a:pt x="2457868" y="2644015"/>
                    <a:pt x="2459675" y="2645821"/>
                  </a:cubicBezTo>
                  <a:cubicBezTo>
                    <a:pt x="2468710" y="2651240"/>
                    <a:pt x="2477745" y="2656659"/>
                    <a:pt x="2486781" y="2662078"/>
                  </a:cubicBezTo>
                  <a:cubicBezTo>
                    <a:pt x="2488588" y="2663885"/>
                    <a:pt x="2492201" y="2667499"/>
                    <a:pt x="2495816" y="2667498"/>
                  </a:cubicBezTo>
                  <a:cubicBezTo>
                    <a:pt x="2504852" y="2672916"/>
                    <a:pt x="2513887" y="2678335"/>
                    <a:pt x="2522922" y="2683754"/>
                  </a:cubicBezTo>
                  <a:cubicBezTo>
                    <a:pt x="2526536" y="2687368"/>
                    <a:pt x="2530151" y="2687367"/>
                    <a:pt x="2533765" y="2690980"/>
                  </a:cubicBezTo>
                  <a:cubicBezTo>
                    <a:pt x="2540993" y="2694593"/>
                    <a:pt x="2550029" y="2700011"/>
                    <a:pt x="2557257" y="2703624"/>
                  </a:cubicBezTo>
                  <a:cubicBezTo>
                    <a:pt x="2562679" y="2705429"/>
                    <a:pt x="2566293" y="2709043"/>
                    <a:pt x="2569908" y="2709041"/>
                  </a:cubicBezTo>
                  <a:cubicBezTo>
                    <a:pt x="2577136" y="2712654"/>
                    <a:pt x="2586172" y="2718073"/>
                    <a:pt x="2593400" y="2721685"/>
                  </a:cubicBezTo>
                  <a:cubicBezTo>
                    <a:pt x="2597015" y="2721683"/>
                    <a:pt x="2600629" y="2725297"/>
                    <a:pt x="2606051" y="2727102"/>
                  </a:cubicBezTo>
                  <a:cubicBezTo>
                    <a:pt x="2613279" y="2730715"/>
                    <a:pt x="2624123" y="2734325"/>
                    <a:pt x="2633158" y="2739744"/>
                  </a:cubicBezTo>
                  <a:cubicBezTo>
                    <a:pt x="2636773" y="2739743"/>
                    <a:pt x="2640387" y="2743357"/>
                    <a:pt x="2644002" y="2743355"/>
                  </a:cubicBezTo>
                  <a:cubicBezTo>
                    <a:pt x="2651230" y="2746968"/>
                    <a:pt x="2662074" y="2750578"/>
                    <a:pt x="2669303" y="2754191"/>
                  </a:cubicBezTo>
                  <a:cubicBezTo>
                    <a:pt x="2672918" y="2754189"/>
                    <a:pt x="2678339" y="2755995"/>
                    <a:pt x="2683761" y="2757800"/>
                  </a:cubicBezTo>
                  <a:cubicBezTo>
                    <a:pt x="2690990" y="2761412"/>
                    <a:pt x="2698219" y="2765025"/>
                    <a:pt x="2707255" y="2766828"/>
                  </a:cubicBezTo>
                  <a:cubicBezTo>
                    <a:pt x="2710870" y="2766827"/>
                    <a:pt x="2714484" y="2770441"/>
                    <a:pt x="2718099" y="2770439"/>
                  </a:cubicBezTo>
                  <a:cubicBezTo>
                    <a:pt x="2727136" y="2772243"/>
                    <a:pt x="2737979" y="2775854"/>
                    <a:pt x="2747016" y="2777658"/>
                  </a:cubicBezTo>
                  <a:cubicBezTo>
                    <a:pt x="2750630" y="2781272"/>
                    <a:pt x="2754245" y="2781270"/>
                    <a:pt x="2759667" y="2783076"/>
                  </a:cubicBezTo>
                  <a:cubicBezTo>
                    <a:pt x="2768703" y="2784880"/>
                    <a:pt x="2777740" y="2786684"/>
                    <a:pt x="2788584" y="2790295"/>
                  </a:cubicBezTo>
                  <a:cubicBezTo>
                    <a:pt x="2792199" y="2790293"/>
                    <a:pt x="2794006" y="2792100"/>
                    <a:pt x="2799427" y="2793905"/>
                  </a:cubicBezTo>
                  <a:cubicBezTo>
                    <a:pt x="2806657" y="2793903"/>
                    <a:pt x="2815694" y="2795707"/>
                    <a:pt x="2824731" y="2797511"/>
                  </a:cubicBezTo>
                  <a:cubicBezTo>
                    <a:pt x="2826538" y="2799318"/>
                    <a:pt x="2830153" y="2799316"/>
                    <a:pt x="2835574" y="2801122"/>
                  </a:cubicBezTo>
                  <a:cubicBezTo>
                    <a:pt x="2844611" y="2802926"/>
                    <a:pt x="2855456" y="2802921"/>
                    <a:pt x="2866300" y="2806532"/>
                  </a:cubicBezTo>
                  <a:cubicBezTo>
                    <a:pt x="2869915" y="2806531"/>
                    <a:pt x="2873530" y="2806529"/>
                    <a:pt x="2877145" y="2806528"/>
                  </a:cubicBezTo>
                  <a:cubicBezTo>
                    <a:pt x="2887988" y="2810139"/>
                    <a:pt x="2897025" y="2811943"/>
                    <a:pt x="2907870" y="2811939"/>
                  </a:cubicBezTo>
                  <a:cubicBezTo>
                    <a:pt x="2911485" y="2811937"/>
                    <a:pt x="2913292" y="2813744"/>
                    <a:pt x="2916907" y="2813743"/>
                  </a:cubicBezTo>
                  <a:cubicBezTo>
                    <a:pt x="2925944" y="2815547"/>
                    <a:pt x="2934982" y="2813736"/>
                    <a:pt x="2944019" y="2815540"/>
                  </a:cubicBezTo>
                  <a:cubicBezTo>
                    <a:pt x="2947634" y="2815538"/>
                    <a:pt x="2951249" y="2815537"/>
                    <a:pt x="2953056" y="2817344"/>
                  </a:cubicBezTo>
                  <a:cubicBezTo>
                    <a:pt x="2963901" y="2817340"/>
                    <a:pt x="2974746" y="2817336"/>
                    <a:pt x="2985591" y="2817331"/>
                  </a:cubicBezTo>
                  <a:cubicBezTo>
                    <a:pt x="2989206" y="2817330"/>
                    <a:pt x="2991013" y="2819137"/>
                    <a:pt x="2994628" y="2819135"/>
                  </a:cubicBezTo>
                  <a:cubicBezTo>
                    <a:pt x="3005472" y="2819131"/>
                    <a:pt x="3018124" y="2820934"/>
                    <a:pt x="3028969" y="2820930"/>
                  </a:cubicBezTo>
                  <a:cubicBezTo>
                    <a:pt x="3030777" y="2819121"/>
                    <a:pt x="3034392" y="2819120"/>
                    <a:pt x="3036199" y="2820927"/>
                  </a:cubicBezTo>
                  <a:cubicBezTo>
                    <a:pt x="3047044" y="2820923"/>
                    <a:pt x="3056083" y="2819112"/>
                    <a:pt x="3066927" y="2819108"/>
                  </a:cubicBezTo>
                  <a:cubicBezTo>
                    <a:pt x="3068734" y="2820914"/>
                    <a:pt x="3070542" y="2819106"/>
                    <a:pt x="3074157" y="2819105"/>
                  </a:cubicBezTo>
                  <a:cubicBezTo>
                    <a:pt x="3085002" y="2819101"/>
                    <a:pt x="3095847" y="2819096"/>
                    <a:pt x="3108501" y="2817284"/>
                  </a:cubicBezTo>
                  <a:cubicBezTo>
                    <a:pt x="3108501" y="2817284"/>
                    <a:pt x="3112116" y="2817283"/>
                    <a:pt x="3115731" y="2817281"/>
                  </a:cubicBezTo>
                  <a:cubicBezTo>
                    <a:pt x="3126576" y="2817277"/>
                    <a:pt x="3139229" y="2815465"/>
                    <a:pt x="3148267" y="2813654"/>
                  </a:cubicBezTo>
                  <a:cubicBezTo>
                    <a:pt x="3151882" y="2813652"/>
                    <a:pt x="3153690" y="2811844"/>
                    <a:pt x="3155497" y="2813651"/>
                  </a:cubicBezTo>
                  <a:cubicBezTo>
                    <a:pt x="3168150" y="2811838"/>
                    <a:pt x="3177188" y="2810028"/>
                    <a:pt x="3189842" y="2808215"/>
                  </a:cubicBezTo>
                  <a:cubicBezTo>
                    <a:pt x="3189842" y="2808215"/>
                    <a:pt x="3189842" y="2808215"/>
                    <a:pt x="3193456" y="2808214"/>
                  </a:cubicBezTo>
                  <a:cubicBezTo>
                    <a:pt x="3204302" y="2808210"/>
                    <a:pt x="3215148" y="2804590"/>
                    <a:pt x="3227801" y="2802778"/>
                  </a:cubicBezTo>
                  <a:cubicBezTo>
                    <a:pt x="3229609" y="2800970"/>
                    <a:pt x="3233224" y="2800969"/>
                    <a:pt x="3233224" y="2800969"/>
                  </a:cubicBezTo>
                  <a:cubicBezTo>
                    <a:pt x="3245877" y="2799156"/>
                    <a:pt x="3256724" y="2795537"/>
                    <a:pt x="3269377" y="2793725"/>
                  </a:cubicBezTo>
                  <a:cubicBezTo>
                    <a:pt x="3269377" y="2793725"/>
                    <a:pt x="3272992" y="2793723"/>
                    <a:pt x="3274800" y="2791915"/>
                  </a:cubicBezTo>
                  <a:cubicBezTo>
                    <a:pt x="3287453" y="2790103"/>
                    <a:pt x="3298300" y="2786483"/>
                    <a:pt x="3309146" y="2782864"/>
                  </a:cubicBezTo>
                  <a:cubicBezTo>
                    <a:pt x="3309146" y="2782864"/>
                    <a:pt x="3309146" y="2782864"/>
                    <a:pt x="3310953" y="2784671"/>
                  </a:cubicBezTo>
                  <a:cubicBezTo>
                    <a:pt x="3321799" y="2781052"/>
                    <a:pt x="3334454" y="2775625"/>
                    <a:pt x="3345300" y="2772005"/>
                  </a:cubicBezTo>
                  <a:cubicBezTo>
                    <a:pt x="3347107" y="2773812"/>
                    <a:pt x="3348915" y="2772004"/>
                    <a:pt x="3352530" y="2772003"/>
                  </a:cubicBezTo>
                  <a:cubicBezTo>
                    <a:pt x="3363377" y="2768383"/>
                    <a:pt x="3374223" y="2764764"/>
                    <a:pt x="3385069" y="2761145"/>
                  </a:cubicBezTo>
                  <a:cubicBezTo>
                    <a:pt x="3386878" y="2759337"/>
                    <a:pt x="3388686" y="2757529"/>
                    <a:pt x="3392301" y="2757527"/>
                  </a:cubicBezTo>
                  <a:cubicBezTo>
                    <a:pt x="3403147" y="2753908"/>
                    <a:pt x="3413994" y="2750289"/>
                    <a:pt x="3426648" y="2744862"/>
                  </a:cubicBezTo>
                  <a:cubicBezTo>
                    <a:pt x="3406761" y="2757522"/>
                    <a:pt x="3388680" y="2771989"/>
                    <a:pt x="3368793" y="2784649"/>
                  </a:cubicBezTo>
                  <a:cubicBezTo>
                    <a:pt x="3366985" y="2786457"/>
                    <a:pt x="3365177" y="2788265"/>
                    <a:pt x="3363368" y="2790073"/>
                  </a:cubicBezTo>
                  <a:cubicBezTo>
                    <a:pt x="3343481" y="2802734"/>
                    <a:pt x="3327209" y="2815392"/>
                    <a:pt x="3307321" y="2828053"/>
                  </a:cubicBezTo>
                  <a:cubicBezTo>
                    <a:pt x="3305513" y="2829861"/>
                    <a:pt x="3303705" y="2831669"/>
                    <a:pt x="3298282" y="2833478"/>
                  </a:cubicBezTo>
                  <a:cubicBezTo>
                    <a:pt x="3282009" y="2846137"/>
                    <a:pt x="3262122" y="2858797"/>
                    <a:pt x="3244043" y="2869649"/>
                  </a:cubicBezTo>
                  <a:cubicBezTo>
                    <a:pt x="3242235" y="2871458"/>
                    <a:pt x="3240428" y="2869651"/>
                    <a:pt x="3238620" y="2871459"/>
                  </a:cubicBezTo>
                  <a:cubicBezTo>
                    <a:pt x="3218732" y="2884119"/>
                    <a:pt x="3198845" y="2896779"/>
                    <a:pt x="3180766" y="2907631"/>
                  </a:cubicBezTo>
                  <a:cubicBezTo>
                    <a:pt x="3180766" y="2907631"/>
                    <a:pt x="3178958" y="2909439"/>
                    <a:pt x="3178958" y="2909439"/>
                  </a:cubicBezTo>
                  <a:cubicBezTo>
                    <a:pt x="3157263" y="2920293"/>
                    <a:pt x="3139184" y="2931145"/>
                    <a:pt x="3119297" y="2943805"/>
                  </a:cubicBezTo>
                  <a:cubicBezTo>
                    <a:pt x="3115682" y="2943806"/>
                    <a:pt x="3113874" y="2945614"/>
                    <a:pt x="3112066" y="2947423"/>
                  </a:cubicBezTo>
                  <a:cubicBezTo>
                    <a:pt x="3092180" y="2956468"/>
                    <a:pt x="3074100" y="2967320"/>
                    <a:pt x="3052406" y="2978173"/>
                  </a:cubicBezTo>
                  <a:cubicBezTo>
                    <a:pt x="3050598" y="2979981"/>
                    <a:pt x="3046983" y="2979983"/>
                    <a:pt x="3045175" y="2981791"/>
                  </a:cubicBezTo>
                  <a:cubicBezTo>
                    <a:pt x="3025289" y="2990836"/>
                    <a:pt x="3005402" y="3003496"/>
                    <a:pt x="2985516" y="3012541"/>
                  </a:cubicBezTo>
                  <a:cubicBezTo>
                    <a:pt x="2985516" y="3012541"/>
                    <a:pt x="2981901" y="3012543"/>
                    <a:pt x="2981901" y="3012543"/>
                  </a:cubicBezTo>
                  <a:cubicBezTo>
                    <a:pt x="2960206" y="3023396"/>
                    <a:pt x="2938512" y="3034249"/>
                    <a:pt x="2918626" y="3043294"/>
                  </a:cubicBezTo>
                  <a:cubicBezTo>
                    <a:pt x="2918626" y="3043294"/>
                    <a:pt x="2918626" y="3043294"/>
                    <a:pt x="2916818" y="3045103"/>
                  </a:cubicBezTo>
                  <a:cubicBezTo>
                    <a:pt x="2896932" y="3054148"/>
                    <a:pt x="2875239" y="3061386"/>
                    <a:pt x="2855353" y="3070431"/>
                  </a:cubicBezTo>
                  <a:cubicBezTo>
                    <a:pt x="2853545" y="3072239"/>
                    <a:pt x="2849930" y="3072241"/>
                    <a:pt x="2848122" y="3074049"/>
                  </a:cubicBezTo>
                  <a:cubicBezTo>
                    <a:pt x="2828236" y="3083094"/>
                    <a:pt x="2806543" y="3090332"/>
                    <a:pt x="2786657" y="3099378"/>
                  </a:cubicBezTo>
                  <a:cubicBezTo>
                    <a:pt x="2783042" y="3099379"/>
                    <a:pt x="2781234" y="3101187"/>
                    <a:pt x="2777619" y="3101189"/>
                  </a:cubicBezTo>
                  <a:cubicBezTo>
                    <a:pt x="2757733" y="3110234"/>
                    <a:pt x="2736040" y="3117472"/>
                    <a:pt x="2714348" y="3124710"/>
                  </a:cubicBezTo>
                  <a:cubicBezTo>
                    <a:pt x="2712539" y="3126519"/>
                    <a:pt x="2712539" y="3126519"/>
                    <a:pt x="2712539" y="3126519"/>
                  </a:cubicBezTo>
                  <a:cubicBezTo>
                    <a:pt x="2689038" y="3135565"/>
                    <a:pt x="2667346" y="3142804"/>
                    <a:pt x="2645653" y="3150042"/>
                  </a:cubicBezTo>
                  <a:cubicBezTo>
                    <a:pt x="2623960" y="3157280"/>
                    <a:pt x="2600460" y="3162712"/>
                    <a:pt x="2578768" y="3169950"/>
                  </a:cubicBezTo>
                  <a:cubicBezTo>
                    <a:pt x="2576960" y="3171758"/>
                    <a:pt x="2573345" y="3171760"/>
                    <a:pt x="2571536" y="3173568"/>
                  </a:cubicBezTo>
                  <a:cubicBezTo>
                    <a:pt x="2551652" y="3178998"/>
                    <a:pt x="2529959" y="3186236"/>
                    <a:pt x="2506459" y="3191668"/>
                  </a:cubicBezTo>
                  <a:cubicBezTo>
                    <a:pt x="2506459" y="3191668"/>
                    <a:pt x="2502844" y="3191669"/>
                    <a:pt x="2501036" y="3193477"/>
                  </a:cubicBezTo>
                  <a:cubicBezTo>
                    <a:pt x="2477537" y="3198909"/>
                    <a:pt x="2455844" y="3206147"/>
                    <a:pt x="2434153" y="3209771"/>
                  </a:cubicBezTo>
                  <a:cubicBezTo>
                    <a:pt x="2434153" y="3209771"/>
                    <a:pt x="2432344" y="3211579"/>
                    <a:pt x="2432344" y="3211579"/>
                  </a:cubicBezTo>
                  <a:cubicBezTo>
                    <a:pt x="2408845" y="3217011"/>
                    <a:pt x="2387153" y="3220634"/>
                    <a:pt x="2363654" y="3226065"/>
                  </a:cubicBezTo>
                  <a:cubicBezTo>
                    <a:pt x="2363654" y="3226065"/>
                    <a:pt x="2361846" y="3227874"/>
                    <a:pt x="2361846" y="3227874"/>
                  </a:cubicBezTo>
                  <a:cubicBezTo>
                    <a:pt x="2340154" y="3231497"/>
                    <a:pt x="2316655" y="3236928"/>
                    <a:pt x="2294963" y="3240552"/>
                  </a:cubicBezTo>
                  <a:cubicBezTo>
                    <a:pt x="2291348" y="3240553"/>
                    <a:pt x="2289540" y="3242361"/>
                    <a:pt x="2287733" y="3240555"/>
                  </a:cubicBezTo>
                  <a:cubicBezTo>
                    <a:pt x="2264234" y="3245986"/>
                    <a:pt x="2242542" y="3249609"/>
                    <a:pt x="2220851" y="3253233"/>
                  </a:cubicBezTo>
                  <a:cubicBezTo>
                    <a:pt x="2219043" y="3255041"/>
                    <a:pt x="2217236" y="3253234"/>
                    <a:pt x="2213621" y="3253236"/>
                  </a:cubicBezTo>
                  <a:cubicBezTo>
                    <a:pt x="2191930" y="3256859"/>
                    <a:pt x="2168430" y="3262290"/>
                    <a:pt x="2144932" y="3264107"/>
                  </a:cubicBezTo>
                  <a:cubicBezTo>
                    <a:pt x="2119626" y="3267732"/>
                    <a:pt x="2097934" y="3271355"/>
                    <a:pt x="2074436" y="3273172"/>
                  </a:cubicBezTo>
                  <a:cubicBezTo>
                    <a:pt x="2074436" y="3273172"/>
                    <a:pt x="2074436" y="3273172"/>
                    <a:pt x="2070821" y="3273173"/>
                  </a:cubicBezTo>
                  <a:cubicBezTo>
                    <a:pt x="2049130" y="3276797"/>
                    <a:pt x="2027440" y="3276805"/>
                    <a:pt x="2003941" y="3278621"/>
                  </a:cubicBezTo>
                  <a:cubicBezTo>
                    <a:pt x="2002133" y="3280430"/>
                    <a:pt x="1998518" y="3280431"/>
                    <a:pt x="1994903" y="3280432"/>
                  </a:cubicBezTo>
                  <a:cubicBezTo>
                    <a:pt x="1975020" y="3282247"/>
                    <a:pt x="1951522" y="3284064"/>
                    <a:pt x="1929832" y="3284072"/>
                  </a:cubicBezTo>
                  <a:cubicBezTo>
                    <a:pt x="1926217" y="3284074"/>
                    <a:pt x="1924409" y="3285882"/>
                    <a:pt x="1920794" y="3285883"/>
                  </a:cubicBezTo>
                  <a:cubicBezTo>
                    <a:pt x="1899104" y="3285892"/>
                    <a:pt x="1875606" y="3287708"/>
                    <a:pt x="1853916" y="3287717"/>
                  </a:cubicBezTo>
                  <a:cubicBezTo>
                    <a:pt x="1852109" y="3285910"/>
                    <a:pt x="1850301" y="3287718"/>
                    <a:pt x="1850301" y="3287718"/>
                  </a:cubicBezTo>
                  <a:cubicBezTo>
                    <a:pt x="1828611" y="3287726"/>
                    <a:pt x="1805112" y="3289543"/>
                    <a:pt x="1781616" y="3287744"/>
                  </a:cubicBezTo>
                  <a:cubicBezTo>
                    <a:pt x="1779807" y="3289553"/>
                    <a:pt x="1778000" y="3287746"/>
                    <a:pt x="1778000" y="3287746"/>
                  </a:cubicBezTo>
                  <a:cubicBezTo>
                    <a:pt x="1754502" y="3289562"/>
                    <a:pt x="1731006" y="3287764"/>
                    <a:pt x="1709316" y="3287772"/>
                  </a:cubicBezTo>
                  <a:cubicBezTo>
                    <a:pt x="1705701" y="3287774"/>
                    <a:pt x="1703894" y="3285967"/>
                    <a:pt x="1700279" y="3285968"/>
                  </a:cubicBezTo>
                  <a:cubicBezTo>
                    <a:pt x="1678589" y="3285977"/>
                    <a:pt x="1656899" y="3285985"/>
                    <a:pt x="1633402" y="3284186"/>
                  </a:cubicBezTo>
                  <a:cubicBezTo>
                    <a:pt x="1629787" y="3284188"/>
                    <a:pt x="1629787" y="3284188"/>
                    <a:pt x="1626172" y="3284189"/>
                  </a:cubicBezTo>
                  <a:cubicBezTo>
                    <a:pt x="1602675" y="3282391"/>
                    <a:pt x="1579178" y="3280592"/>
                    <a:pt x="1557488" y="3280601"/>
                  </a:cubicBezTo>
                  <a:cubicBezTo>
                    <a:pt x="1555682" y="3278794"/>
                    <a:pt x="1555682" y="3278794"/>
                    <a:pt x="1555682" y="3278794"/>
                  </a:cubicBezTo>
                  <a:cubicBezTo>
                    <a:pt x="1532185" y="3276995"/>
                    <a:pt x="1508688" y="3275197"/>
                    <a:pt x="1486999" y="3271590"/>
                  </a:cubicBezTo>
                  <a:cubicBezTo>
                    <a:pt x="1483385" y="3271592"/>
                    <a:pt x="1483385" y="3271592"/>
                    <a:pt x="1479769" y="3271593"/>
                  </a:cubicBezTo>
                  <a:cubicBezTo>
                    <a:pt x="1458081" y="3267986"/>
                    <a:pt x="1436391" y="3267995"/>
                    <a:pt x="1414702" y="3264388"/>
                  </a:cubicBezTo>
                  <a:cubicBezTo>
                    <a:pt x="1409280" y="3262583"/>
                    <a:pt x="1405666" y="3262584"/>
                    <a:pt x="1402050" y="3262585"/>
                  </a:cubicBezTo>
                  <a:cubicBezTo>
                    <a:pt x="1380362" y="3258979"/>
                    <a:pt x="1358673" y="3255372"/>
                    <a:pt x="1338792" y="3253572"/>
                  </a:cubicBezTo>
                  <a:cubicBezTo>
                    <a:pt x="1333370" y="3251767"/>
                    <a:pt x="1331563" y="3249960"/>
                    <a:pt x="1327948" y="3249961"/>
                  </a:cubicBezTo>
                  <a:cubicBezTo>
                    <a:pt x="1306259" y="3246355"/>
                    <a:pt x="1284571" y="3242748"/>
                    <a:pt x="1261075" y="3237335"/>
                  </a:cubicBezTo>
                  <a:cubicBezTo>
                    <a:pt x="1259267" y="3239143"/>
                    <a:pt x="1259267" y="3239143"/>
                    <a:pt x="1257460" y="3237336"/>
                  </a:cubicBezTo>
                  <a:cubicBezTo>
                    <a:pt x="1235772" y="3233729"/>
                    <a:pt x="1212276" y="3228316"/>
                    <a:pt x="1190588" y="3224709"/>
                  </a:cubicBezTo>
                  <a:cubicBezTo>
                    <a:pt x="1188781" y="3222903"/>
                    <a:pt x="1186973" y="3224711"/>
                    <a:pt x="1185166" y="3222904"/>
                  </a:cubicBezTo>
                  <a:cubicBezTo>
                    <a:pt x="1185166" y="3222904"/>
                    <a:pt x="1185166" y="3222904"/>
                    <a:pt x="178776" y="2216514"/>
                  </a:cubicBezTo>
                  <a:cubicBezTo>
                    <a:pt x="-59722" y="1978016"/>
                    <a:pt x="-59573" y="1591212"/>
                    <a:pt x="179109" y="1352530"/>
                  </a:cubicBezTo>
                  <a:cubicBezTo>
                    <a:pt x="179109" y="1352530"/>
                    <a:pt x="179109" y="1352530"/>
                    <a:pt x="1531639" y="0"/>
                  </a:cubicBezTo>
                  <a:close/>
                </a:path>
              </a:pathLst>
            </a:custGeom>
            <a:solidFill>
              <a:srgbClr val="15D77D"/>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3" name="Google Shape;2593;p153"/>
            <p:cNvSpPr/>
            <p:nvPr/>
          </p:nvSpPr>
          <p:spPr>
            <a:xfrm>
              <a:off x="4312113" y="3034490"/>
              <a:ext cx="3291877" cy="3430469"/>
            </a:xfrm>
            <a:custGeom>
              <a:rect b="b" l="l" r="r" t="t"/>
              <a:pathLst>
                <a:path extrusionOk="0" h="3430469" w="3291877">
                  <a:moveTo>
                    <a:pt x="2745868" y="0"/>
                  </a:moveTo>
                  <a:cubicBezTo>
                    <a:pt x="2760319" y="18068"/>
                    <a:pt x="2771156" y="36136"/>
                    <a:pt x="2783801" y="52396"/>
                  </a:cubicBezTo>
                  <a:cubicBezTo>
                    <a:pt x="2785607" y="54203"/>
                    <a:pt x="2789221" y="57816"/>
                    <a:pt x="2789219" y="61431"/>
                  </a:cubicBezTo>
                  <a:cubicBezTo>
                    <a:pt x="2801864" y="77691"/>
                    <a:pt x="2814507" y="97566"/>
                    <a:pt x="2827152" y="113827"/>
                  </a:cubicBezTo>
                  <a:cubicBezTo>
                    <a:pt x="2827151" y="117441"/>
                    <a:pt x="2830764" y="121054"/>
                    <a:pt x="2834377" y="124667"/>
                  </a:cubicBezTo>
                  <a:cubicBezTo>
                    <a:pt x="2845214" y="142736"/>
                    <a:pt x="2856051" y="160804"/>
                    <a:pt x="2870502" y="178871"/>
                  </a:cubicBezTo>
                  <a:cubicBezTo>
                    <a:pt x="2870501" y="182486"/>
                    <a:pt x="2872307" y="184292"/>
                    <a:pt x="2874114" y="186099"/>
                  </a:cubicBezTo>
                  <a:cubicBezTo>
                    <a:pt x="2884951" y="204167"/>
                    <a:pt x="2895788" y="222235"/>
                    <a:pt x="2908431" y="242110"/>
                  </a:cubicBezTo>
                  <a:cubicBezTo>
                    <a:pt x="2908431" y="242110"/>
                    <a:pt x="2908430" y="245725"/>
                    <a:pt x="2908430" y="245725"/>
                  </a:cubicBezTo>
                  <a:cubicBezTo>
                    <a:pt x="2921073" y="265600"/>
                    <a:pt x="2931910" y="283668"/>
                    <a:pt x="2942747" y="301737"/>
                  </a:cubicBezTo>
                  <a:cubicBezTo>
                    <a:pt x="2944552" y="307158"/>
                    <a:pt x="2946359" y="308964"/>
                    <a:pt x="2946357" y="312579"/>
                  </a:cubicBezTo>
                  <a:cubicBezTo>
                    <a:pt x="2959001" y="332454"/>
                    <a:pt x="2969838" y="350522"/>
                    <a:pt x="2978867" y="370398"/>
                  </a:cubicBezTo>
                  <a:cubicBezTo>
                    <a:pt x="2980673" y="372205"/>
                    <a:pt x="2980672" y="375819"/>
                    <a:pt x="2984285" y="379432"/>
                  </a:cubicBezTo>
                  <a:cubicBezTo>
                    <a:pt x="2993314" y="399309"/>
                    <a:pt x="3004151" y="417377"/>
                    <a:pt x="3014986" y="439060"/>
                  </a:cubicBezTo>
                  <a:cubicBezTo>
                    <a:pt x="3024015" y="458936"/>
                    <a:pt x="3034851" y="480619"/>
                    <a:pt x="3043880" y="500495"/>
                  </a:cubicBezTo>
                  <a:cubicBezTo>
                    <a:pt x="3043879" y="504110"/>
                    <a:pt x="3045685" y="505916"/>
                    <a:pt x="3047492" y="507723"/>
                  </a:cubicBezTo>
                  <a:cubicBezTo>
                    <a:pt x="3056521" y="527599"/>
                    <a:pt x="3063742" y="549283"/>
                    <a:pt x="3072771" y="569160"/>
                  </a:cubicBezTo>
                  <a:cubicBezTo>
                    <a:pt x="3074577" y="570966"/>
                    <a:pt x="3074576" y="574581"/>
                    <a:pt x="3078189" y="578194"/>
                  </a:cubicBezTo>
                  <a:cubicBezTo>
                    <a:pt x="3083604" y="598071"/>
                    <a:pt x="3092633" y="617947"/>
                    <a:pt x="3101662" y="637824"/>
                  </a:cubicBezTo>
                  <a:cubicBezTo>
                    <a:pt x="3101660" y="641438"/>
                    <a:pt x="3103467" y="643245"/>
                    <a:pt x="3105273" y="645051"/>
                  </a:cubicBezTo>
                  <a:cubicBezTo>
                    <a:pt x="3112494" y="666736"/>
                    <a:pt x="3119717" y="684805"/>
                    <a:pt x="3126938" y="706489"/>
                  </a:cubicBezTo>
                  <a:cubicBezTo>
                    <a:pt x="3128744" y="708296"/>
                    <a:pt x="3128744" y="708296"/>
                    <a:pt x="3126937" y="710104"/>
                  </a:cubicBezTo>
                  <a:cubicBezTo>
                    <a:pt x="3135966" y="729980"/>
                    <a:pt x="3143187" y="751664"/>
                    <a:pt x="3150408" y="773348"/>
                  </a:cubicBezTo>
                  <a:cubicBezTo>
                    <a:pt x="3150406" y="776963"/>
                    <a:pt x="3152213" y="778769"/>
                    <a:pt x="3152212" y="782384"/>
                  </a:cubicBezTo>
                  <a:cubicBezTo>
                    <a:pt x="3161241" y="802260"/>
                    <a:pt x="3168462" y="823944"/>
                    <a:pt x="3173876" y="843822"/>
                  </a:cubicBezTo>
                  <a:cubicBezTo>
                    <a:pt x="3173875" y="847436"/>
                    <a:pt x="3173874" y="851051"/>
                    <a:pt x="3175680" y="852857"/>
                  </a:cubicBezTo>
                  <a:cubicBezTo>
                    <a:pt x="3188314" y="898033"/>
                    <a:pt x="3200950" y="939595"/>
                    <a:pt x="3211778" y="982965"/>
                  </a:cubicBezTo>
                  <a:cubicBezTo>
                    <a:pt x="3211776" y="986579"/>
                    <a:pt x="3211775" y="990194"/>
                    <a:pt x="3213582" y="992000"/>
                  </a:cubicBezTo>
                  <a:cubicBezTo>
                    <a:pt x="3218996" y="1011878"/>
                    <a:pt x="3224409" y="1035370"/>
                    <a:pt x="3228016" y="1057055"/>
                  </a:cubicBezTo>
                  <a:cubicBezTo>
                    <a:pt x="3229823" y="1058862"/>
                    <a:pt x="3229821" y="1062476"/>
                    <a:pt x="3229820" y="1066091"/>
                  </a:cubicBezTo>
                  <a:cubicBezTo>
                    <a:pt x="3235234" y="1085968"/>
                    <a:pt x="3240648" y="1109460"/>
                    <a:pt x="3244254" y="1131146"/>
                  </a:cubicBezTo>
                  <a:cubicBezTo>
                    <a:pt x="3242446" y="1132954"/>
                    <a:pt x="3244253" y="1134760"/>
                    <a:pt x="3246060" y="1136567"/>
                  </a:cubicBezTo>
                  <a:cubicBezTo>
                    <a:pt x="3249666" y="1158252"/>
                    <a:pt x="3253273" y="1179938"/>
                    <a:pt x="3256879" y="1201623"/>
                  </a:cubicBezTo>
                  <a:cubicBezTo>
                    <a:pt x="3255072" y="1203431"/>
                    <a:pt x="3256878" y="1205238"/>
                    <a:pt x="3256878" y="1205238"/>
                  </a:cubicBezTo>
                  <a:cubicBezTo>
                    <a:pt x="3260485" y="1226923"/>
                    <a:pt x="3262283" y="1250417"/>
                    <a:pt x="3265890" y="1272102"/>
                  </a:cubicBezTo>
                  <a:cubicBezTo>
                    <a:pt x="3265889" y="1275716"/>
                    <a:pt x="3267695" y="1277523"/>
                    <a:pt x="3267694" y="1281138"/>
                  </a:cubicBezTo>
                  <a:cubicBezTo>
                    <a:pt x="3271301" y="1302823"/>
                    <a:pt x="3273099" y="1326316"/>
                    <a:pt x="3276706" y="1348002"/>
                  </a:cubicBezTo>
                  <a:cubicBezTo>
                    <a:pt x="3274898" y="1349810"/>
                    <a:pt x="3274897" y="1353424"/>
                    <a:pt x="3276703" y="1355231"/>
                  </a:cubicBezTo>
                  <a:cubicBezTo>
                    <a:pt x="3282109" y="1400409"/>
                    <a:pt x="3285706" y="1447396"/>
                    <a:pt x="3287497" y="1492576"/>
                  </a:cubicBezTo>
                  <a:cubicBezTo>
                    <a:pt x="3287496" y="1496191"/>
                    <a:pt x="3289302" y="1497997"/>
                    <a:pt x="3287495" y="1499805"/>
                  </a:cubicBezTo>
                  <a:cubicBezTo>
                    <a:pt x="3289293" y="1523298"/>
                    <a:pt x="3289285" y="1544985"/>
                    <a:pt x="3289278" y="1566672"/>
                  </a:cubicBezTo>
                  <a:cubicBezTo>
                    <a:pt x="3289276" y="1570286"/>
                    <a:pt x="3289275" y="1573901"/>
                    <a:pt x="3291082" y="1575707"/>
                  </a:cubicBezTo>
                  <a:cubicBezTo>
                    <a:pt x="3292880" y="1599201"/>
                    <a:pt x="3291065" y="1622695"/>
                    <a:pt x="3291057" y="1644382"/>
                  </a:cubicBezTo>
                  <a:cubicBezTo>
                    <a:pt x="3291057" y="1644382"/>
                    <a:pt x="3291055" y="1647996"/>
                    <a:pt x="3291055" y="1647996"/>
                  </a:cubicBezTo>
                  <a:cubicBezTo>
                    <a:pt x="3292854" y="1671490"/>
                    <a:pt x="3291038" y="1694984"/>
                    <a:pt x="3291031" y="1716671"/>
                  </a:cubicBezTo>
                  <a:cubicBezTo>
                    <a:pt x="3291031" y="1716671"/>
                    <a:pt x="3291029" y="1720286"/>
                    <a:pt x="3291029" y="1720286"/>
                  </a:cubicBezTo>
                  <a:cubicBezTo>
                    <a:pt x="3289213" y="1743780"/>
                    <a:pt x="3289206" y="1765467"/>
                    <a:pt x="3287390" y="1788962"/>
                  </a:cubicBezTo>
                  <a:cubicBezTo>
                    <a:pt x="3287389" y="1792576"/>
                    <a:pt x="3287387" y="1796191"/>
                    <a:pt x="3287386" y="1799805"/>
                  </a:cubicBezTo>
                  <a:cubicBezTo>
                    <a:pt x="3285572" y="1819685"/>
                    <a:pt x="3283756" y="1843180"/>
                    <a:pt x="3283748" y="1864867"/>
                  </a:cubicBezTo>
                  <a:cubicBezTo>
                    <a:pt x="3281940" y="1866675"/>
                    <a:pt x="3281939" y="1870289"/>
                    <a:pt x="3281938" y="1873904"/>
                  </a:cubicBezTo>
                  <a:cubicBezTo>
                    <a:pt x="3278306" y="1920893"/>
                    <a:pt x="3272868" y="1966075"/>
                    <a:pt x="3267430" y="2011258"/>
                  </a:cubicBezTo>
                  <a:cubicBezTo>
                    <a:pt x="3267429" y="2014873"/>
                    <a:pt x="3265621" y="2016681"/>
                    <a:pt x="3265620" y="2020295"/>
                  </a:cubicBezTo>
                  <a:cubicBezTo>
                    <a:pt x="3261997" y="2041983"/>
                    <a:pt x="3260182" y="2065478"/>
                    <a:pt x="3256559" y="2087166"/>
                  </a:cubicBezTo>
                  <a:cubicBezTo>
                    <a:pt x="3254751" y="2088974"/>
                    <a:pt x="3252942" y="2094396"/>
                    <a:pt x="3252941" y="2098010"/>
                  </a:cubicBezTo>
                  <a:cubicBezTo>
                    <a:pt x="3249318" y="2119698"/>
                    <a:pt x="3245696" y="2141387"/>
                    <a:pt x="3242074" y="2163075"/>
                  </a:cubicBezTo>
                  <a:cubicBezTo>
                    <a:pt x="3242073" y="2166689"/>
                    <a:pt x="3240265" y="2168497"/>
                    <a:pt x="3240264" y="2172111"/>
                  </a:cubicBezTo>
                  <a:cubicBezTo>
                    <a:pt x="3236641" y="2193799"/>
                    <a:pt x="3231212" y="2213681"/>
                    <a:pt x="3227590" y="2235369"/>
                  </a:cubicBezTo>
                  <a:cubicBezTo>
                    <a:pt x="3225782" y="2237177"/>
                    <a:pt x="3227589" y="2238983"/>
                    <a:pt x="3225781" y="2240791"/>
                  </a:cubicBezTo>
                  <a:cubicBezTo>
                    <a:pt x="3225781" y="2240791"/>
                    <a:pt x="3225781" y="2240791"/>
                    <a:pt x="2215174" y="3251398"/>
                  </a:cubicBezTo>
                  <a:cubicBezTo>
                    <a:pt x="1976534" y="3490038"/>
                    <a:pt x="1589787" y="3490178"/>
                    <a:pt x="1351319" y="3251710"/>
                  </a:cubicBezTo>
                  <a:cubicBezTo>
                    <a:pt x="1351319" y="3251710"/>
                    <a:pt x="1351319" y="3251710"/>
                    <a:pt x="0" y="1900391"/>
                  </a:cubicBezTo>
                  <a:cubicBezTo>
                    <a:pt x="5421" y="1902196"/>
                    <a:pt x="10843" y="1900387"/>
                    <a:pt x="16264" y="1902192"/>
                  </a:cubicBezTo>
                  <a:cubicBezTo>
                    <a:pt x="25300" y="1903996"/>
                    <a:pt x="34335" y="1905800"/>
                    <a:pt x="43371" y="1907604"/>
                  </a:cubicBezTo>
                  <a:cubicBezTo>
                    <a:pt x="48792" y="1909410"/>
                    <a:pt x="56021" y="1909407"/>
                    <a:pt x="61442" y="1911212"/>
                  </a:cubicBezTo>
                  <a:cubicBezTo>
                    <a:pt x="68671" y="1911210"/>
                    <a:pt x="77706" y="1913014"/>
                    <a:pt x="86742" y="1914817"/>
                  </a:cubicBezTo>
                  <a:cubicBezTo>
                    <a:pt x="92163" y="1916623"/>
                    <a:pt x="99391" y="1916620"/>
                    <a:pt x="104812" y="1918426"/>
                  </a:cubicBezTo>
                  <a:cubicBezTo>
                    <a:pt x="112041" y="1918423"/>
                    <a:pt x="121077" y="1920227"/>
                    <a:pt x="128306" y="1920224"/>
                  </a:cubicBezTo>
                  <a:cubicBezTo>
                    <a:pt x="133727" y="1922029"/>
                    <a:pt x="140956" y="1922027"/>
                    <a:pt x="146377" y="1923832"/>
                  </a:cubicBezTo>
                  <a:cubicBezTo>
                    <a:pt x="155412" y="1925636"/>
                    <a:pt x="162641" y="1925634"/>
                    <a:pt x="171677" y="1927437"/>
                  </a:cubicBezTo>
                  <a:cubicBezTo>
                    <a:pt x="177098" y="1929243"/>
                    <a:pt x="184327" y="1929240"/>
                    <a:pt x="191556" y="1929237"/>
                  </a:cubicBezTo>
                  <a:cubicBezTo>
                    <a:pt x="198785" y="1929235"/>
                    <a:pt x="206012" y="1932847"/>
                    <a:pt x="213241" y="1932844"/>
                  </a:cubicBezTo>
                  <a:cubicBezTo>
                    <a:pt x="220470" y="1932842"/>
                    <a:pt x="227699" y="1932839"/>
                    <a:pt x="233120" y="1934644"/>
                  </a:cubicBezTo>
                  <a:cubicBezTo>
                    <a:pt x="240349" y="1934642"/>
                    <a:pt x="249384" y="1936445"/>
                    <a:pt x="256613" y="1936443"/>
                  </a:cubicBezTo>
                  <a:cubicBezTo>
                    <a:pt x="262034" y="1938248"/>
                    <a:pt x="269263" y="1938246"/>
                    <a:pt x="276492" y="1938243"/>
                  </a:cubicBezTo>
                  <a:cubicBezTo>
                    <a:pt x="283721" y="1938240"/>
                    <a:pt x="292757" y="1940044"/>
                    <a:pt x="298178" y="1941850"/>
                  </a:cubicBezTo>
                  <a:cubicBezTo>
                    <a:pt x="305407" y="1941847"/>
                    <a:pt x="312635" y="1941844"/>
                    <a:pt x="319864" y="1941842"/>
                  </a:cubicBezTo>
                  <a:cubicBezTo>
                    <a:pt x="327093" y="1941839"/>
                    <a:pt x="332514" y="1943644"/>
                    <a:pt x="339743" y="1943642"/>
                  </a:cubicBezTo>
                  <a:cubicBezTo>
                    <a:pt x="346972" y="1943639"/>
                    <a:pt x="356008" y="1945443"/>
                    <a:pt x="363237" y="1945440"/>
                  </a:cubicBezTo>
                  <a:cubicBezTo>
                    <a:pt x="370466" y="1945438"/>
                    <a:pt x="377694" y="1945435"/>
                    <a:pt x="383115" y="1947241"/>
                  </a:cubicBezTo>
                  <a:cubicBezTo>
                    <a:pt x="390344" y="1947238"/>
                    <a:pt x="397573" y="1947235"/>
                    <a:pt x="404802" y="1947233"/>
                  </a:cubicBezTo>
                  <a:cubicBezTo>
                    <a:pt x="412031" y="1947230"/>
                    <a:pt x="419260" y="1947227"/>
                    <a:pt x="426489" y="1947225"/>
                  </a:cubicBezTo>
                  <a:cubicBezTo>
                    <a:pt x="433718" y="1947222"/>
                    <a:pt x="439139" y="1949028"/>
                    <a:pt x="446368" y="1949025"/>
                  </a:cubicBezTo>
                  <a:cubicBezTo>
                    <a:pt x="453597" y="1949022"/>
                    <a:pt x="460826" y="1949020"/>
                    <a:pt x="468055" y="1949017"/>
                  </a:cubicBezTo>
                  <a:cubicBezTo>
                    <a:pt x="475284" y="1949014"/>
                    <a:pt x="482512" y="1949012"/>
                    <a:pt x="489741" y="1949009"/>
                  </a:cubicBezTo>
                  <a:cubicBezTo>
                    <a:pt x="496970" y="1949007"/>
                    <a:pt x="504199" y="1949004"/>
                    <a:pt x="511428" y="1949001"/>
                  </a:cubicBezTo>
                  <a:cubicBezTo>
                    <a:pt x="518657" y="1948999"/>
                    <a:pt x="525886" y="1948996"/>
                    <a:pt x="533115" y="1948993"/>
                  </a:cubicBezTo>
                  <a:cubicBezTo>
                    <a:pt x="538536" y="1950799"/>
                    <a:pt x="545765" y="1950796"/>
                    <a:pt x="552994" y="1950794"/>
                  </a:cubicBezTo>
                  <a:cubicBezTo>
                    <a:pt x="560223" y="1950791"/>
                    <a:pt x="567452" y="1950788"/>
                    <a:pt x="574680" y="1950786"/>
                  </a:cubicBezTo>
                  <a:cubicBezTo>
                    <a:pt x="581909" y="1950783"/>
                    <a:pt x="589138" y="1950781"/>
                    <a:pt x="594561" y="1948971"/>
                  </a:cubicBezTo>
                  <a:cubicBezTo>
                    <a:pt x="601789" y="1948969"/>
                    <a:pt x="609018" y="1948966"/>
                    <a:pt x="616247" y="1948963"/>
                  </a:cubicBezTo>
                  <a:cubicBezTo>
                    <a:pt x="623476" y="1948961"/>
                    <a:pt x="630705" y="1948958"/>
                    <a:pt x="637934" y="1948956"/>
                  </a:cubicBezTo>
                  <a:cubicBezTo>
                    <a:pt x="645163" y="1948953"/>
                    <a:pt x="652392" y="1948950"/>
                    <a:pt x="657814" y="1947141"/>
                  </a:cubicBezTo>
                  <a:cubicBezTo>
                    <a:pt x="665043" y="1947139"/>
                    <a:pt x="672272" y="1947136"/>
                    <a:pt x="679501" y="1947133"/>
                  </a:cubicBezTo>
                  <a:cubicBezTo>
                    <a:pt x="688538" y="1945323"/>
                    <a:pt x="695767" y="1945320"/>
                    <a:pt x="702996" y="1945318"/>
                  </a:cubicBezTo>
                  <a:cubicBezTo>
                    <a:pt x="708418" y="1943509"/>
                    <a:pt x="715647" y="1943506"/>
                    <a:pt x="722876" y="1943503"/>
                  </a:cubicBezTo>
                  <a:cubicBezTo>
                    <a:pt x="730105" y="1943501"/>
                    <a:pt x="737334" y="1943498"/>
                    <a:pt x="742756" y="1941689"/>
                  </a:cubicBezTo>
                  <a:cubicBezTo>
                    <a:pt x="749985" y="1941686"/>
                    <a:pt x="757214" y="1941684"/>
                    <a:pt x="764443" y="1941681"/>
                  </a:cubicBezTo>
                  <a:cubicBezTo>
                    <a:pt x="769865" y="1939872"/>
                    <a:pt x="778902" y="1938061"/>
                    <a:pt x="786131" y="1938059"/>
                  </a:cubicBezTo>
                  <a:cubicBezTo>
                    <a:pt x="793360" y="1938056"/>
                    <a:pt x="798782" y="1936247"/>
                    <a:pt x="806011" y="1936244"/>
                  </a:cubicBezTo>
                  <a:cubicBezTo>
                    <a:pt x="813240" y="1936242"/>
                    <a:pt x="820469" y="1936239"/>
                    <a:pt x="829506" y="1934429"/>
                  </a:cubicBezTo>
                  <a:cubicBezTo>
                    <a:pt x="834928" y="1932619"/>
                    <a:pt x="842157" y="1932617"/>
                    <a:pt x="849386" y="1932614"/>
                  </a:cubicBezTo>
                  <a:cubicBezTo>
                    <a:pt x="854808" y="1930805"/>
                    <a:pt x="862037" y="1930802"/>
                    <a:pt x="869266" y="1930800"/>
                  </a:cubicBezTo>
                  <a:cubicBezTo>
                    <a:pt x="876496" y="1927183"/>
                    <a:pt x="883725" y="1927180"/>
                    <a:pt x="890954" y="1927177"/>
                  </a:cubicBezTo>
                  <a:cubicBezTo>
                    <a:pt x="896376" y="1925368"/>
                    <a:pt x="903605" y="1925366"/>
                    <a:pt x="912642" y="1923555"/>
                  </a:cubicBezTo>
                  <a:cubicBezTo>
                    <a:pt x="918064" y="1921746"/>
                    <a:pt x="925293" y="1921743"/>
                    <a:pt x="932522" y="1921741"/>
                  </a:cubicBezTo>
                  <a:cubicBezTo>
                    <a:pt x="937945" y="1919932"/>
                    <a:pt x="945174" y="1919929"/>
                    <a:pt x="954210" y="1918118"/>
                  </a:cubicBezTo>
                  <a:cubicBezTo>
                    <a:pt x="959633" y="1916309"/>
                    <a:pt x="966862" y="1916307"/>
                    <a:pt x="972284" y="1914497"/>
                  </a:cubicBezTo>
                  <a:cubicBezTo>
                    <a:pt x="979513" y="1914495"/>
                    <a:pt x="988550" y="1912684"/>
                    <a:pt x="993972" y="1910875"/>
                  </a:cubicBezTo>
                  <a:cubicBezTo>
                    <a:pt x="1001201" y="1910872"/>
                    <a:pt x="1006623" y="1909063"/>
                    <a:pt x="1013852" y="1909061"/>
                  </a:cubicBezTo>
                  <a:cubicBezTo>
                    <a:pt x="1022889" y="1907250"/>
                    <a:pt x="1028311" y="1905441"/>
                    <a:pt x="1037348" y="1903631"/>
                  </a:cubicBezTo>
                  <a:cubicBezTo>
                    <a:pt x="1042771" y="1901821"/>
                    <a:pt x="1049999" y="1901819"/>
                    <a:pt x="1055422" y="1900010"/>
                  </a:cubicBezTo>
                  <a:cubicBezTo>
                    <a:pt x="1062651" y="1900007"/>
                    <a:pt x="1069881" y="1896390"/>
                    <a:pt x="1077110" y="1896387"/>
                  </a:cubicBezTo>
                  <a:cubicBezTo>
                    <a:pt x="1084339" y="1896385"/>
                    <a:pt x="1089761" y="1894575"/>
                    <a:pt x="1096991" y="1890958"/>
                  </a:cubicBezTo>
                  <a:cubicBezTo>
                    <a:pt x="1104220" y="1890956"/>
                    <a:pt x="1111449" y="1890953"/>
                    <a:pt x="1118679" y="1887336"/>
                  </a:cubicBezTo>
                  <a:cubicBezTo>
                    <a:pt x="1125908" y="1887333"/>
                    <a:pt x="1131331" y="1885524"/>
                    <a:pt x="1136753" y="1883715"/>
                  </a:cubicBezTo>
                  <a:cubicBezTo>
                    <a:pt x="1145790" y="1881905"/>
                    <a:pt x="1151212" y="1880095"/>
                    <a:pt x="1160249" y="1878285"/>
                  </a:cubicBezTo>
                  <a:cubicBezTo>
                    <a:pt x="1165671" y="1876476"/>
                    <a:pt x="1172900" y="1876473"/>
                    <a:pt x="1178322" y="1874664"/>
                  </a:cubicBezTo>
                  <a:cubicBezTo>
                    <a:pt x="1187359" y="1872853"/>
                    <a:pt x="1192782" y="1871044"/>
                    <a:pt x="1201818" y="1869234"/>
                  </a:cubicBezTo>
                  <a:cubicBezTo>
                    <a:pt x="1207241" y="1867424"/>
                    <a:pt x="1212663" y="1865615"/>
                    <a:pt x="1218085" y="1863806"/>
                  </a:cubicBezTo>
                  <a:cubicBezTo>
                    <a:pt x="1227122" y="1861996"/>
                    <a:pt x="1232545" y="1860186"/>
                    <a:pt x="1241581" y="1858376"/>
                  </a:cubicBezTo>
                  <a:cubicBezTo>
                    <a:pt x="1247004" y="1856567"/>
                    <a:pt x="1252426" y="1854758"/>
                    <a:pt x="1256041" y="1854756"/>
                  </a:cubicBezTo>
                  <a:cubicBezTo>
                    <a:pt x="1272308" y="1849329"/>
                    <a:pt x="1290381" y="1845708"/>
                    <a:pt x="1304840" y="1842088"/>
                  </a:cubicBezTo>
                  <a:cubicBezTo>
                    <a:pt x="1310263" y="1840279"/>
                    <a:pt x="1315685" y="1838470"/>
                    <a:pt x="1321107" y="1836660"/>
                  </a:cubicBezTo>
                  <a:cubicBezTo>
                    <a:pt x="1328338" y="1833043"/>
                    <a:pt x="1335567" y="1833041"/>
                    <a:pt x="1342797" y="1829424"/>
                  </a:cubicBezTo>
                  <a:cubicBezTo>
                    <a:pt x="1348219" y="1827615"/>
                    <a:pt x="1355448" y="1827612"/>
                    <a:pt x="1362678" y="1823995"/>
                  </a:cubicBezTo>
                  <a:cubicBezTo>
                    <a:pt x="1368101" y="1822186"/>
                    <a:pt x="1375331" y="1818569"/>
                    <a:pt x="1382560" y="1818566"/>
                  </a:cubicBezTo>
                  <a:cubicBezTo>
                    <a:pt x="1389790" y="1814949"/>
                    <a:pt x="1395212" y="1813140"/>
                    <a:pt x="1400635" y="1811330"/>
                  </a:cubicBezTo>
                  <a:cubicBezTo>
                    <a:pt x="1409671" y="1809520"/>
                    <a:pt x="1415094" y="1807711"/>
                    <a:pt x="1422324" y="1804094"/>
                  </a:cubicBezTo>
                  <a:cubicBezTo>
                    <a:pt x="1427746" y="1802285"/>
                    <a:pt x="1436783" y="1800474"/>
                    <a:pt x="1442205" y="1798665"/>
                  </a:cubicBezTo>
                  <a:cubicBezTo>
                    <a:pt x="1447628" y="1796856"/>
                    <a:pt x="1454858" y="1793239"/>
                    <a:pt x="1460280" y="1791430"/>
                  </a:cubicBezTo>
                  <a:cubicBezTo>
                    <a:pt x="1467511" y="1787812"/>
                    <a:pt x="1474739" y="1787810"/>
                    <a:pt x="1481970" y="1784193"/>
                  </a:cubicBezTo>
                  <a:cubicBezTo>
                    <a:pt x="1487392" y="1782383"/>
                    <a:pt x="1494622" y="1778767"/>
                    <a:pt x="1500045" y="1776957"/>
                  </a:cubicBezTo>
                  <a:cubicBezTo>
                    <a:pt x="1507275" y="1773340"/>
                    <a:pt x="1514504" y="1773338"/>
                    <a:pt x="1521734" y="1769720"/>
                  </a:cubicBezTo>
                  <a:cubicBezTo>
                    <a:pt x="1527156" y="1767911"/>
                    <a:pt x="1534387" y="1764294"/>
                    <a:pt x="1539809" y="1762485"/>
                  </a:cubicBezTo>
                  <a:cubicBezTo>
                    <a:pt x="1547039" y="1758868"/>
                    <a:pt x="1552461" y="1757059"/>
                    <a:pt x="1559692" y="1753442"/>
                  </a:cubicBezTo>
                  <a:cubicBezTo>
                    <a:pt x="1565114" y="1751633"/>
                    <a:pt x="1574151" y="1749822"/>
                    <a:pt x="1579573" y="1748013"/>
                  </a:cubicBezTo>
                  <a:cubicBezTo>
                    <a:pt x="1586803" y="1744396"/>
                    <a:pt x="1592226" y="1742587"/>
                    <a:pt x="1599456" y="1738969"/>
                  </a:cubicBezTo>
                  <a:cubicBezTo>
                    <a:pt x="1604878" y="1737160"/>
                    <a:pt x="1612109" y="1733543"/>
                    <a:pt x="1617531" y="1731734"/>
                  </a:cubicBezTo>
                  <a:cubicBezTo>
                    <a:pt x="1624761" y="1728117"/>
                    <a:pt x="1631991" y="1724500"/>
                    <a:pt x="1637414" y="1722691"/>
                  </a:cubicBezTo>
                  <a:cubicBezTo>
                    <a:pt x="1644644" y="1719074"/>
                    <a:pt x="1650066" y="1717264"/>
                    <a:pt x="1657296" y="1713647"/>
                  </a:cubicBezTo>
                  <a:cubicBezTo>
                    <a:pt x="1662719" y="1711838"/>
                    <a:pt x="1669949" y="1708221"/>
                    <a:pt x="1677179" y="1704604"/>
                  </a:cubicBezTo>
                  <a:cubicBezTo>
                    <a:pt x="1682602" y="1702795"/>
                    <a:pt x="1689832" y="1699178"/>
                    <a:pt x="1695254" y="1697369"/>
                  </a:cubicBezTo>
                  <a:cubicBezTo>
                    <a:pt x="1702484" y="1693751"/>
                    <a:pt x="1707907" y="1691942"/>
                    <a:pt x="1715137" y="1688325"/>
                  </a:cubicBezTo>
                  <a:cubicBezTo>
                    <a:pt x="1722367" y="1684708"/>
                    <a:pt x="1727790" y="1682899"/>
                    <a:pt x="1735020" y="1679282"/>
                  </a:cubicBezTo>
                  <a:cubicBezTo>
                    <a:pt x="1738635" y="1675666"/>
                    <a:pt x="1745866" y="1672049"/>
                    <a:pt x="1753096" y="1668432"/>
                  </a:cubicBezTo>
                  <a:cubicBezTo>
                    <a:pt x="1758518" y="1666623"/>
                    <a:pt x="1765749" y="1663006"/>
                    <a:pt x="1771171" y="1661197"/>
                  </a:cubicBezTo>
                  <a:cubicBezTo>
                    <a:pt x="1778401" y="1657579"/>
                    <a:pt x="1785631" y="1653962"/>
                    <a:pt x="1791054" y="1652153"/>
                  </a:cubicBezTo>
                  <a:cubicBezTo>
                    <a:pt x="1798284" y="1648536"/>
                    <a:pt x="1801900" y="1644920"/>
                    <a:pt x="1809130" y="1641303"/>
                  </a:cubicBezTo>
                  <a:cubicBezTo>
                    <a:pt x="1816360" y="1637686"/>
                    <a:pt x="1821782" y="1635877"/>
                    <a:pt x="1829013" y="1632260"/>
                  </a:cubicBezTo>
                  <a:cubicBezTo>
                    <a:pt x="1836243" y="1628643"/>
                    <a:pt x="1839859" y="1625027"/>
                    <a:pt x="1847089" y="1621410"/>
                  </a:cubicBezTo>
                  <a:cubicBezTo>
                    <a:pt x="1852511" y="1619601"/>
                    <a:pt x="1859741" y="1615984"/>
                    <a:pt x="1866972" y="1612367"/>
                  </a:cubicBezTo>
                  <a:cubicBezTo>
                    <a:pt x="1870587" y="1608751"/>
                    <a:pt x="1877818" y="1605134"/>
                    <a:pt x="1883240" y="1603325"/>
                  </a:cubicBezTo>
                  <a:cubicBezTo>
                    <a:pt x="1890470" y="1599708"/>
                    <a:pt x="1895894" y="1594284"/>
                    <a:pt x="1903124" y="1590667"/>
                  </a:cubicBezTo>
                  <a:cubicBezTo>
                    <a:pt x="1908546" y="1588858"/>
                    <a:pt x="1915777" y="1585241"/>
                    <a:pt x="1919392" y="1581625"/>
                  </a:cubicBezTo>
                  <a:cubicBezTo>
                    <a:pt x="1926623" y="1578008"/>
                    <a:pt x="1933853" y="1574391"/>
                    <a:pt x="1941083" y="1570774"/>
                  </a:cubicBezTo>
                  <a:cubicBezTo>
                    <a:pt x="1944699" y="1567158"/>
                    <a:pt x="1951929" y="1563541"/>
                    <a:pt x="1957351" y="1561732"/>
                  </a:cubicBezTo>
                  <a:cubicBezTo>
                    <a:pt x="1962775" y="1556308"/>
                    <a:pt x="1970005" y="1552691"/>
                    <a:pt x="1977236" y="1549074"/>
                  </a:cubicBezTo>
                  <a:cubicBezTo>
                    <a:pt x="1980851" y="1545458"/>
                    <a:pt x="1988081" y="1541841"/>
                    <a:pt x="1993504" y="1540032"/>
                  </a:cubicBezTo>
                  <a:cubicBezTo>
                    <a:pt x="1998927" y="1534608"/>
                    <a:pt x="2006158" y="1530991"/>
                    <a:pt x="2013388" y="1527374"/>
                  </a:cubicBezTo>
                  <a:cubicBezTo>
                    <a:pt x="2018812" y="1521950"/>
                    <a:pt x="2024234" y="1520141"/>
                    <a:pt x="2029658" y="1514718"/>
                  </a:cubicBezTo>
                  <a:cubicBezTo>
                    <a:pt x="2035080" y="1512908"/>
                    <a:pt x="2042310" y="1509291"/>
                    <a:pt x="2047734" y="1503868"/>
                  </a:cubicBezTo>
                  <a:cubicBezTo>
                    <a:pt x="2054964" y="1500251"/>
                    <a:pt x="2058580" y="1496635"/>
                    <a:pt x="2065810" y="1493018"/>
                  </a:cubicBezTo>
                  <a:cubicBezTo>
                    <a:pt x="2073040" y="1489401"/>
                    <a:pt x="2078464" y="1483977"/>
                    <a:pt x="2085694" y="1480360"/>
                  </a:cubicBezTo>
                  <a:cubicBezTo>
                    <a:pt x="2089310" y="1476744"/>
                    <a:pt x="2096540" y="1473127"/>
                    <a:pt x="2100156" y="1469511"/>
                  </a:cubicBezTo>
                  <a:cubicBezTo>
                    <a:pt x="2107386" y="1465894"/>
                    <a:pt x="2112810" y="1460471"/>
                    <a:pt x="2120040" y="1456853"/>
                  </a:cubicBezTo>
                  <a:cubicBezTo>
                    <a:pt x="2125464" y="1451430"/>
                    <a:pt x="2130886" y="1449621"/>
                    <a:pt x="2136310" y="1444197"/>
                  </a:cubicBezTo>
                  <a:cubicBezTo>
                    <a:pt x="2143540" y="1440580"/>
                    <a:pt x="2148963" y="1435156"/>
                    <a:pt x="2156194" y="1431539"/>
                  </a:cubicBezTo>
                  <a:cubicBezTo>
                    <a:pt x="2159809" y="1427923"/>
                    <a:pt x="2167040" y="1424307"/>
                    <a:pt x="2170655" y="1420691"/>
                  </a:cubicBezTo>
                  <a:cubicBezTo>
                    <a:pt x="2177886" y="1417074"/>
                    <a:pt x="2183309" y="1411650"/>
                    <a:pt x="2188733" y="1406226"/>
                  </a:cubicBezTo>
                  <a:cubicBezTo>
                    <a:pt x="2195963" y="1402609"/>
                    <a:pt x="2199579" y="1398994"/>
                    <a:pt x="2206809" y="1395376"/>
                  </a:cubicBezTo>
                  <a:cubicBezTo>
                    <a:pt x="2212233" y="1389953"/>
                    <a:pt x="2219463" y="1386336"/>
                    <a:pt x="2224887" y="1380912"/>
                  </a:cubicBezTo>
                  <a:cubicBezTo>
                    <a:pt x="2228502" y="1377296"/>
                    <a:pt x="2235733" y="1373679"/>
                    <a:pt x="2239349" y="1370063"/>
                  </a:cubicBezTo>
                  <a:cubicBezTo>
                    <a:pt x="2244772" y="1364640"/>
                    <a:pt x="2252002" y="1361023"/>
                    <a:pt x="2259234" y="1353791"/>
                  </a:cubicBezTo>
                  <a:cubicBezTo>
                    <a:pt x="2262850" y="1350175"/>
                    <a:pt x="2268272" y="1348366"/>
                    <a:pt x="2273696" y="1342943"/>
                  </a:cubicBezTo>
                  <a:cubicBezTo>
                    <a:pt x="2279119" y="1337519"/>
                    <a:pt x="2286349" y="1333902"/>
                    <a:pt x="2291773" y="1328478"/>
                  </a:cubicBezTo>
                  <a:cubicBezTo>
                    <a:pt x="2297197" y="1323055"/>
                    <a:pt x="2302619" y="1321245"/>
                    <a:pt x="2306235" y="1317630"/>
                  </a:cubicBezTo>
                  <a:cubicBezTo>
                    <a:pt x="2313466" y="1310398"/>
                    <a:pt x="2318890" y="1304974"/>
                    <a:pt x="2326120" y="1301357"/>
                  </a:cubicBezTo>
                  <a:cubicBezTo>
                    <a:pt x="2331544" y="1295934"/>
                    <a:pt x="2335160" y="1292318"/>
                    <a:pt x="2338775" y="1288702"/>
                  </a:cubicBezTo>
                  <a:cubicBezTo>
                    <a:pt x="2347814" y="1283277"/>
                    <a:pt x="2353237" y="1277854"/>
                    <a:pt x="2360469" y="1270622"/>
                  </a:cubicBezTo>
                  <a:cubicBezTo>
                    <a:pt x="2364085" y="1267006"/>
                    <a:pt x="2369507" y="1265197"/>
                    <a:pt x="2373123" y="1261581"/>
                  </a:cubicBezTo>
                  <a:cubicBezTo>
                    <a:pt x="2380354" y="1254350"/>
                    <a:pt x="2387586" y="1247118"/>
                    <a:pt x="2394817" y="1239887"/>
                  </a:cubicBezTo>
                  <a:cubicBezTo>
                    <a:pt x="2398432" y="1239885"/>
                    <a:pt x="2402048" y="1236270"/>
                    <a:pt x="2405663" y="1232654"/>
                  </a:cubicBezTo>
                  <a:cubicBezTo>
                    <a:pt x="2414703" y="1223614"/>
                    <a:pt x="2421934" y="1216383"/>
                    <a:pt x="2430974" y="1207344"/>
                  </a:cubicBezTo>
                  <a:cubicBezTo>
                    <a:pt x="2432781" y="1205536"/>
                    <a:pt x="2436396" y="1205534"/>
                    <a:pt x="2438204" y="1203726"/>
                  </a:cubicBezTo>
                  <a:cubicBezTo>
                    <a:pt x="2447243" y="1194687"/>
                    <a:pt x="2458091" y="1183840"/>
                    <a:pt x="2468938" y="1172992"/>
                  </a:cubicBezTo>
                  <a:cubicBezTo>
                    <a:pt x="2487015" y="1158528"/>
                    <a:pt x="2503286" y="1142257"/>
                    <a:pt x="2517749" y="1127794"/>
                  </a:cubicBezTo>
                  <a:cubicBezTo>
                    <a:pt x="2526789" y="1118755"/>
                    <a:pt x="2535828" y="1109715"/>
                    <a:pt x="2543060" y="1102484"/>
                  </a:cubicBezTo>
                  <a:cubicBezTo>
                    <a:pt x="2544868" y="1100676"/>
                    <a:pt x="2548483" y="1097060"/>
                    <a:pt x="2550291" y="1095252"/>
                  </a:cubicBezTo>
                  <a:cubicBezTo>
                    <a:pt x="2555716" y="1086214"/>
                    <a:pt x="2564756" y="1077175"/>
                    <a:pt x="2573795" y="1068135"/>
                  </a:cubicBezTo>
                  <a:cubicBezTo>
                    <a:pt x="2579220" y="1059097"/>
                    <a:pt x="2588259" y="1050058"/>
                    <a:pt x="2593684" y="1041019"/>
                  </a:cubicBezTo>
                  <a:cubicBezTo>
                    <a:pt x="2595492" y="1039212"/>
                    <a:pt x="2599108" y="1035596"/>
                    <a:pt x="2600916" y="1033788"/>
                  </a:cubicBezTo>
                  <a:cubicBezTo>
                    <a:pt x="2608147" y="1026556"/>
                    <a:pt x="2615380" y="1015710"/>
                    <a:pt x="2620805" y="1006672"/>
                  </a:cubicBezTo>
                  <a:cubicBezTo>
                    <a:pt x="2620805" y="1006672"/>
                    <a:pt x="2622613" y="1004864"/>
                    <a:pt x="2622613" y="1004864"/>
                  </a:cubicBezTo>
                  <a:cubicBezTo>
                    <a:pt x="2628038" y="995826"/>
                    <a:pt x="2635270" y="988595"/>
                    <a:pt x="2642502" y="977749"/>
                  </a:cubicBezTo>
                  <a:cubicBezTo>
                    <a:pt x="2644310" y="975941"/>
                    <a:pt x="2644312" y="972326"/>
                    <a:pt x="2646119" y="970519"/>
                  </a:cubicBezTo>
                  <a:cubicBezTo>
                    <a:pt x="2651544" y="961480"/>
                    <a:pt x="2660584" y="952441"/>
                    <a:pt x="2664202" y="941596"/>
                  </a:cubicBezTo>
                  <a:cubicBezTo>
                    <a:pt x="2664202" y="941596"/>
                    <a:pt x="2666010" y="939789"/>
                    <a:pt x="2666010" y="939789"/>
                  </a:cubicBezTo>
                  <a:cubicBezTo>
                    <a:pt x="2671435" y="930750"/>
                    <a:pt x="2676860" y="921712"/>
                    <a:pt x="2682285" y="912674"/>
                  </a:cubicBezTo>
                  <a:cubicBezTo>
                    <a:pt x="2684093" y="910866"/>
                    <a:pt x="2685901" y="909058"/>
                    <a:pt x="2685902" y="905444"/>
                  </a:cubicBezTo>
                  <a:cubicBezTo>
                    <a:pt x="2693135" y="894598"/>
                    <a:pt x="2698560" y="885560"/>
                    <a:pt x="2703985" y="876522"/>
                  </a:cubicBezTo>
                  <a:cubicBezTo>
                    <a:pt x="2703986" y="872907"/>
                    <a:pt x="2703986" y="872907"/>
                    <a:pt x="2703986" y="872907"/>
                  </a:cubicBezTo>
                  <a:cubicBezTo>
                    <a:pt x="2709411" y="863869"/>
                    <a:pt x="2714836" y="854831"/>
                    <a:pt x="2718454" y="843986"/>
                  </a:cubicBezTo>
                  <a:cubicBezTo>
                    <a:pt x="2720262" y="842179"/>
                    <a:pt x="2722070" y="840371"/>
                    <a:pt x="2722071" y="836756"/>
                  </a:cubicBezTo>
                  <a:cubicBezTo>
                    <a:pt x="2727496" y="827718"/>
                    <a:pt x="2731115" y="816873"/>
                    <a:pt x="2736540" y="807835"/>
                  </a:cubicBezTo>
                  <a:cubicBezTo>
                    <a:pt x="2736541" y="804221"/>
                    <a:pt x="2736541" y="804221"/>
                    <a:pt x="2738349" y="802413"/>
                  </a:cubicBezTo>
                  <a:cubicBezTo>
                    <a:pt x="2741966" y="795183"/>
                    <a:pt x="2745584" y="784338"/>
                    <a:pt x="2749203" y="773493"/>
                  </a:cubicBezTo>
                  <a:cubicBezTo>
                    <a:pt x="2751011" y="771685"/>
                    <a:pt x="2752819" y="769878"/>
                    <a:pt x="2752820" y="766263"/>
                  </a:cubicBezTo>
                  <a:cubicBezTo>
                    <a:pt x="2756438" y="755418"/>
                    <a:pt x="2761863" y="746380"/>
                    <a:pt x="2763674" y="737344"/>
                  </a:cubicBezTo>
                  <a:cubicBezTo>
                    <a:pt x="2763675" y="733729"/>
                    <a:pt x="2765483" y="731921"/>
                    <a:pt x="2765483" y="731921"/>
                  </a:cubicBezTo>
                  <a:cubicBezTo>
                    <a:pt x="2769101" y="721076"/>
                    <a:pt x="2770912" y="712040"/>
                    <a:pt x="2774529" y="704809"/>
                  </a:cubicBezTo>
                  <a:cubicBezTo>
                    <a:pt x="2774530" y="701195"/>
                    <a:pt x="2776338" y="699387"/>
                    <a:pt x="2776339" y="695773"/>
                  </a:cubicBezTo>
                  <a:cubicBezTo>
                    <a:pt x="2779958" y="684928"/>
                    <a:pt x="2783576" y="674083"/>
                    <a:pt x="2787194" y="663239"/>
                  </a:cubicBezTo>
                  <a:cubicBezTo>
                    <a:pt x="2787194" y="663239"/>
                    <a:pt x="2787196" y="659624"/>
                    <a:pt x="2787196" y="659624"/>
                  </a:cubicBezTo>
                  <a:cubicBezTo>
                    <a:pt x="2790814" y="648779"/>
                    <a:pt x="2792625" y="639743"/>
                    <a:pt x="2794435" y="630706"/>
                  </a:cubicBezTo>
                  <a:cubicBezTo>
                    <a:pt x="2794436" y="627091"/>
                    <a:pt x="2796244" y="625284"/>
                    <a:pt x="2796246" y="621669"/>
                  </a:cubicBezTo>
                  <a:cubicBezTo>
                    <a:pt x="2799864" y="610824"/>
                    <a:pt x="2801675" y="601788"/>
                    <a:pt x="2803486" y="589136"/>
                  </a:cubicBezTo>
                  <a:cubicBezTo>
                    <a:pt x="2803486" y="589136"/>
                    <a:pt x="2803488" y="585522"/>
                    <a:pt x="2803488" y="585522"/>
                  </a:cubicBezTo>
                  <a:cubicBezTo>
                    <a:pt x="2805298" y="576485"/>
                    <a:pt x="2807109" y="567448"/>
                    <a:pt x="2808919" y="558411"/>
                  </a:cubicBezTo>
                  <a:cubicBezTo>
                    <a:pt x="2808920" y="554797"/>
                    <a:pt x="2808922" y="551183"/>
                    <a:pt x="2810730" y="549375"/>
                  </a:cubicBezTo>
                  <a:cubicBezTo>
                    <a:pt x="2812541" y="536723"/>
                    <a:pt x="2812545" y="525880"/>
                    <a:pt x="2814356" y="516843"/>
                  </a:cubicBezTo>
                  <a:cubicBezTo>
                    <a:pt x="2814357" y="513229"/>
                    <a:pt x="2814357" y="513229"/>
                    <a:pt x="2814358" y="509614"/>
                  </a:cubicBezTo>
                  <a:cubicBezTo>
                    <a:pt x="2816169" y="500578"/>
                    <a:pt x="2817979" y="491541"/>
                    <a:pt x="2817983" y="480697"/>
                  </a:cubicBezTo>
                  <a:cubicBezTo>
                    <a:pt x="2817983" y="480697"/>
                    <a:pt x="2817985" y="477083"/>
                    <a:pt x="2817986" y="473468"/>
                  </a:cubicBezTo>
                  <a:cubicBezTo>
                    <a:pt x="2819796" y="464432"/>
                    <a:pt x="2821608" y="451780"/>
                    <a:pt x="2821612" y="440937"/>
                  </a:cubicBezTo>
                  <a:cubicBezTo>
                    <a:pt x="2819806" y="439130"/>
                    <a:pt x="2821613" y="437323"/>
                    <a:pt x="2819807" y="435516"/>
                  </a:cubicBezTo>
                  <a:cubicBezTo>
                    <a:pt x="2821617" y="426479"/>
                    <a:pt x="2821621" y="415636"/>
                    <a:pt x="2821624" y="408407"/>
                  </a:cubicBezTo>
                  <a:cubicBezTo>
                    <a:pt x="2821625" y="404792"/>
                    <a:pt x="2821627" y="401178"/>
                    <a:pt x="2821628" y="397563"/>
                  </a:cubicBezTo>
                  <a:cubicBezTo>
                    <a:pt x="2821632" y="386720"/>
                    <a:pt x="2821636" y="375877"/>
                    <a:pt x="2821640" y="365033"/>
                  </a:cubicBezTo>
                  <a:cubicBezTo>
                    <a:pt x="2821640" y="365033"/>
                    <a:pt x="2821641" y="361419"/>
                    <a:pt x="2821641" y="361419"/>
                  </a:cubicBezTo>
                  <a:cubicBezTo>
                    <a:pt x="2821645" y="350576"/>
                    <a:pt x="2819841" y="341540"/>
                    <a:pt x="2821651" y="332503"/>
                  </a:cubicBezTo>
                  <a:cubicBezTo>
                    <a:pt x="2819845" y="330697"/>
                    <a:pt x="2819846" y="327082"/>
                    <a:pt x="2819847" y="323468"/>
                  </a:cubicBezTo>
                  <a:cubicBezTo>
                    <a:pt x="2819851" y="312624"/>
                    <a:pt x="2818047" y="303589"/>
                    <a:pt x="2816245" y="290939"/>
                  </a:cubicBezTo>
                  <a:cubicBezTo>
                    <a:pt x="2818053" y="289131"/>
                    <a:pt x="2816246" y="287324"/>
                    <a:pt x="2816247" y="283710"/>
                  </a:cubicBezTo>
                  <a:cubicBezTo>
                    <a:pt x="2816250" y="276481"/>
                    <a:pt x="2814446" y="267446"/>
                    <a:pt x="2812642" y="258410"/>
                  </a:cubicBezTo>
                  <a:cubicBezTo>
                    <a:pt x="2812643" y="254796"/>
                    <a:pt x="2812645" y="251181"/>
                    <a:pt x="2810838" y="249375"/>
                  </a:cubicBezTo>
                  <a:cubicBezTo>
                    <a:pt x="2810842" y="238531"/>
                    <a:pt x="2807231" y="227689"/>
                    <a:pt x="2807235" y="216846"/>
                  </a:cubicBezTo>
                  <a:cubicBezTo>
                    <a:pt x="2805429" y="215039"/>
                    <a:pt x="2807237" y="213231"/>
                    <a:pt x="2805430" y="211425"/>
                  </a:cubicBezTo>
                  <a:cubicBezTo>
                    <a:pt x="2803626" y="202389"/>
                    <a:pt x="2801822" y="193354"/>
                    <a:pt x="2800018" y="184318"/>
                  </a:cubicBezTo>
                  <a:cubicBezTo>
                    <a:pt x="2800019" y="180704"/>
                    <a:pt x="2800021" y="177089"/>
                    <a:pt x="2798214" y="175283"/>
                  </a:cubicBezTo>
                  <a:cubicBezTo>
                    <a:pt x="2796410" y="166247"/>
                    <a:pt x="2794608" y="153597"/>
                    <a:pt x="2790997" y="142755"/>
                  </a:cubicBezTo>
                  <a:cubicBezTo>
                    <a:pt x="2790997" y="142755"/>
                    <a:pt x="2790998" y="139141"/>
                    <a:pt x="2789192" y="137334"/>
                  </a:cubicBezTo>
                  <a:cubicBezTo>
                    <a:pt x="2787388" y="128299"/>
                    <a:pt x="2785584" y="119263"/>
                    <a:pt x="2783780" y="110228"/>
                  </a:cubicBezTo>
                  <a:cubicBezTo>
                    <a:pt x="2781973" y="108421"/>
                    <a:pt x="2781975" y="104807"/>
                    <a:pt x="2780168" y="103000"/>
                  </a:cubicBezTo>
                  <a:cubicBezTo>
                    <a:pt x="2776557" y="92158"/>
                    <a:pt x="2772947" y="81316"/>
                    <a:pt x="2771143" y="72280"/>
                  </a:cubicBezTo>
                  <a:cubicBezTo>
                    <a:pt x="2771144" y="68666"/>
                    <a:pt x="2769338" y="66859"/>
                    <a:pt x="2767531" y="65053"/>
                  </a:cubicBezTo>
                  <a:cubicBezTo>
                    <a:pt x="2765727" y="56017"/>
                    <a:pt x="2763923" y="46982"/>
                    <a:pt x="2758505" y="37948"/>
                  </a:cubicBezTo>
                  <a:cubicBezTo>
                    <a:pt x="2758506" y="34333"/>
                    <a:pt x="2756700" y="32527"/>
                    <a:pt x="2758507" y="30719"/>
                  </a:cubicBezTo>
                  <a:cubicBezTo>
                    <a:pt x="2753089" y="21685"/>
                    <a:pt x="2749478" y="10843"/>
                    <a:pt x="2745868" y="0"/>
                  </a:cubicBezTo>
                  <a:close/>
                </a:path>
              </a:pathLst>
            </a:custGeom>
            <a:solidFill>
              <a:srgbClr val="4585FF"/>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594" name="Google Shape;2594;p153"/>
          <p:cNvPicPr preferRelativeResize="0"/>
          <p:nvPr/>
        </p:nvPicPr>
        <p:blipFill rotWithShape="1">
          <a:blip r:embed="rId4">
            <a:alphaModFix/>
          </a:blip>
          <a:srcRect b="0" l="0" r="0" t="0"/>
          <a:stretch/>
        </p:blipFill>
        <p:spPr>
          <a:xfrm>
            <a:off x="5701385" y="3180413"/>
            <a:ext cx="800277" cy="10860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235" name="Shape 235"/>
        <p:cNvGrpSpPr/>
        <p:nvPr/>
      </p:nvGrpSpPr>
      <p:grpSpPr>
        <a:xfrm>
          <a:off x="0" y="0"/>
          <a:ext cx="0" cy="0"/>
          <a:chOff x="0" y="0"/>
          <a:chExt cx="0" cy="0"/>
        </a:xfrm>
      </p:grpSpPr>
      <p:pic>
        <p:nvPicPr>
          <p:cNvPr id="236" name="Google Shape;236;p16"/>
          <p:cNvPicPr preferRelativeResize="0"/>
          <p:nvPr/>
        </p:nvPicPr>
        <p:blipFill rotWithShape="1">
          <a:blip r:embed="rId2">
            <a:alphaModFix/>
          </a:blip>
          <a:srcRect b="40620" l="0" r="0" t="26774"/>
          <a:stretch/>
        </p:blipFill>
        <p:spPr>
          <a:xfrm>
            <a:off x="3406775" y="0"/>
            <a:ext cx="8631936" cy="6858000"/>
          </a:xfrm>
          <a:prstGeom prst="rect">
            <a:avLst/>
          </a:prstGeom>
          <a:noFill/>
          <a:ln>
            <a:noFill/>
          </a:ln>
        </p:spPr>
      </p:pic>
      <p:sp>
        <p:nvSpPr>
          <p:cNvPr id="237" name="Google Shape;237;p16"/>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8" name="Google Shape;238;p1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39" name="Google Shape;239;p16"/>
          <p:cNvSpPr/>
          <p:nvPr/>
        </p:nvSpPr>
        <p:spPr>
          <a:xfrm>
            <a:off x="4159129" y="6124476"/>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16"/>
          <p:cNvSpPr txBox="1"/>
          <p:nvPr>
            <p:ph idx="1" type="body"/>
          </p:nvPr>
        </p:nvSpPr>
        <p:spPr>
          <a:xfrm>
            <a:off x="5758854"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1" name="Google Shape;241;p16"/>
          <p:cNvSpPr txBox="1"/>
          <p:nvPr>
            <p:ph idx="2" type="body"/>
          </p:nvPr>
        </p:nvSpPr>
        <p:spPr>
          <a:xfrm>
            <a:off x="5758854"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2" name="Google Shape;242;p16"/>
          <p:cNvSpPr txBox="1"/>
          <p:nvPr>
            <p:ph idx="3" type="body"/>
          </p:nvPr>
        </p:nvSpPr>
        <p:spPr>
          <a:xfrm>
            <a:off x="5758854"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3" name="Google Shape;243;p16"/>
          <p:cNvSpPr txBox="1"/>
          <p:nvPr>
            <p:ph idx="4" type="body"/>
          </p:nvPr>
        </p:nvSpPr>
        <p:spPr>
          <a:xfrm>
            <a:off x="5758854"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4" name="Google Shape;244;p16"/>
          <p:cNvSpPr txBox="1"/>
          <p:nvPr>
            <p:ph idx="5" type="body"/>
          </p:nvPr>
        </p:nvSpPr>
        <p:spPr>
          <a:xfrm>
            <a:off x="5758854"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5" name="Google Shape;245;p16"/>
          <p:cNvSpPr txBox="1"/>
          <p:nvPr>
            <p:ph idx="6" type="body"/>
          </p:nvPr>
        </p:nvSpPr>
        <p:spPr>
          <a:xfrm>
            <a:off x="5758854"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6" name="Google Shape;246;p16"/>
          <p:cNvSpPr txBox="1"/>
          <p:nvPr>
            <p:ph idx="7" type="body"/>
          </p:nvPr>
        </p:nvSpPr>
        <p:spPr>
          <a:xfrm>
            <a:off x="5758854" y="5605636"/>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7" name="Google Shape;247;p16"/>
          <p:cNvSpPr txBox="1"/>
          <p:nvPr>
            <p:ph idx="8" type="body"/>
          </p:nvPr>
        </p:nvSpPr>
        <p:spPr>
          <a:xfrm>
            <a:off x="5758854"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48" name="Google Shape;248;p16"/>
          <p:cNvSpPr txBox="1"/>
          <p:nvPr>
            <p:ph idx="9" type="body"/>
          </p:nvPr>
        </p:nvSpPr>
        <p:spPr>
          <a:xfrm>
            <a:off x="8998725"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49" name="Google Shape;249;p16"/>
          <p:cNvSpPr txBox="1"/>
          <p:nvPr>
            <p:ph idx="13" type="body"/>
          </p:nvPr>
        </p:nvSpPr>
        <p:spPr>
          <a:xfrm>
            <a:off x="8998725"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50" name="Google Shape;250;p16"/>
          <p:cNvSpPr txBox="1"/>
          <p:nvPr>
            <p:ph idx="14" type="body"/>
          </p:nvPr>
        </p:nvSpPr>
        <p:spPr>
          <a:xfrm>
            <a:off x="8998725"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1" name="Google Shape;251;p16"/>
          <p:cNvSpPr txBox="1"/>
          <p:nvPr>
            <p:ph idx="15" type="body"/>
          </p:nvPr>
        </p:nvSpPr>
        <p:spPr>
          <a:xfrm>
            <a:off x="8998725"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52" name="Google Shape;252;p16"/>
          <p:cNvSpPr txBox="1"/>
          <p:nvPr>
            <p:ph idx="16" type="body"/>
          </p:nvPr>
        </p:nvSpPr>
        <p:spPr>
          <a:xfrm>
            <a:off x="8998725"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3" name="Google Shape;253;p16"/>
          <p:cNvSpPr txBox="1"/>
          <p:nvPr>
            <p:ph idx="17" type="body"/>
          </p:nvPr>
        </p:nvSpPr>
        <p:spPr>
          <a:xfrm>
            <a:off x="8998725"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54" name="Google Shape;254;p16"/>
          <p:cNvSpPr txBox="1"/>
          <p:nvPr>
            <p:ph idx="18" type="body"/>
          </p:nvPr>
        </p:nvSpPr>
        <p:spPr>
          <a:xfrm>
            <a:off x="8998725"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55" name="Google Shape;255;p16"/>
          <p:cNvSpPr txBox="1"/>
          <p:nvPr>
            <p:ph idx="19" type="body"/>
          </p:nvPr>
        </p:nvSpPr>
        <p:spPr>
          <a:xfrm>
            <a:off x="8998725" y="5593628"/>
            <a:ext cx="2434800" cy="59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56" name="Google Shape;256;p1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b">
  <p:cSld name="Infographic 4 points -b">
    <p:spTree>
      <p:nvGrpSpPr>
        <p:cNvPr id="2595" name="Shape 2595"/>
        <p:cNvGrpSpPr/>
        <p:nvPr/>
      </p:nvGrpSpPr>
      <p:grpSpPr>
        <a:xfrm>
          <a:off x="0" y="0"/>
          <a:ext cx="0" cy="0"/>
          <a:chOff x="0" y="0"/>
          <a:chExt cx="0" cy="0"/>
        </a:xfrm>
      </p:grpSpPr>
      <p:sp>
        <p:nvSpPr>
          <p:cNvPr id="2596" name="Google Shape;2596;p15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597" name="Google Shape;2597;p15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598" name="Google Shape;2598;p154"/>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599" name="Google Shape;2599;p154"/>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600" name="Google Shape;2600;p154"/>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01" name="Google Shape;2601;p154"/>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02" name="Google Shape;2602;p154"/>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03" name="Google Shape;2603;p154"/>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2604" name="Google Shape;2604;p154"/>
          <p:cNvGrpSpPr/>
          <p:nvPr/>
        </p:nvGrpSpPr>
        <p:grpSpPr>
          <a:xfrm>
            <a:off x="3929360" y="1466385"/>
            <a:ext cx="4335211" cy="4335211"/>
            <a:chOff x="2961810" y="294811"/>
            <a:chExt cx="6268379" cy="6268379"/>
          </a:xfrm>
        </p:grpSpPr>
        <p:sp>
          <p:nvSpPr>
            <p:cNvPr id="2605" name="Google Shape;2605;p154"/>
            <p:cNvSpPr/>
            <p:nvPr/>
          </p:nvSpPr>
          <p:spPr>
            <a:xfrm>
              <a:off x="2961812" y="3429000"/>
              <a:ext cx="3959170" cy="3134188"/>
            </a:xfrm>
            <a:custGeom>
              <a:rect b="b" l="l" r="r" t="t"/>
              <a:pathLst>
                <a:path extrusionOk="0" h="3134188" w="3959170">
                  <a:moveTo>
                    <a:pt x="1998366" y="0"/>
                  </a:moveTo>
                  <a:lnTo>
                    <a:pt x="3716154" y="1717788"/>
                  </a:lnTo>
                  <a:cubicBezTo>
                    <a:pt x="4040175" y="2041809"/>
                    <a:pt x="4040176" y="2567151"/>
                    <a:pt x="3716154" y="2891173"/>
                  </a:cubicBezTo>
                  <a:cubicBezTo>
                    <a:pt x="3392132" y="3215194"/>
                    <a:pt x="2866790" y="3215194"/>
                    <a:pt x="2542769" y="2891173"/>
                  </a:cubicBezTo>
                  <a:lnTo>
                    <a:pt x="243016" y="591420"/>
                  </a:lnTo>
                  <a:cubicBezTo>
                    <a:pt x="81005" y="429409"/>
                    <a:pt x="0" y="217068"/>
                    <a:pt x="0" y="4727"/>
                  </a:cubicBezTo>
                  <a:lnTo>
                    <a:pt x="453" y="9"/>
                  </a:lnTo>
                  <a:lnTo>
                    <a:pt x="15187" y="153744"/>
                  </a:lnTo>
                  <a:cubicBezTo>
                    <a:pt x="45564" y="310639"/>
                    <a:pt x="121506" y="460459"/>
                    <a:pt x="243014" y="581967"/>
                  </a:cubicBezTo>
                  <a:cubicBezTo>
                    <a:pt x="567036" y="905989"/>
                    <a:pt x="1092378" y="905989"/>
                    <a:pt x="1416400" y="581967"/>
                  </a:cubicBezTo>
                  <a:lnTo>
                    <a:pt x="1998366" y="0"/>
                  </a:lnTo>
                  <a:close/>
                </a:path>
              </a:pathLst>
            </a:custGeom>
            <a:solidFill>
              <a:srgbClr val="458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6" name="Google Shape;2606;p154"/>
            <p:cNvSpPr/>
            <p:nvPr/>
          </p:nvSpPr>
          <p:spPr>
            <a:xfrm>
              <a:off x="6095996" y="2604019"/>
              <a:ext cx="3134193" cy="3959171"/>
            </a:xfrm>
            <a:custGeom>
              <a:rect b="b" l="l" r="r" t="t"/>
              <a:pathLst>
                <a:path extrusionOk="0" h="3959171" w="3134193">
                  <a:moveTo>
                    <a:pt x="2304485" y="0"/>
                  </a:moveTo>
                  <a:cubicBezTo>
                    <a:pt x="2516826" y="0"/>
                    <a:pt x="2729166" y="81005"/>
                    <a:pt x="2891177" y="243016"/>
                  </a:cubicBezTo>
                  <a:cubicBezTo>
                    <a:pt x="3215199" y="567037"/>
                    <a:pt x="3215199" y="1092379"/>
                    <a:pt x="2891177" y="1416401"/>
                  </a:cubicBezTo>
                  <a:lnTo>
                    <a:pt x="591423" y="3716155"/>
                  </a:lnTo>
                  <a:cubicBezTo>
                    <a:pt x="429412" y="3878166"/>
                    <a:pt x="217071" y="3959172"/>
                    <a:pt x="4731" y="3959171"/>
                  </a:cubicBezTo>
                  <a:lnTo>
                    <a:pt x="0" y="3958718"/>
                  </a:lnTo>
                  <a:lnTo>
                    <a:pt x="153746" y="3943982"/>
                  </a:lnTo>
                  <a:cubicBezTo>
                    <a:pt x="310642" y="3913605"/>
                    <a:pt x="460461" y="3837663"/>
                    <a:pt x="581969" y="3716154"/>
                  </a:cubicBezTo>
                  <a:cubicBezTo>
                    <a:pt x="905991" y="3392133"/>
                    <a:pt x="905991" y="2866791"/>
                    <a:pt x="581969" y="2542770"/>
                  </a:cubicBezTo>
                  <a:lnTo>
                    <a:pt x="4" y="1960804"/>
                  </a:lnTo>
                  <a:lnTo>
                    <a:pt x="1717793" y="243016"/>
                  </a:lnTo>
                  <a:cubicBezTo>
                    <a:pt x="1879804" y="81005"/>
                    <a:pt x="2092144" y="0"/>
                    <a:pt x="2304485" y="0"/>
                  </a:cubicBezTo>
                  <a:close/>
                </a:path>
              </a:pathLst>
            </a:custGeom>
            <a:solidFill>
              <a:srgbClr val="15D7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7" name="Google Shape;2607;p154"/>
            <p:cNvSpPr/>
            <p:nvPr/>
          </p:nvSpPr>
          <p:spPr>
            <a:xfrm>
              <a:off x="5271018" y="294812"/>
              <a:ext cx="3959169" cy="3134190"/>
            </a:xfrm>
            <a:custGeom>
              <a:rect b="b" l="l" r="r" t="t"/>
              <a:pathLst>
                <a:path extrusionOk="0" h="3134190" w="3959169">
                  <a:moveTo>
                    <a:pt x="829709" y="0"/>
                  </a:moveTo>
                  <a:cubicBezTo>
                    <a:pt x="1042050" y="0"/>
                    <a:pt x="1254391" y="81006"/>
                    <a:pt x="1416401" y="243016"/>
                  </a:cubicBezTo>
                  <a:lnTo>
                    <a:pt x="3716154" y="2542769"/>
                  </a:lnTo>
                  <a:cubicBezTo>
                    <a:pt x="3878165" y="2704780"/>
                    <a:pt x="3959170" y="2917121"/>
                    <a:pt x="3959169" y="3129462"/>
                  </a:cubicBezTo>
                  <a:lnTo>
                    <a:pt x="3958718" y="3134176"/>
                  </a:lnTo>
                  <a:lnTo>
                    <a:pt x="3943984" y="2980446"/>
                  </a:lnTo>
                  <a:cubicBezTo>
                    <a:pt x="3913607" y="2823551"/>
                    <a:pt x="3837665" y="2673731"/>
                    <a:pt x="3716156" y="2552223"/>
                  </a:cubicBezTo>
                  <a:cubicBezTo>
                    <a:pt x="3392135" y="2228201"/>
                    <a:pt x="2866793" y="2228201"/>
                    <a:pt x="2542772" y="2552223"/>
                  </a:cubicBezTo>
                  <a:lnTo>
                    <a:pt x="1960805" y="3134190"/>
                  </a:lnTo>
                  <a:lnTo>
                    <a:pt x="243016" y="1416401"/>
                  </a:lnTo>
                  <a:cubicBezTo>
                    <a:pt x="-81005" y="1092380"/>
                    <a:pt x="-81005" y="567038"/>
                    <a:pt x="243016" y="243016"/>
                  </a:cubicBezTo>
                  <a:cubicBezTo>
                    <a:pt x="405027" y="81005"/>
                    <a:pt x="617368" y="0"/>
                    <a:pt x="82970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8" name="Google Shape;2608;p154"/>
            <p:cNvSpPr/>
            <p:nvPr/>
          </p:nvSpPr>
          <p:spPr>
            <a:xfrm>
              <a:off x="2961810" y="294811"/>
              <a:ext cx="3134190" cy="3959171"/>
            </a:xfrm>
            <a:custGeom>
              <a:rect b="b" l="l" r="r" t="t"/>
              <a:pathLst>
                <a:path extrusionOk="0" h="3959171" w="3134190">
                  <a:moveTo>
                    <a:pt x="3129465" y="0"/>
                  </a:moveTo>
                  <a:lnTo>
                    <a:pt x="3134190" y="453"/>
                  </a:lnTo>
                  <a:lnTo>
                    <a:pt x="2980447" y="15189"/>
                  </a:lnTo>
                  <a:cubicBezTo>
                    <a:pt x="2823552" y="45565"/>
                    <a:pt x="2673733" y="121508"/>
                    <a:pt x="2552224" y="243016"/>
                  </a:cubicBezTo>
                  <a:cubicBezTo>
                    <a:pt x="2228203" y="567038"/>
                    <a:pt x="2228203" y="1092379"/>
                    <a:pt x="2552224" y="1416401"/>
                  </a:cubicBezTo>
                  <a:lnTo>
                    <a:pt x="3134190" y="1998367"/>
                  </a:lnTo>
                  <a:lnTo>
                    <a:pt x="1416402" y="3716156"/>
                  </a:lnTo>
                  <a:cubicBezTo>
                    <a:pt x="1092380" y="4040177"/>
                    <a:pt x="567038" y="4040177"/>
                    <a:pt x="243017" y="3716156"/>
                  </a:cubicBezTo>
                  <a:cubicBezTo>
                    <a:pt x="-81005" y="3392134"/>
                    <a:pt x="-81005" y="2866792"/>
                    <a:pt x="243016" y="2542771"/>
                  </a:cubicBezTo>
                  <a:lnTo>
                    <a:pt x="2542771" y="243016"/>
                  </a:lnTo>
                  <a:cubicBezTo>
                    <a:pt x="2704782" y="81005"/>
                    <a:pt x="2917123" y="0"/>
                    <a:pt x="31294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9" name="Google Shape;2609;p154"/>
            <p:cNvSpPr/>
            <p:nvPr/>
          </p:nvSpPr>
          <p:spPr>
            <a:xfrm>
              <a:off x="3135871" y="2778078"/>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1"/>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2610" name="Google Shape;2610;p154"/>
            <p:cNvSpPr/>
            <p:nvPr/>
          </p:nvSpPr>
          <p:spPr>
            <a:xfrm>
              <a:off x="5445078" y="46887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2"/>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2611" name="Google Shape;2611;p154"/>
            <p:cNvSpPr/>
            <p:nvPr/>
          </p:nvSpPr>
          <p:spPr>
            <a:xfrm>
              <a:off x="5445080" y="5087286"/>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rgbClr val="4585FF"/>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2612" name="Google Shape;2612;p154"/>
            <p:cNvSpPr/>
            <p:nvPr/>
          </p:nvSpPr>
          <p:spPr>
            <a:xfrm>
              <a:off x="7754286" y="277808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6"/>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grpSp>
      <p:pic>
        <p:nvPicPr>
          <p:cNvPr id="2613" name="Google Shape;2613;p154"/>
          <p:cNvPicPr preferRelativeResize="0"/>
          <p:nvPr/>
        </p:nvPicPr>
        <p:blipFill rotWithShape="1">
          <a:blip r:embed="rId4">
            <a:alphaModFix/>
          </a:blip>
          <a:srcRect b="0" l="0" r="0" t="0"/>
          <a:stretch/>
        </p:blipFill>
        <p:spPr>
          <a:xfrm>
            <a:off x="5747131" y="3088857"/>
            <a:ext cx="800277" cy="108609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p:cSld name="Infographic 5 points">
    <p:spTree>
      <p:nvGrpSpPr>
        <p:cNvPr id="2614" name="Shape 2614"/>
        <p:cNvGrpSpPr/>
        <p:nvPr/>
      </p:nvGrpSpPr>
      <p:grpSpPr>
        <a:xfrm>
          <a:off x="0" y="0"/>
          <a:ext cx="0" cy="0"/>
          <a:chOff x="0" y="0"/>
          <a:chExt cx="0" cy="0"/>
        </a:xfrm>
      </p:grpSpPr>
      <p:grpSp>
        <p:nvGrpSpPr>
          <p:cNvPr id="2615" name="Google Shape;2615;p155"/>
          <p:cNvGrpSpPr/>
          <p:nvPr/>
        </p:nvGrpSpPr>
        <p:grpSpPr>
          <a:xfrm>
            <a:off x="4086949" y="1619982"/>
            <a:ext cx="4018128" cy="3820757"/>
            <a:chOff x="2560320" y="912029"/>
            <a:chExt cx="4023358" cy="3825730"/>
          </a:xfrm>
        </p:grpSpPr>
        <p:sp>
          <p:nvSpPr>
            <p:cNvPr id="2616" name="Google Shape;2616;p155"/>
            <p:cNvSpPr/>
            <p:nvPr/>
          </p:nvSpPr>
          <p:spPr>
            <a:xfrm>
              <a:off x="3356593" y="3730686"/>
              <a:ext cx="2431221" cy="1007073"/>
            </a:xfrm>
            <a:custGeom>
              <a:rect b="b" l="l" r="r" t="t"/>
              <a:pathLst>
                <a:path extrusionOk="0" h="2446" w="5905">
                  <a:moveTo>
                    <a:pt x="1780" y="0"/>
                  </a:moveTo>
                  <a:lnTo>
                    <a:pt x="0" y="2446"/>
                  </a:lnTo>
                  <a:lnTo>
                    <a:pt x="5905" y="2446"/>
                  </a:lnTo>
                  <a:lnTo>
                    <a:pt x="4387" y="359"/>
                  </a:lnTo>
                  <a:lnTo>
                    <a:pt x="4127" y="0"/>
                  </a:lnTo>
                  <a:lnTo>
                    <a:pt x="1780" y="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17" name="Google Shape;2617;p155"/>
            <p:cNvSpPr/>
            <p:nvPr/>
          </p:nvSpPr>
          <p:spPr>
            <a:xfrm>
              <a:off x="3356593" y="3730686"/>
              <a:ext cx="732866" cy="1007073"/>
            </a:xfrm>
            <a:custGeom>
              <a:rect b="b" l="l" r="r" t="t"/>
              <a:pathLst>
                <a:path extrusionOk="0" h="2446" w="1780">
                  <a:moveTo>
                    <a:pt x="1780" y="0"/>
                  </a:moveTo>
                  <a:lnTo>
                    <a:pt x="0" y="2446"/>
                  </a:lnTo>
                  <a:lnTo>
                    <a:pt x="1780" y="2446"/>
                  </a:lnTo>
                  <a:lnTo>
                    <a:pt x="1780" y="0"/>
                  </a:lnTo>
                  <a:lnTo>
                    <a:pt x="178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18" name="Google Shape;2618;p155"/>
            <p:cNvSpPr/>
            <p:nvPr/>
          </p:nvSpPr>
          <p:spPr>
            <a:xfrm>
              <a:off x="5055775" y="3730686"/>
              <a:ext cx="732043" cy="1007073"/>
            </a:xfrm>
            <a:custGeom>
              <a:rect b="b" l="l" r="r" t="t"/>
              <a:pathLst>
                <a:path extrusionOk="0" h="2446" w="1778">
                  <a:moveTo>
                    <a:pt x="260" y="359"/>
                  </a:moveTo>
                  <a:lnTo>
                    <a:pt x="0" y="0"/>
                  </a:lnTo>
                  <a:lnTo>
                    <a:pt x="0" y="2446"/>
                  </a:lnTo>
                  <a:lnTo>
                    <a:pt x="1778" y="2446"/>
                  </a:lnTo>
                  <a:lnTo>
                    <a:pt x="260" y="359"/>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19" name="Google Shape;2619;p155"/>
            <p:cNvSpPr/>
            <p:nvPr/>
          </p:nvSpPr>
          <p:spPr>
            <a:xfrm>
              <a:off x="5100653" y="2393409"/>
              <a:ext cx="1483024" cy="2312234"/>
            </a:xfrm>
            <a:custGeom>
              <a:rect b="b" l="l" r="r" t="t"/>
              <a:pathLst>
                <a:path extrusionOk="0" h="5616" w="3602">
                  <a:moveTo>
                    <a:pt x="0" y="3167"/>
                  </a:moveTo>
                  <a:lnTo>
                    <a:pt x="1777" y="5616"/>
                  </a:lnTo>
                  <a:lnTo>
                    <a:pt x="3602" y="0"/>
                  </a:lnTo>
                  <a:lnTo>
                    <a:pt x="1146" y="799"/>
                  </a:lnTo>
                  <a:lnTo>
                    <a:pt x="726" y="936"/>
                  </a:lnTo>
                  <a:lnTo>
                    <a:pt x="0" y="3167"/>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0" name="Google Shape;2620;p155"/>
            <p:cNvSpPr/>
            <p:nvPr/>
          </p:nvSpPr>
          <p:spPr>
            <a:xfrm>
              <a:off x="5100653" y="3697336"/>
              <a:ext cx="958490" cy="1008308"/>
            </a:xfrm>
            <a:custGeom>
              <a:rect b="b" l="l" r="r" t="t"/>
              <a:pathLst>
                <a:path extrusionOk="0" h="2449" w="2328">
                  <a:moveTo>
                    <a:pt x="0" y="0"/>
                  </a:moveTo>
                  <a:lnTo>
                    <a:pt x="1777" y="2449"/>
                  </a:lnTo>
                  <a:lnTo>
                    <a:pt x="2328" y="757"/>
                  </a:lnTo>
                  <a:lnTo>
                    <a:pt x="0" y="0"/>
                  </a:lnTo>
                  <a:lnTo>
                    <a:pt x="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1" name="Google Shape;2621;p155"/>
            <p:cNvSpPr/>
            <p:nvPr/>
          </p:nvSpPr>
          <p:spPr>
            <a:xfrm>
              <a:off x="5399564" y="2393409"/>
              <a:ext cx="1184114" cy="696634"/>
            </a:xfrm>
            <a:custGeom>
              <a:rect b="b" l="l" r="r" t="t"/>
              <a:pathLst>
                <a:path extrusionOk="0" h="1692" w="2876">
                  <a:moveTo>
                    <a:pt x="420" y="799"/>
                  </a:moveTo>
                  <a:lnTo>
                    <a:pt x="0" y="936"/>
                  </a:lnTo>
                  <a:lnTo>
                    <a:pt x="2328" y="1692"/>
                  </a:lnTo>
                  <a:lnTo>
                    <a:pt x="2876" y="0"/>
                  </a:lnTo>
                  <a:lnTo>
                    <a:pt x="420" y="799"/>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2" name="Google Shape;2622;p155"/>
            <p:cNvSpPr/>
            <p:nvPr/>
          </p:nvSpPr>
          <p:spPr>
            <a:xfrm>
              <a:off x="4599586" y="912029"/>
              <a:ext cx="1966798" cy="1813226"/>
            </a:xfrm>
            <a:custGeom>
              <a:rect b="b" l="l" r="r" t="t"/>
              <a:pathLst>
                <a:path extrusionOk="0" h="4404" w="4777">
                  <a:moveTo>
                    <a:pt x="1900" y="4404"/>
                  </a:moveTo>
                  <a:lnTo>
                    <a:pt x="4777" y="3470"/>
                  </a:lnTo>
                  <a:lnTo>
                    <a:pt x="0" y="0"/>
                  </a:lnTo>
                  <a:lnTo>
                    <a:pt x="0" y="2581"/>
                  </a:lnTo>
                  <a:lnTo>
                    <a:pt x="0" y="3026"/>
                  </a:lnTo>
                  <a:lnTo>
                    <a:pt x="1900" y="4404"/>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3" name="Google Shape;2623;p155"/>
            <p:cNvSpPr/>
            <p:nvPr/>
          </p:nvSpPr>
          <p:spPr>
            <a:xfrm>
              <a:off x="5381860" y="1909634"/>
              <a:ext cx="1184526" cy="815622"/>
            </a:xfrm>
            <a:custGeom>
              <a:rect b="b" l="l" r="r" t="t"/>
              <a:pathLst>
                <a:path extrusionOk="0" h="1981" w="2877">
                  <a:moveTo>
                    <a:pt x="0" y="1981"/>
                  </a:moveTo>
                  <a:lnTo>
                    <a:pt x="2877" y="1047"/>
                  </a:lnTo>
                  <a:lnTo>
                    <a:pt x="1437" y="0"/>
                  </a:lnTo>
                  <a:lnTo>
                    <a:pt x="0" y="1981"/>
                  </a:lnTo>
                  <a:lnTo>
                    <a:pt x="0" y="1981"/>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4" name="Google Shape;2624;p155"/>
            <p:cNvSpPr/>
            <p:nvPr/>
          </p:nvSpPr>
          <p:spPr>
            <a:xfrm>
              <a:off x="4599586" y="912029"/>
              <a:ext cx="592469" cy="1245872"/>
            </a:xfrm>
            <a:custGeom>
              <a:rect b="b" l="l" r="r" t="t"/>
              <a:pathLst>
                <a:path extrusionOk="0" h="3026" w="1439">
                  <a:moveTo>
                    <a:pt x="0" y="2581"/>
                  </a:moveTo>
                  <a:lnTo>
                    <a:pt x="0" y="3026"/>
                  </a:lnTo>
                  <a:lnTo>
                    <a:pt x="1439" y="1045"/>
                  </a:lnTo>
                  <a:lnTo>
                    <a:pt x="0" y="0"/>
                  </a:lnTo>
                  <a:lnTo>
                    <a:pt x="0" y="2581"/>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5" name="Google Shape;2625;p155"/>
            <p:cNvSpPr/>
            <p:nvPr/>
          </p:nvSpPr>
          <p:spPr>
            <a:xfrm>
              <a:off x="2577201" y="912029"/>
              <a:ext cx="1966798" cy="1813226"/>
            </a:xfrm>
            <a:custGeom>
              <a:rect b="b" l="l" r="r" t="t"/>
              <a:pathLst>
                <a:path extrusionOk="0" h="4404" w="4777">
                  <a:moveTo>
                    <a:pt x="4777" y="3026"/>
                  </a:moveTo>
                  <a:lnTo>
                    <a:pt x="4777" y="0"/>
                  </a:lnTo>
                  <a:lnTo>
                    <a:pt x="0" y="3470"/>
                  </a:lnTo>
                  <a:lnTo>
                    <a:pt x="2456" y="4267"/>
                  </a:lnTo>
                  <a:lnTo>
                    <a:pt x="2879" y="4404"/>
                  </a:lnTo>
                  <a:lnTo>
                    <a:pt x="4777" y="3026"/>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6" name="Google Shape;2626;p155"/>
            <p:cNvSpPr/>
            <p:nvPr/>
          </p:nvSpPr>
          <p:spPr>
            <a:xfrm>
              <a:off x="3952357" y="912029"/>
              <a:ext cx="591645" cy="1245872"/>
            </a:xfrm>
            <a:custGeom>
              <a:rect b="b" l="l" r="r" t="t"/>
              <a:pathLst>
                <a:path extrusionOk="0" h="3026" w="1437">
                  <a:moveTo>
                    <a:pt x="1437" y="3026"/>
                  </a:moveTo>
                  <a:lnTo>
                    <a:pt x="1437" y="0"/>
                  </a:lnTo>
                  <a:lnTo>
                    <a:pt x="0" y="1045"/>
                  </a:lnTo>
                  <a:lnTo>
                    <a:pt x="1437" y="3026"/>
                  </a:lnTo>
                  <a:lnTo>
                    <a:pt x="1437" y="302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7" name="Google Shape;2627;p155"/>
            <p:cNvSpPr/>
            <p:nvPr/>
          </p:nvSpPr>
          <p:spPr>
            <a:xfrm>
              <a:off x="2577201" y="1910458"/>
              <a:ext cx="1185349" cy="814799"/>
            </a:xfrm>
            <a:custGeom>
              <a:rect b="b" l="l" r="r" t="t"/>
              <a:pathLst>
                <a:path extrusionOk="0" h="1979" w="2879">
                  <a:moveTo>
                    <a:pt x="2456" y="1842"/>
                  </a:moveTo>
                  <a:lnTo>
                    <a:pt x="2879" y="1979"/>
                  </a:lnTo>
                  <a:lnTo>
                    <a:pt x="1439" y="0"/>
                  </a:lnTo>
                  <a:lnTo>
                    <a:pt x="0" y="1045"/>
                  </a:lnTo>
                  <a:lnTo>
                    <a:pt x="2456" y="1842"/>
                  </a:lnTo>
                  <a:close/>
                </a:path>
              </a:pathLst>
            </a:custGeom>
            <a:solidFill>
              <a:schemeClr val="dk1">
                <a:alpha val="2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8" name="Google Shape;2628;p155"/>
            <p:cNvSpPr/>
            <p:nvPr/>
          </p:nvSpPr>
          <p:spPr>
            <a:xfrm>
              <a:off x="2560320" y="2393409"/>
              <a:ext cx="1483436" cy="2312234"/>
            </a:xfrm>
            <a:custGeom>
              <a:rect b="b" l="l" r="r" t="t"/>
              <a:pathLst>
                <a:path extrusionOk="0" h="5616" w="3603">
                  <a:moveTo>
                    <a:pt x="2880" y="936"/>
                  </a:moveTo>
                  <a:lnTo>
                    <a:pt x="0" y="0"/>
                  </a:lnTo>
                  <a:lnTo>
                    <a:pt x="1825" y="5616"/>
                  </a:lnTo>
                  <a:lnTo>
                    <a:pt x="3343" y="3527"/>
                  </a:lnTo>
                  <a:lnTo>
                    <a:pt x="3603" y="3167"/>
                  </a:lnTo>
                  <a:lnTo>
                    <a:pt x="2880" y="936"/>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29" name="Google Shape;2629;p155"/>
            <p:cNvSpPr/>
            <p:nvPr/>
          </p:nvSpPr>
          <p:spPr>
            <a:xfrm>
              <a:off x="2560320" y="2393409"/>
              <a:ext cx="1185761" cy="696634"/>
            </a:xfrm>
            <a:custGeom>
              <a:rect b="b" l="l" r="r" t="t"/>
              <a:pathLst>
                <a:path extrusionOk="0" h="1692" w="2880">
                  <a:moveTo>
                    <a:pt x="2880" y="936"/>
                  </a:moveTo>
                  <a:lnTo>
                    <a:pt x="0" y="0"/>
                  </a:lnTo>
                  <a:lnTo>
                    <a:pt x="549" y="1692"/>
                  </a:lnTo>
                  <a:lnTo>
                    <a:pt x="2880" y="936"/>
                  </a:lnTo>
                  <a:lnTo>
                    <a:pt x="2880" y="93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30" name="Google Shape;2630;p155"/>
            <p:cNvSpPr/>
            <p:nvPr/>
          </p:nvSpPr>
          <p:spPr>
            <a:xfrm>
              <a:off x="3085267" y="3697336"/>
              <a:ext cx="958490" cy="1008308"/>
            </a:xfrm>
            <a:custGeom>
              <a:rect b="b" l="l" r="r" t="t"/>
              <a:pathLst>
                <a:path extrusionOk="0" h="2449" w="2328">
                  <a:moveTo>
                    <a:pt x="2068" y="360"/>
                  </a:moveTo>
                  <a:lnTo>
                    <a:pt x="2328" y="0"/>
                  </a:lnTo>
                  <a:lnTo>
                    <a:pt x="0" y="757"/>
                  </a:lnTo>
                  <a:lnTo>
                    <a:pt x="550" y="2449"/>
                  </a:lnTo>
                  <a:lnTo>
                    <a:pt x="2068" y="360"/>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2631" name="Google Shape;2631;p15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632" name="Google Shape;2632;p155"/>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633" name="Google Shape;2633;p155"/>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34" name="Google Shape;2634;p155"/>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635" name="Google Shape;2635;p155"/>
          <p:cNvSpPr txBox="1"/>
          <p:nvPr>
            <p:ph idx="1" type="body"/>
          </p:nvPr>
        </p:nvSpPr>
        <p:spPr>
          <a:xfrm>
            <a:off x="7738110" y="16761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36" name="Google Shape;2636;p155"/>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37" name="Google Shape;2637;p155"/>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38" name="Google Shape;2638;p155"/>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39" name="Google Shape;2639;p155"/>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2640" name="Google Shape;2640;p155"/>
          <p:cNvPicPr preferRelativeResize="0"/>
          <p:nvPr/>
        </p:nvPicPr>
        <p:blipFill rotWithShape="1">
          <a:blip r:embed="rId4">
            <a:alphaModFix/>
          </a:blip>
          <a:srcRect b="0" l="0" r="0" t="0"/>
          <a:stretch/>
        </p:blipFill>
        <p:spPr>
          <a:xfrm>
            <a:off x="5733782" y="3149660"/>
            <a:ext cx="800277" cy="1086090"/>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b">
  <p:cSld name="Infographic 5 points- b">
    <p:spTree>
      <p:nvGrpSpPr>
        <p:cNvPr id="2641" name="Shape 2641"/>
        <p:cNvGrpSpPr/>
        <p:nvPr/>
      </p:nvGrpSpPr>
      <p:grpSpPr>
        <a:xfrm>
          <a:off x="0" y="0"/>
          <a:ext cx="0" cy="0"/>
          <a:chOff x="0" y="0"/>
          <a:chExt cx="0" cy="0"/>
        </a:xfrm>
      </p:grpSpPr>
      <p:grpSp>
        <p:nvGrpSpPr>
          <p:cNvPr id="2642" name="Google Shape;2642;p156"/>
          <p:cNvGrpSpPr/>
          <p:nvPr/>
        </p:nvGrpSpPr>
        <p:grpSpPr>
          <a:xfrm>
            <a:off x="4179203" y="1606433"/>
            <a:ext cx="3834550" cy="3645231"/>
            <a:chOff x="16154400" y="-6076950"/>
            <a:chExt cx="18199100" cy="17300575"/>
          </a:xfrm>
        </p:grpSpPr>
        <p:sp>
          <p:nvSpPr>
            <p:cNvPr id="2643" name="Google Shape;2643;p156"/>
            <p:cNvSpPr/>
            <p:nvPr/>
          </p:nvSpPr>
          <p:spPr>
            <a:xfrm>
              <a:off x="25253950" y="536575"/>
              <a:ext cx="9099550" cy="10687050"/>
            </a:xfrm>
            <a:custGeom>
              <a:rect b="b" l="l" r="r" t="t"/>
              <a:pathLst>
                <a:path extrusionOk="0" h="6732" w="5732">
                  <a:moveTo>
                    <a:pt x="0" y="1862"/>
                  </a:moveTo>
                  <a:lnTo>
                    <a:pt x="3538" y="6732"/>
                  </a:lnTo>
                  <a:lnTo>
                    <a:pt x="5732" y="0"/>
                  </a:lnTo>
                  <a:lnTo>
                    <a:pt x="0" y="186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44" name="Google Shape;2644;p156"/>
            <p:cNvSpPr/>
            <p:nvPr/>
          </p:nvSpPr>
          <p:spPr>
            <a:xfrm>
              <a:off x="25253950" y="-6076950"/>
              <a:ext cx="9099550" cy="9569450"/>
            </a:xfrm>
            <a:custGeom>
              <a:rect b="b" l="l" r="r" t="t"/>
              <a:pathLst>
                <a:path extrusionOk="0" h="6028" w="5732">
                  <a:moveTo>
                    <a:pt x="0" y="0"/>
                  </a:moveTo>
                  <a:lnTo>
                    <a:pt x="0" y="6028"/>
                  </a:lnTo>
                  <a:lnTo>
                    <a:pt x="5732" y="4166"/>
                  </a:lnTo>
                  <a:lnTo>
                    <a:pt x="0"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45" name="Google Shape;2645;p156"/>
            <p:cNvSpPr/>
            <p:nvPr/>
          </p:nvSpPr>
          <p:spPr>
            <a:xfrm>
              <a:off x="16154400" y="536575"/>
              <a:ext cx="9099550" cy="10687050"/>
            </a:xfrm>
            <a:custGeom>
              <a:rect b="b" l="l" r="r" t="t"/>
              <a:pathLst>
                <a:path extrusionOk="0" h="6732" w="5732">
                  <a:moveTo>
                    <a:pt x="2193" y="6732"/>
                  </a:moveTo>
                  <a:lnTo>
                    <a:pt x="5732" y="1862"/>
                  </a:lnTo>
                  <a:lnTo>
                    <a:pt x="0" y="0"/>
                  </a:lnTo>
                  <a:lnTo>
                    <a:pt x="2193" y="6732"/>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46" name="Google Shape;2646;p156"/>
            <p:cNvSpPr/>
            <p:nvPr/>
          </p:nvSpPr>
          <p:spPr>
            <a:xfrm>
              <a:off x="16154400" y="-6076950"/>
              <a:ext cx="9099550" cy="9569450"/>
            </a:xfrm>
            <a:custGeom>
              <a:rect b="b" l="l" r="r" t="t"/>
              <a:pathLst>
                <a:path extrusionOk="0" h="6028" w="5732">
                  <a:moveTo>
                    <a:pt x="5732" y="0"/>
                  </a:moveTo>
                  <a:lnTo>
                    <a:pt x="0" y="4166"/>
                  </a:lnTo>
                  <a:lnTo>
                    <a:pt x="5732" y="6028"/>
                  </a:lnTo>
                  <a:lnTo>
                    <a:pt x="5732"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47" name="Google Shape;2647;p156"/>
            <p:cNvSpPr/>
            <p:nvPr/>
          </p:nvSpPr>
          <p:spPr>
            <a:xfrm>
              <a:off x="19635788" y="3492500"/>
              <a:ext cx="11234738" cy="7731125"/>
            </a:xfrm>
            <a:custGeom>
              <a:rect b="b" l="l" r="r" t="t"/>
              <a:pathLst>
                <a:path extrusionOk="0" h="4870" w="7077">
                  <a:moveTo>
                    <a:pt x="0" y="4870"/>
                  </a:moveTo>
                  <a:lnTo>
                    <a:pt x="7077" y="4870"/>
                  </a:lnTo>
                  <a:lnTo>
                    <a:pt x="3539" y="0"/>
                  </a:lnTo>
                  <a:lnTo>
                    <a:pt x="0" y="487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48" name="Google Shape;2648;p156"/>
            <p:cNvSpPr/>
            <p:nvPr/>
          </p:nvSpPr>
          <p:spPr>
            <a:xfrm>
              <a:off x="21634244" y="-133102"/>
              <a:ext cx="7242908" cy="7237240"/>
            </a:xfrm>
            <a:custGeom>
              <a:rect b="b" l="l" r="r" t="t"/>
              <a:pathLst>
                <a:path extrusionOk="0" h="6081714" w="6086477">
                  <a:moveTo>
                    <a:pt x="3043240" y="0"/>
                  </a:moveTo>
                  <a:cubicBezTo>
                    <a:pt x="4723972" y="0"/>
                    <a:pt x="6086477" y="1361438"/>
                    <a:pt x="6086477" y="3040857"/>
                  </a:cubicBezTo>
                  <a:cubicBezTo>
                    <a:pt x="6086477" y="4720276"/>
                    <a:pt x="4723972" y="6081714"/>
                    <a:pt x="3043240" y="6081714"/>
                  </a:cubicBezTo>
                  <a:cubicBezTo>
                    <a:pt x="1362504" y="6081714"/>
                    <a:pt x="0" y="4720276"/>
                    <a:pt x="0" y="3040857"/>
                  </a:cubicBezTo>
                  <a:cubicBezTo>
                    <a:pt x="0" y="1361438"/>
                    <a:pt x="1362504" y="0"/>
                    <a:pt x="304324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49" name="Google Shape;2649;p15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650" name="Google Shape;2650;p15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651" name="Google Shape;2651;p156"/>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52" name="Google Shape;2652;p156"/>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653" name="Google Shape;2653;p156"/>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54" name="Google Shape;2654;p156"/>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55" name="Google Shape;2655;p156"/>
          <p:cNvSpPr txBox="1"/>
          <p:nvPr>
            <p:ph idx="3" type="body"/>
          </p:nvPr>
        </p:nvSpPr>
        <p:spPr>
          <a:xfrm>
            <a:off x="1471900" y="1620825"/>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56" name="Google Shape;2656;p156"/>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57" name="Google Shape;2657;p156"/>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2658" name="Google Shape;2658;p156"/>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4">
  <p:cSld name="Infographic 04">
    <p:spTree>
      <p:nvGrpSpPr>
        <p:cNvPr id="2659" name="Shape 2659"/>
        <p:cNvGrpSpPr/>
        <p:nvPr/>
      </p:nvGrpSpPr>
      <p:grpSpPr>
        <a:xfrm>
          <a:off x="0" y="0"/>
          <a:ext cx="0" cy="0"/>
          <a:chOff x="0" y="0"/>
          <a:chExt cx="0" cy="0"/>
        </a:xfrm>
      </p:grpSpPr>
      <p:sp>
        <p:nvSpPr>
          <p:cNvPr id="2660" name="Google Shape;2660;p15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661" name="Google Shape;2661;p15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662" name="Google Shape;2662;p157"/>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63" name="Google Shape;2663;p157"/>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2664" name="Google Shape;2664;p157"/>
          <p:cNvSpPr txBox="1"/>
          <p:nvPr>
            <p:ph idx="1" type="body"/>
          </p:nvPr>
        </p:nvSpPr>
        <p:spPr>
          <a:xfrm>
            <a:off x="8316065" y="1460430"/>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65" name="Google Shape;2665;p157"/>
          <p:cNvSpPr txBox="1"/>
          <p:nvPr>
            <p:ph idx="2" type="body"/>
          </p:nvPr>
        </p:nvSpPr>
        <p:spPr>
          <a:xfrm>
            <a:off x="8524253" y="3231726"/>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66" name="Google Shape;2666;p157"/>
          <p:cNvSpPr txBox="1"/>
          <p:nvPr>
            <p:ph idx="3" type="body"/>
          </p:nvPr>
        </p:nvSpPr>
        <p:spPr>
          <a:xfrm>
            <a:off x="831606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67" name="Google Shape;2667;p157"/>
          <p:cNvSpPr txBox="1"/>
          <p:nvPr>
            <p:ph idx="4" type="body"/>
          </p:nvPr>
        </p:nvSpPr>
        <p:spPr>
          <a:xfrm>
            <a:off x="591715" y="1460431"/>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68" name="Google Shape;2668;p157"/>
          <p:cNvSpPr txBox="1"/>
          <p:nvPr>
            <p:ph idx="5" type="body"/>
          </p:nvPr>
        </p:nvSpPr>
        <p:spPr>
          <a:xfrm>
            <a:off x="352701" y="3232292"/>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669" name="Google Shape;2669;p157"/>
          <p:cNvSpPr txBox="1"/>
          <p:nvPr>
            <p:ph idx="6" type="body"/>
          </p:nvPr>
        </p:nvSpPr>
        <p:spPr>
          <a:xfrm>
            <a:off x="59171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2670" name="Google Shape;2670;p157"/>
          <p:cNvGrpSpPr/>
          <p:nvPr/>
        </p:nvGrpSpPr>
        <p:grpSpPr>
          <a:xfrm>
            <a:off x="3993295" y="1276771"/>
            <a:ext cx="4205215" cy="4855481"/>
            <a:chOff x="2936240" y="917679"/>
            <a:chExt cx="3271522" cy="3777409"/>
          </a:xfrm>
        </p:grpSpPr>
        <p:sp>
          <p:nvSpPr>
            <p:cNvPr id="2671" name="Google Shape;2671;p157"/>
            <p:cNvSpPr/>
            <p:nvPr/>
          </p:nvSpPr>
          <p:spPr>
            <a:xfrm>
              <a:off x="2936240" y="917681"/>
              <a:ext cx="1635676" cy="1568433"/>
            </a:xfrm>
            <a:custGeom>
              <a:rect b="b" l="l" r="r" t="t"/>
              <a:pathLst>
                <a:path extrusionOk="0" h="9050" w="9438">
                  <a:moveTo>
                    <a:pt x="9438" y="7202"/>
                  </a:moveTo>
                  <a:lnTo>
                    <a:pt x="9438" y="0"/>
                  </a:lnTo>
                  <a:lnTo>
                    <a:pt x="9438" y="0"/>
                  </a:lnTo>
                  <a:lnTo>
                    <a:pt x="0" y="5449"/>
                  </a:lnTo>
                  <a:lnTo>
                    <a:pt x="6239" y="9050"/>
                  </a:lnTo>
                  <a:lnTo>
                    <a:pt x="9438" y="7202"/>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72" name="Google Shape;2672;p157"/>
            <p:cNvSpPr/>
            <p:nvPr/>
          </p:nvSpPr>
          <p:spPr>
            <a:xfrm>
              <a:off x="2936240" y="1862032"/>
              <a:ext cx="1081265" cy="1888705"/>
            </a:xfrm>
            <a:custGeom>
              <a:rect b="b" l="l" r="r" t="t"/>
              <a:pathLst>
                <a:path extrusionOk="0" h="10898" w="6239">
                  <a:moveTo>
                    <a:pt x="6239" y="3601"/>
                  </a:moveTo>
                  <a:lnTo>
                    <a:pt x="6239" y="3601"/>
                  </a:lnTo>
                  <a:lnTo>
                    <a:pt x="0" y="0"/>
                  </a:lnTo>
                  <a:lnTo>
                    <a:pt x="0" y="0"/>
                  </a:lnTo>
                  <a:lnTo>
                    <a:pt x="0" y="10898"/>
                  </a:lnTo>
                  <a:lnTo>
                    <a:pt x="6239" y="7297"/>
                  </a:lnTo>
                  <a:lnTo>
                    <a:pt x="6239" y="3601"/>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73" name="Google Shape;2673;p157"/>
            <p:cNvSpPr/>
            <p:nvPr/>
          </p:nvSpPr>
          <p:spPr>
            <a:xfrm>
              <a:off x="4571913" y="917681"/>
              <a:ext cx="1635849" cy="1568433"/>
            </a:xfrm>
            <a:custGeom>
              <a:rect b="b" l="l" r="r" t="t"/>
              <a:pathLst>
                <a:path extrusionOk="0" h="9050" w="9439">
                  <a:moveTo>
                    <a:pt x="3200" y="9050"/>
                  </a:moveTo>
                  <a:lnTo>
                    <a:pt x="9439" y="5449"/>
                  </a:lnTo>
                  <a:lnTo>
                    <a:pt x="0" y="0"/>
                  </a:lnTo>
                  <a:lnTo>
                    <a:pt x="0" y="7202"/>
                  </a:lnTo>
                  <a:lnTo>
                    <a:pt x="3200" y="905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74" name="Google Shape;2674;p157"/>
            <p:cNvSpPr/>
            <p:nvPr/>
          </p:nvSpPr>
          <p:spPr>
            <a:xfrm>
              <a:off x="4571913" y="3126655"/>
              <a:ext cx="1635849" cy="1568433"/>
            </a:xfrm>
            <a:custGeom>
              <a:rect b="b" l="l" r="r" t="t"/>
              <a:pathLst>
                <a:path extrusionOk="0" h="9050" w="9439">
                  <a:moveTo>
                    <a:pt x="3202" y="0"/>
                  </a:moveTo>
                  <a:lnTo>
                    <a:pt x="0" y="1847"/>
                  </a:lnTo>
                  <a:lnTo>
                    <a:pt x="0" y="1847"/>
                  </a:lnTo>
                  <a:lnTo>
                    <a:pt x="0" y="9050"/>
                  </a:lnTo>
                  <a:lnTo>
                    <a:pt x="0" y="9050"/>
                  </a:lnTo>
                  <a:lnTo>
                    <a:pt x="9439" y="3601"/>
                  </a:lnTo>
                  <a:lnTo>
                    <a:pt x="9439" y="3601"/>
                  </a:lnTo>
                  <a:lnTo>
                    <a:pt x="3202" y="0"/>
                  </a:lnTo>
                  <a:lnTo>
                    <a:pt x="3202" y="0"/>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75" name="Google Shape;2675;p157"/>
            <p:cNvSpPr/>
            <p:nvPr/>
          </p:nvSpPr>
          <p:spPr>
            <a:xfrm>
              <a:off x="5126496" y="1862032"/>
              <a:ext cx="1081265" cy="1888705"/>
            </a:xfrm>
            <a:custGeom>
              <a:rect b="b" l="l" r="r" t="t"/>
              <a:pathLst>
                <a:path extrusionOk="0" h="10898" w="6239">
                  <a:moveTo>
                    <a:pt x="6239" y="0"/>
                  </a:moveTo>
                  <a:lnTo>
                    <a:pt x="0" y="3601"/>
                  </a:lnTo>
                  <a:lnTo>
                    <a:pt x="2" y="3601"/>
                  </a:lnTo>
                  <a:lnTo>
                    <a:pt x="2" y="7297"/>
                  </a:lnTo>
                  <a:lnTo>
                    <a:pt x="6239" y="10898"/>
                  </a:lnTo>
                  <a:lnTo>
                    <a:pt x="6239" y="0"/>
                  </a:lnTo>
                  <a:lnTo>
                    <a:pt x="6239"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76" name="Google Shape;2676;p157"/>
            <p:cNvSpPr/>
            <p:nvPr/>
          </p:nvSpPr>
          <p:spPr>
            <a:xfrm>
              <a:off x="2936240" y="3126655"/>
              <a:ext cx="1635676" cy="1568433"/>
            </a:xfrm>
            <a:custGeom>
              <a:rect b="b" l="l" r="r" t="t"/>
              <a:pathLst>
                <a:path extrusionOk="0" h="9050" w="9438">
                  <a:moveTo>
                    <a:pt x="6239" y="0"/>
                  </a:moveTo>
                  <a:lnTo>
                    <a:pt x="6239" y="0"/>
                  </a:lnTo>
                  <a:lnTo>
                    <a:pt x="0" y="3601"/>
                  </a:lnTo>
                  <a:lnTo>
                    <a:pt x="0" y="3601"/>
                  </a:lnTo>
                  <a:lnTo>
                    <a:pt x="9438" y="9050"/>
                  </a:lnTo>
                  <a:lnTo>
                    <a:pt x="9438" y="1847"/>
                  </a:lnTo>
                  <a:lnTo>
                    <a:pt x="6239" y="0"/>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677" name="Google Shape;2677;p157"/>
            <p:cNvSpPr/>
            <p:nvPr/>
          </p:nvSpPr>
          <p:spPr>
            <a:xfrm>
              <a:off x="4571913" y="917679"/>
              <a:ext cx="1635847" cy="1037764"/>
            </a:xfrm>
            <a:custGeom>
              <a:rect b="b" l="l" r="r" t="t"/>
              <a:pathLst>
                <a:path extrusionOk="0" h="1037764" w="1635847">
                  <a:moveTo>
                    <a:pt x="0" y="0"/>
                  </a:moveTo>
                  <a:lnTo>
                    <a:pt x="1635847" y="944351"/>
                  </a:lnTo>
                  <a:lnTo>
                    <a:pt x="1473978" y="1037764"/>
                  </a:lnTo>
                  <a:lnTo>
                    <a:pt x="0" y="186825"/>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78" name="Google Shape;2678;p157"/>
            <p:cNvSpPr/>
            <p:nvPr/>
          </p:nvSpPr>
          <p:spPr>
            <a:xfrm>
              <a:off x="4571913" y="2005011"/>
              <a:ext cx="693749" cy="481101"/>
            </a:xfrm>
            <a:custGeom>
              <a:rect b="b" l="l" r="r" t="t"/>
              <a:pathLst>
                <a:path extrusionOk="0" h="481101" w="693749">
                  <a:moveTo>
                    <a:pt x="0" y="0"/>
                  </a:moveTo>
                  <a:lnTo>
                    <a:pt x="693749" y="400513"/>
                  </a:lnTo>
                  <a:lnTo>
                    <a:pt x="554583" y="481101"/>
                  </a:lnTo>
                  <a:lnTo>
                    <a:pt x="0" y="160829"/>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79" name="Google Shape;2679;p157"/>
            <p:cNvSpPr/>
            <p:nvPr/>
          </p:nvSpPr>
          <p:spPr>
            <a:xfrm>
              <a:off x="2936240" y="1862030"/>
              <a:ext cx="161696" cy="1888702"/>
            </a:xfrm>
            <a:custGeom>
              <a:rect b="b" l="l" r="r" t="t"/>
              <a:pathLst>
                <a:path extrusionOk="0" h="1888702" w="161696">
                  <a:moveTo>
                    <a:pt x="0" y="0"/>
                  </a:moveTo>
                  <a:lnTo>
                    <a:pt x="161696" y="93413"/>
                  </a:lnTo>
                  <a:lnTo>
                    <a:pt x="161696" y="1795290"/>
                  </a:lnTo>
                  <a:lnTo>
                    <a:pt x="0" y="1888702"/>
                  </a:lnTo>
                  <a:lnTo>
                    <a:pt x="0"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0" name="Google Shape;2680;p157"/>
            <p:cNvSpPr/>
            <p:nvPr/>
          </p:nvSpPr>
          <p:spPr>
            <a:xfrm>
              <a:off x="3877818" y="2405524"/>
              <a:ext cx="139686" cy="801373"/>
            </a:xfrm>
            <a:custGeom>
              <a:rect b="b" l="l" r="r" t="t"/>
              <a:pathLst>
                <a:path extrusionOk="0" h="801373" w="139686">
                  <a:moveTo>
                    <a:pt x="347" y="0"/>
                  </a:moveTo>
                  <a:lnTo>
                    <a:pt x="139686" y="80588"/>
                  </a:lnTo>
                  <a:lnTo>
                    <a:pt x="139686" y="721132"/>
                  </a:lnTo>
                  <a:lnTo>
                    <a:pt x="0" y="801373"/>
                  </a:lnTo>
                  <a:lnTo>
                    <a:pt x="0" y="347"/>
                  </a:lnTo>
                  <a:lnTo>
                    <a:pt x="347"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1" name="Google Shape;2681;p157"/>
            <p:cNvSpPr/>
            <p:nvPr/>
          </p:nvSpPr>
          <p:spPr>
            <a:xfrm>
              <a:off x="4571913" y="3126656"/>
              <a:ext cx="694269" cy="481101"/>
            </a:xfrm>
            <a:custGeom>
              <a:rect b="b" l="l" r="r" t="t"/>
              <a:pathLst>
                <a:path extrusionOk="0" h="481101" w="694269">
                  <a:moveTo>
                    <a:pt x="554930" y="0"/>
                  </a:moveTo>
                  <a:lnTo>
                    <a:pt x="694269" y="80241"/>
                  </a:lnTo>
                  <a:lnTo>
                    <a:pt x="694269" y="80588"/>
                  </a:lnTo>
                  <a:lnTo>
                    <a:pt x="0" y="481101"/>
                  </a:lnTo>
                  <a:lnTo>
                    <a:pt x="0" y="320099"/>
                  </a:lnTo>
                  <a:lnTo>
                    <a:pt x="554930"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2" name="Google Shape;2682;p157"/>
            <p:cNvSpPr/>
            <p:nvPr/>
          </p:nvSpPr>
          <p:spPr>
            <a:xfrm>
              <a:off x="4571913" y="3657319"/>
              <a:ext cx="1635847" cy="1037764"/>
            </a:xfrm>
            <a:custGeom>
              <a:rect b="b" l="l" r="r" t="t"/>
              <a:pathLst>
                <a:path extrusionOk="0" h="1037764" w="1635847">
                  <a:moveTo>
                    <a:pt x="1474498" y="0"/>
                  </a:moveTo>
                  <a:lnTo>
                    <a:pt x="1635847" y="93413"/>
                  </a:lnTo>
                  <a:lnTo>
                    <a:pt x="0" y="1037764"/>
                  </a:lnTo>
                  <a:lnTo>
                    <a:pt x="0" y="850939"/>
                  </a:lnTo>
                  <a:lnTo>
                    <a:pt x="1474498"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3" name="Google Shape;2683;p157"/>
            <p:cNvSpPr/>
            <p:nvPr/>
          </p:nvSpPr>
          <p:spPr>
            <a:xfrm>
              <a:off x="6045893" y="1862030"/>
              <a:ext cx="161869" cy="1888702"/>
            </a:xfrm>
            <a:custGeom>
              <a:rect b="b" l="l" r="r" t="t"/>
              <a:pathLst>
                <a:path extrusionOk="0" h="1888702" w="161869">
                  <a:moveTo>
                    <a:pt x="161869" y="0"/>
                  </a:moveTo>
                  <a:lnTo>
                    <a:pt x="161869" y="1888702"/>
                  </a:lnTo>
                  <a:lnTo>
                    <a:pt x="520" y="1795290"/>
                  </a:lnTo>
                  <a:lnTo>
                    <a:pt x="520" y="93413"/>
                  </a:lnTo>
                  <a:lnTo>
                    <a:pt x="0" y="93413"/>
                  </a:lnTo>
                  <a:lnTo>
                    <a:pt x="161869"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4" name="Google Shape;2684;p157"/>
            <p:cNvSpPr/>
            <p:nvPr/>
          </p:nvSpPr>
          <p:spPr>
            <a:xfrm>
              <a:off x="5126496" y="2405524"/>
              <a:ext cx="139686" cy="801373"/>
            </a:xfrm>
            <a:custGeom>
              <a:rect b="b" l="l" r="r" t="t"/>
              <a:pathLst>
                <a:path extrusionOk="0" h="801373" w="139686">
                  <a:moveTo>
                    <a:pt x="139166" y="0"/>
                  </a:moveTo>
                  <a:lnTo>
                    <a:pt x="139686" y="347"/>
                  </a:lnTo>
                  <a:lnTo>
                    <a:pt x="139686" y="801373"/>
                  </a:lnTo>
                  <a:lnTo>
                    <a:pt x="347" y="721132"/>
                  </a:lnTo>
                  <a:lnTo>
                    <a:pt x="347" y="80588"/>
                  </a:lnTo>
                  <a:lnTo>
                    <a:pt x="0" y="80588"/>
                  </a:lnTo>
                  <a:lnTo>
                    <a:pt x="139166"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5" name="Google Shape;2685;p157"/>
            <p:cNvSpPr/>
            <p:nvPr/>
          </p:nvSpPr>
          <p:spPr>
            <a:xfrm>
              <a:off x="3877818" y="3126656"/>
              <a:ext cx="694095" cy="481101"/>
            </a:xfrm>
            <a:custGeom>
              <a:rect b="b" l="l" r="r" t="t"/>
              <a:pathLst>
                <a:path extrusionOk="0" h="481101" w="694095">
                  <a:moveTo>
                    <a:pt x="139686" y="0"/>
                  </a:moveTo>
                  <a:lnTo>
                    <a:pt x="694095" y="320099"/>
                  </a:lnTo>
                  <a:lnTo>
                    <a:pt x="694095" y="481101"/>
                  </a:lnTo>
                  <a:lnTo>
                    <a:pt x="0" y="80588"/>
                  </a:lnTo>
                  <a:lnTo>
                    <a:pt x="0" y="80241"/>
                  </a:lnTo>
                  <a:lnTo>
                    <a:pt x="13968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6" name="Google Shape;2686;p157"/>
            <p:cNvSpPr/>
            <p:nvPr/>
          </p:nvSpPr>
          <p:spPr>
            <a:xfrm>
              <a:off x="2936240" y="3657319"/>
              <a:ext cx="1635673" cy="1037764"/>
            </a:xfrm>
            <a:custGeom>
              <a:rect b="b" l="l" r="r" t="t"/>
              <a:pathLst>
                <a:path extrusionOk="0" h="1037764" w="1635673">
                  <a:moveTo>
                    <a:pt x="161696" y="0"/>
                  </a:moveTo>
                  <a:lnTo>
                    <a:pt x="1635673" y="850939"/>
                  </a:lnTo>
                  <a:lnTo>
                    <a:pt x="1635673" y="1037764"/>
                  </a:lnTo>
                  <a:lnTo>
                    <a:pt x="0" y="93413"/>
                  </a:lnTo>
                  <a:lnTo>
                    <a:pt x="16169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7" name="Google Shape;2687;p157"/>
            <p:cNvSpPr/>
            <p:nvPr/>
          </p:nvSpPr>
          <p:spPr>
            <a:xfrm>
              <a:off x="2936240" y="917679"/>
              <a:ext cx="1635673" cy="1037764"/>
            </a:xfrm>
            <a:custGeom>
              <a:rect b="b" l="l" r="r" t="t"/>
              <a:pathLst>
                <a:path extrusionOk="0" h="1037764" w="1635673">
                  <a:moveTo>
                    <a:pt x="1635673" y="0"/>
                  </a:moveTo>
                  <a:lnTo>
                    <a:pt x="1635673" y="186825"/>
                  </a:lnTo>
                  <a:lnTo>
                    <a:pt x="161696" y="1037764"/>
                  </a:lnTo>
                  <a:lnTo>
                    <a:pt x="0" y="944351"/>
                  </a:lnTo>
                  <a:lnTo>
                    <a:pt x="1635673"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2688" name="Google Shape;2688;p157"/>
            <p:cNvSpPr/>
            <p:nvPr/>
          </p:nvSpPr>
          <p:spPr>
            <a:xfrm>
              <a:off x="3878165" y="2005011"/>
              <a:ext cx="693749" cy="481101"/>
            </a:xfrm>
            <a:custGeom>
              <a:rect b="b" l="l" r="r" t="t"/>
              <a:pathLst>
                <a:path extrusionOk="0" h="481101" w="693749">
                  <a:moveTo>
                    <a:pt x="693749" y="0"/>
                  </a:moveTo>
                  <a:lnTo>
                    <a:pt x="693749" y="160829"/>
                  </a:lnTo>
                  <a:lnTo>
                    <a:pt x="139339" y="481101"/>
                  </a:lnTo>
                  <a:lnTo>
                    <a:pt x="0" y="400513"/>
                  </a:lnTo>
                  <a:lnTo>
                    <a:pt x="693749"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grpSp>
      <p:pic>
        <p:nvPicPr>
          <p:cNvPr id="2689" name="Google Shape;2689;p157"/>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points layout">
  <p:cSld name="1_6 points layout">
    <p:bg>
      <p:bgPr>
        <a:solidFill>
          <a:srgbClr val="E9F0F7"/>
        </a:solidFill>
      </p:bgPr>
    </p:bg>
    <p:spTree>
      <p:nvGrpSpPr>
        <p:cNvPr id="2690" name="Shape 2690"/>
        <p:cNvGrpSpPr/>
        <p:nvPr/>
      </p:nvGrpSpPr>
      <p:grpSpPr>
        <a:xfrm>
          <a:off x="0" y="0"/>
          <a:ext cx="0" cy="0"/>
          <a:chOff x="0" y="0"/>
          <a:chExt cx="0" cy="0"/>
        </a:xfrm>
      </p:grpSpPr>
      <p:pic>
        <p:nvPicPr>
          <p:cNvPr id="2691" name="Google Shape;2691;p158"/>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2692" name="Google Shape;2692;p15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693" name="Google Shape;2693;p158"/>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4" name="Google Shape;2694;p158"/>
          <p:cNvSpPr txBox="1"/>
          <p:nvPr>
            <p:ph type="title"/>
          </p:nvPr>
        </p:nvSpPr>
        <p:spPr>
          <a:xfrm>
            <a:off x="2470223" y="604645"/>
            <a:ext cx="72516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95" name="Google Shape;2695;p158"/>
          <p:cNvSpPr/>
          <p:nvPr/>
        </p:nvSpPr>
        <p:spPr>
          <a:xfrm>
            <a:off x="1212849" y="1610810"/>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6" name="Google Shape;2696;p158"/>
          <p:cNvSpPr/>
          <p:nvPr/>
        </p:nvSpPr>
        <p:spPr>
          <a:xfrm>
            <a:off x="4570316"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7" name="Google Shape;2697;p158"/>
          <p:cNvSpPr/>
          <p:nvPr/>
        </p:nvSpPr>
        <p:spPr>
          <a:xfrm>
            <a:off x="7927783"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8" name="Google Shape;2698;p158"/>
          <p:cNvSpPr txBox="1"/>
          <p:nvPr>
            <p:ph idx="1" type="subTitle"/>
          </p:nvPr>
        </p:nvSpPr>
        <p:spPr>
          <a:xfrm>
            <a:off x="3957876" y="297505"/>
            <a:ext cx="4276200" cy="3150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99" name="Google Shape;2699;p158"/>
          <p:cNvSpPr/>
          <p:nvPr>
            <p:ph idx="2" type="pic"/>
          </p:nvPr>
        </p:nvSpPr>
        <p:spPr>
          <a:xfrm>
            <a:off x="2046381" y="1873995"/>
            <a:ext cx="1384200" cy="1384200"/>
          </a:xfrm>
          <a:prstGeom prst="ellipse">
            <a:avLst/>
          </a:prstGeom>
          <a:solidFill>
            <a:srgbClr val="E87722"/>
          </a:solidFill>
          <a:ln>
            <a:noFill/>
          </a:ln>
        </p:spPr>
      </p:sp>
      <p:sp>
        <p:nvSpPr>
          <p:cNvPr id="2700" name="Google Shape;2700;p158"/>
          <p:cNvSpPr/>
          <p:nvPr>
            <p:ph idx="3" type="pic"/>
          </p:nvPr>
        </p:nvSpPr>
        <p:spPr>
          <a:xfrm>
            <a:off x="5403848" y="1873995"/>
            <a:ext cx="1384200" cy="1384200"/>
          </a:xfrm>
          <a:prstGeom prst="ellipse">
            <a:avLst/>
          </a:prstGeom>
          <a:solidFill>
            <a:srgbClr val="E87722"/>
          </a:solidFill>
          <a:ln>
            <a:noFill/>
          </a:ln>
        </p:spPr>
      </p:sp>
      <p:sp>
        <p:nvSpPr>
          <p:cNvPr id="2701" name="Google Shape;2701;p158"/>
          <p:cNvSpPr/>
          <p:nvPr>
            <p:ph idx="4" type="pic"/>
          </p:nvPr>
        </p:nvSpPr>
        <p:spPr>
          <a:xfrm>
            <a:off x="8761315" y="1873995"/>
            <a:ext cx="1384200" cy="1384200"/>
          </a:xfrm>
          <a:prstGeom prst="ellipse">
            <a:avLst/>
          </a:prstGeom>
          <a:solidFill>
            <a:srgbClr val="E87722"/>
          </a:solidFill>
          <a:ln>
            <a:noFill/>
          </a:ln>
        </p:spPr>
      </p:sp>
      <p:sp>
        <p:nvSpPr>
          <p:cNvPr id="2702" name="Google Shape;2702;p158"/>
          <p:cNvSpPr txBox="1"/>
          <p:nvPr>
            <p:ph idx="5" type="body"/>
          </p:nvPr>
        </p:nvSpPr>
        <p:spPr>
          <a:xfrm>
            <a:off x="1434728"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03" name="Google Shape;2703;p158"/>
          <p:cNvSpPr txBox="1"/>
          <p:nvPr>
            <p:ph idx="6" type="body"/>
          </p:nvPr>
        </p:nvSpPr>
        <p:spPr>
          <a:xfrm>
            <a:off x="1434728"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704" name="Google Shape;2704;p158"/>
          <p:cNvSpPr txBox="1"/>
          <p:nvPr>
            <p:ph idx="7" type="body"/>
          </p:nvPr>
        </p:nvSpPr>
        <p:spPr>
          <a:xfrm>
            <a:off x="1434727"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2705" name="Google Shape;2705;p158"/>
          <p:cNvSpPr txBox="1"/>
          <p:nvPr>
            <p:ph idx="8" type="body"/>
          </p:nvPr>
        </p:nvSpPr>
        <p:spPr>
          <a:xfrm>
            <a:off x="4783981"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06" name="Google Shape;2706;p158"/>
          <p:cNvSpPr txBox="1"/>
          <p:nvPr>
            <p:ph idx="9" type="body"/>
          </p:nvPr>
        </p:nvSpPr>
        <p:spPr>
          <a:xfrm>
            <a:off x="4783981"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707" name="Google Shape;2707;p158"/>
          <p:cNvSpPr txBox="1"/>
          <p:nvPr>
            <p:ph idx="13" type="body"/>
          </p:nvPr>
        </p:nvSpPr>
        <p:spPr>
          <a:xfrm>
            <a:off x="4783980"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2708" name="Google Shape;2708;p158"/>
          <p:cNvSpPr txBox="1"/>
          <p:nvPr>
            <p:ph idx="14" type="body"/>
          </p:nvPr>
        </p:nvSpPr>
        <p:spPr>
          <a:xfrm>
            <a:off x="8136967"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09" name="Google Shape;2709;p158"/>
          <p:cNvSpPr txBox="1"/>
          <p:nvPr>
            <p:ph idx="15" type="body"/>
          </p:nvPr>
        </p:nvSpPr>
        <p:spPr>
          <a:xfrm>
            <a:off x="8136967"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2710" name="Google Shape;2710;p158"/>
          <p:cNvSpPr txBox="1"/>
          <p:nvPr>
            <p:ph idx="16" type="body"/>
          </p:nvPr>
        </p:nvSpPr>
        <p:spPr>
          <a:xfrm>
            <a:off x="8136966"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2711" name="Google Shape;2711;p15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2712" name="Shape 2712"/>
        <p:cNvGrpSpPr/>
        <p:nvPr/>
      </p:nvGrpSpPr>
      <p:grpSpPr>
        <a:xfrm>
          <a:off x="0" y="0"/>
          <a:ext cx="0" cy="0"/>
          <a:chOff x="0" y="0"/>
          <a:chExt cx="0" cy="0"/>
        </a:xfrm>
      </p:grpSpPr>
      <p:pic>
        <p:nvPicPr>
          <p:cNvPr id="2713" name="Google Shape;2713;p159"/>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pic>
        <p:nvPicPr>
          <p:cNvPr id="2714" name="Google Shape;2714;p159"/>
          <p:cNvPicPr preferRelativeResize="0"/>
          <p:nvPr/>
        </p:nvPicPr>
        <p:blipFill rotWithShape="1">
          <a:blip r:embed="rId3">
            <a:alphaModFix/>
          </a:blip>
          <a:srcRect b="63553" l="36944" r="0" t="3840"/>
          <a:stretch/>
        </p:blipFill>
        <p:spPr>
          <a:xfrm>
            <a:off x="0" y="0"/>
            <a:ext cx="5442897" cy="6858000"/>
          </a:xfrm>
          <a:prstGeom prst="rect">
            <a:avLst/>
          </a:prstGeom>
          <a:noFill/>
          <a:ln>
            <a:noFill/>
          </a:ln>
        </p:spPr>
      </p:pic>
      <p:sp>
        <p:nvSpPr>
          <p:cNvPr id="2715" name="Google Shape;2715;p159"/>
          <p:cNvSpPr txBox="1"/>
          <p:nvPr>
            <p:ph type="title"/>
          </p:nvPr>
        </p:nvSpPr>
        <p:spPr>
          <a:xfrm>
            <a:off x="2379508" y="912098"/>
            <a:ext cx="4670400" cy="185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16" name="Google Shape;2716;p159"/>
          <p:cNvSpPr txBox="1"/>
          <p:nvPr>
            <p:ph idx="1" type="body"/>
          </p:nvPr>
        </p:nvSpPr>
        <p:spPr>
          <a:xfrm>
            <a:off x="2379508" y="2883497"/>
            <a:ext cx="4670400" cy="1147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17" name="Google Shape;2717;p159"/>
          <p:cNvSpPr/>
          <p:nvPr>
            <p:ph idx="2" type="pic"/>
          </p:nvPr>
        </p:nvSpPr>
        <p:spPr>
          <a:xfrm>
            <a:off x="7745320" y="912098"/>
            <a:ext cx="3814500" cy="5033700"/>
          </a:xfrm>
          <a:prstGeom prst="roundRect">
            <a:avLst>
              <a:gd fmla="val 4100" name="adj"/>
            </a:avLst>
          </a:prstGeom>
          <a:solidFill>
            <a:srgbClr val="E87722"/>
          </a:solidFill>
          <a:ln>
            <a:noFill/>
          </a:ln>
        </p:spPr>
      </p:sp>
      <p:sp>
        <p:nvSpPr>
          <p:cNvPr id="2718" name="Google Shape;2718;p159"/>
          <p:cNvSpPr/>
          <p:nvPr/>
        </p:nvSpPr>
        <p:spPr>
          <a:xfrm>
            <a:off x="237950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9" name="Google Shape;2719;p159"/>
          <p:cNvSpPr/>
          <p:nvPr/>
        </p:nvSpPr>
        <p:spPr>
          <a:xfrm>
            <a:off x="3999104"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0" name="Google Shape;2720;p159"/>
          <p:cNvSpPr/>
          <p:nvPr/>
        </p:nvSpPr>
        <p:spPr>
          <a:xfrm>
            <a:off x="562572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1" name="Google Shape;2721;p159"/>
          <p:cNvSpPr txBox="1"/>
          <p:nvPr>
            <p:ph idx="3" type="body"/>
          </p:nvPr>
        </p:nvSpPr>
        <p:spPr>
          <a:xfrm>
            <a:off x="2464893" y="4531877"/>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2722" name="Google Shape;2722;p159"/>
          <p:cNvSpPr txBox="1"/>
          <p:nvPr>
            <p:ph idx="4" type="body"/>
          </p:nvPr>
        </p:nvSpPr>
        <p:spPr>
          <a:xfrm>
            <a:off x="2464893" y="5164094"/>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23" name="Google Shape;2723;p159"/>
          <p:cNvSpPr txBox="1"/>
          <p:nvPr>
            <p:ph idx="5" type="body"/>
          </p:nvPr>
        </p:nvSpPr>
        <p:spPr>
          <a:xfrm>
            <a:off x="4084487"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2724" name="Google Shape;2724;p159"/>
          <p:cNvSpPr txBox="1"/>
          <p:nvPr>
            <p:ph idx="6" type="body"/>
          </p:nvPr>
        </p:nvSpPr>
        <p:spPr>
          <a:xfrm>
            <a:off x="4084487"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25" name="Google Shape;2725;p159"/>
          <p:cNvSpPr txBox="1"/>
          <p:nvPr>
            <p:ph idx="7" type="body"/>
          </p:nvPr>
        </p:nvSpPr>
        <p:spPr>
          <a:xfrm>
            <a:off x="5700730"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2726" name="Google Shape;2726;p159"/>
          <p:cNvSpPr txBox="1"/>
          <p:nvPr>
            <p:ph idx="8" type="body"/>
          </p:nvPr>
        </p:nvSpPr>
        <p:spPr>
          <a:xfrm>
            <a:off x="5700730"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27" name="Google Shape;2727;p15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728" name="Shape 2728"/>
        <p:cNvGrpSpPr/>
        <p:nvPr/>
      </p:nvGrpSpPr>
      <p:grpSpPr>
        <a:xfrm>
          <a:off x="0" y="0"/>
          <a:ext cx="0" cy="0"/>
          <a:chOff x="0" y="0"/>
          <a:chExt cx="0" cy="0"/>
        </a:xfrm>
      </p:grpSpPr>
      <p:sp>
        <p:nvSpPr>
          <p:cNvPr id="2729" name="Google Shape;2729;p16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730" name="Google Shape;2730;p16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2731" name="Shape 2731"/>
        <p:cNvGrpSpPr/>
        <p:nvPr/>
      </p:nvGrpSpPr>
      <p:grpSpPr>
        <a:xfrm>
          <a:off x="0" y="0"/>
          <a:ext cx="0" cy="0"/>
          <a:chOff x="0" y="0"/>
          <a:chExt cx="0" cy="0"/>
        </a:xfrm>
      </p:grpSpPr>
      <p:pic>
        <p:nvPicPr>
          <p:cNvPr id="2732" name="Google Shape;2732;p161"/>
          <p:cNvPicPr preferRelativeResize="0"/>
          <p:nvPr/>
        </p:nvPicPr>
        <p:blipFill rotWithShape="1">
          <a:blip r:embed="rId2">
            <a:alphaModFix/>
          </a:blip>
          <a:srcRect b="40619" l="0" r="0" t="26775"/>
          <a:stretch/>
        </p:blipFill>
        <p:spPr>
          <a:xfrm>
            <a:off x="1089561" y="0"/>
            <a:ext cx="8631936" cy="6858000"/>
          </a:xfrm>
          <a:prstGeom prst="rect">
            <a:avLst/>
          </a:prstGeom>
          <a:noFill/>
          <a:ln>
            <a:noFill/>
          </a:ln>
        </p:spPr>
      </p:pic>
      <p:sp>
        <p:nvSpPr>
          <p:cNvPr id="2733" name="Google Shape;2733;p161"/>
          <p:cNvSpPr txBox="1"/>
          <p:nvPr>
            <p:ph type="title"/>
          </p:nvPr>
        </p:nvSpPr>
        <p:spPr>
          <a:xfrm>
            <a:off x="2669817"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34" name="Google Shape;2734;p16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735" name="Google Shape;2735;p161"/>
          <p:cNvSpPr/>
          <p:nvPr/>
        </p:nvSpPr>
        <p:spPr>
          <a:xfrm>
            <a:off x="291987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6" name="Google Shape;2736;p16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Middle">
  <p:cSld name="Content Slide - Middle">
    <p:spTree>
      <p:nvGrpSpPr>
        <p:cNvPr id="2737" name="Shape 2737"/>
        <p:cNvGrpSpPr/>
        <p:nvPr/>
      </p:nvGrpSpPr>
      <p:grpSpPr>
        <a:xfrm>
          <a:off x="0" y="0"/>
          <a:ext cx="0" cy="0"/>
          <a:chOff x="0" y="0"/>
          <a:chExt cx="0" cy="0"/>
        </a:xfrm>
      </p:grpSpPr>
      <p:pic>
        <p:nvPicPr>
          <p:cNvPr id="2738" name="Google Shape;2738;p162"/>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2739" name="Google Shape;2739;p162"/>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40" name="Google Shape;2740;p16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741" name="Google Shape;2741;p162"/>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2" name="Google Shape;2742;p16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743" name="Google Shape;2743;p162"/>
          <p:cNvSpPr txBox="1"/>
          <p:nvPr>
            <p:ph idx="1" type="body"/>
          </p:nvPr>
        </p:nvSpPr>
        <p:spPr>
          <a:xfrm>
            <a:off x="2671172"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 End">
    <p:spTree>
      <p:nvGrpSpPr>
        <p:cNvPr id="2744" name="Shape 2744"/>
        <p:cNvGrpSpPr/>
        <p:nvPr/>
      </p:nvGrpSpPr>
      <p:grpSpPr>
        <a:xfrm>
          <a:off x="0" y="0"/>
          <a:ext cx="0" cy="0"/>
          <a:chOff x="0" y="0"/>
          <a:chExt cx="0" cy="0"/>
        </a:xfrm>
      </p:grpSpPr>
      <p:pic>
        <p:nvPicPr>
          <p:cNvPr id="2745" name="Google Shape;2745;p163"/>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2746" name="Google Shape;2746;p163"/>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47" name="Google Shape;2747;p16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748" name="Google Shape;2748;p163"/>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9" name="Google Shape;2749;p16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750" name="Google Shape;2750;p163"/>
          <p:cNvSpPr txBox="1"/>
          <p:nvPr>
            <p:ph idx="1" type="body"/>
          </p:nvPr>
        </p:nvSpPr>
        <p:spPr>
          <a:xfrm>
            <a:off x="2671818"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1">
  <p:cSld name="Infographic 01">
    <p:spTree>
      <p:nvGrpSpPr>
        <p:cNvPr id="257" name="Shape 257"/>
        <p:cNvGrpSpPr/>
        <p:nvPr/>
      </p:nvGrpSpPr>
      <p:grpSpPr>
        <a:xfrm>
          <a:off x="0" y="0"/>
          <a:ext cx="0" cy="0"/>
          <a:chOff x="0" y="0"/>
          <a:chExt cx="0" cy="0"/>
        </a:xfrm>
      </p:grpSpPr>
      <p:sp>
        <p:nvSpPr>
          <p:cNvPr id="258" name="Google Shape;258;p1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59" name="Google Shape;259;p1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60" name="Google Shape;260;p17"/>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1" name="Google Shape;261;p17"/>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grpSp>
        <p:nvGrpSpPr>
          <p:cNvPr id="262" name="Google Shape;262;p17"/>
          <p:cNvGrpSpPr/>
          <p:nvPr/>
        </p:nvGrpSpPr>
        <p:grpSpPr>
          <a:xfrm>
            <a:off x="4212500" y="1627026"/>
            <a:ext cx="3767092" cy="4016873"/>
            <a:chOff x="2550160" y="678931"/>
            <a:chExt cx="4043680" cy="4311800"/>
          </a:xfrm>
        </p:grpSpPr>
        <p:grpSp>
          <p:nvGrpSpPr>
            <p:cNvPr id="263" name="Google Shape;263;p17"/>
            <p:cNvGrpSpPr/>
            <p:nvPr/>
          </p:nvGrpSpPr>
          <p:grpSpPr>
            <a:xfrm>
              <a:off x="2550160" y="678931"/>
              <a:ext cx="4043680" cy="4311800"/>
              <a:chOff x="2550160" y="678931"/>
              <a:chExt cx="4043680" cy="4311800"/>
            </a:xfrm>
          </p:grpSpPr>
          <p:sp>
            <p:nvSpPr>
              <p:cNvPr id="264" name="Google Shape;264;p17"/>
              <p:cNvSpPr/>
              <p:nvPr/>
            </p:nvSpPr>
            <p:spPr>
              <a:xfrm rot="7195562">
                <a:off x="4177260" y="1087554"/>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p17"/>
              <p:cNvSpPr/>
              <p:nvPr/>
            </p:nvSpPr>
            <p:spPr>
              <a:xfrm rot="3604438">
                <a:off x="3090834" y="1085649"/>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7"/>
              <p:cNvSpPr/>
              <p:nvPr/>
            </p:nvSpPr>
            <p:spPr>
              <a:xfrm>
                <a:off x="2550160" y="2024962"/>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p17"/>
              <p:cNvSpPr/>
              <p:nvPr/>
            </p:nvSpPr>
            <p:spPr>
              <a:xfrm rot="-3604438">
                <a:off x="3091718" y="2962552"/>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17"/>
              <p:cNvSpPr/>
              <p:nvPr/>
            </p:nvSpPr>
            <p:spPr>
              <a:xfrm rot="-7195562">
                <a:off x="4178144" y="2964457"/>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p17"/>
              <p:cNvSpPr/>
              <p:nvPr/>
            </p:nvSpPr>
            <p:spPr>
              <a:xfrm rot="10800000">
                <a:off x="4716185" y="2022871"/>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70" name="Google Shape;270;p17"/>
              <p:cNvGrpSpPr/>
              <p:nvPr/>
            </p:nvGrpSpPr>
            <p:grpSpPr>
              <a:xfrm>
                <a:off x="2847106" y="1341053"/>
                <a:ext cx="3448351" cy="2986211"/>
                <a:chOff x="3417715" y="1110331"/>
                <a:chExt cx="5354582" cy="4636974"/>
              </a:xfrm>
            </p:grpSpPr>
            <p:sp>
              <p:nvSpPr>
                <p:cNvPr id="271" name="Google Shape;271;p17"/>
                <p:cNvSpPr/>
                <p:nvPr/>
              </p:nvSpPr>
              <p:spPr>
                <a:xfrm>
                  <a:off x="4115788" y="1110331"/>
                  <a:ext cx="1931966" cy="1808471"/>
                </a:xfrm>
                <a:custGeom>
                  <a:rect b="b" l="l" r="r" t="t"/>
                  <a:pathLst>
                    <a:path extrusionOk="0" h="1698095" w="1814053">
                      <a:moveTo>
                        <a:pt x="601294" y="0"/>
                      </a:moveTo>
                      <a:lnTo>
                        <a:pt x="1812556" y="5006"/>
                      </a:lnTo>
                      <a:lnTo>
                        <a:pt x="1814053" y="7599"/>
                      </a:lnTo>
                      <a:lnTo>
                        <a:pt x="1813887" y="7696"/>
                      </a:lnTo>
                      <a:lnTo>
                        <a:pt x="1813621" y="1297688"/>
                      </a:lnTo>
                      <a:lnTo>
                        <a:pt x="1349407" y="1295769"/>
                      </a:lnTo>
                      <a:lnTo>
                        <a:pt x="1119336" y="1698095"/>
                      </a:lnTo>
                      <a:lnTo>
                        <a:pt x="1664" y="1053983"/>
                      </a:lnTo>
                      <a:lnTo>
                        <a:pt x="1497" y="1054079"/>
                      </a:lnTo>
                      <a:lnTo>
                        <a:pt x="0" y="1051486"/>
                      </a:lnTo>
                      <a:lnTo>
                        <a:pt x="601294" y="0"/>
                      </a:lnTo>
                      <a:close/>
                    </a:path>
                  </a:pathLst>
                </a:custGeom>
                <a:solidFill>
                  <a:schemeClr val="lt1"/>
                </a:solidFill>
                <a:ln>
                  <a:noFill/>
                </a:ln>
                <a:effectLst>
                  <a:outerShdw blurRad="1270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17"/>
                <p:cNvSpPr/>
                <p:nvPr/>
              </p:nvSpPr>
              <p:spPr>
                <a:xfrm>
                  <a:off x="6142161" y="1110331"/>
                  <a:ext cx="1931968" cy="1809169"/>
                </a:xfrm>
                <a:custGeom>
                  <a:rect b="b" l="l" r="r" t="t"/>
                  <a:pathLst>
                    <a:path extrusionOk="0" h="1698750" w="1814054">
                      <a:moveTo>
                        <a:pt x="1212758" y="0"/>
                      </a:moveTo>
                      <a:lnTo>
                        <a:pt x="1814054" y="1051487"/>
                      </a:lnTo>
                      <a:lnTo>
                        <a:pt x="1812557" y="1054080"/>
                      </a:lnTo>
                      <a:lnTo>
                        <a:pt x="1812390" y="1053984"/>
                      </a:lnTo>
                      <a:lnTo>
                        <a:pt x="695091" y="1698750"/>
                      </a:lnTo>
                      <a:lnTo>
                        <a:pt x="464646" y="1295770"/>
                      </a:lnTo>
                      <a:lnTo>
                        <a:pt x="1186" y="1297685"/>
                      </a:lnTo>
                      <a:lnTo>
                        <a:pt x="167" y="7697"/>
                      </a:lnTo>
                      <a:lnTo>
                        <a:pt x="0" y="7600"/>
                      </a:lnTo>
                      <a:lnTo>
                        <a:pt x="1497" y="5007"/>
                      </a:lnTo>
                      <a:lnTo>
                        <a:pt x="1212758" y="0"/>
                      </a:lnTo>
                      <a:close/>
                    </a:path>
                  </a:pathLst>
                </a:custGeom>
                <a:solidFill>
                  <a:schemeClr val="lt1"/>
                </a:solidFill>
                <a:ln>
                  <a:noFill/>
                </a:ln>
                <a:effectLst>
                  <a:outerShdw blurRad="127000" rotWithShape="0" algn="tr" dir="81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17"/>
                <p:cNvSpPr/>
                <p:nvPr/>
              </p:nvSpPr>
              <p:spPr>
                <a:xfrm>
                  <a:off x="3417715" y="2314090"/>
                  <a:ext cx="1842444" cy="2229002"/>
                </a:xfrm>
                <a:custGeom>
                  <a:rect b="b" l="l" r="r" t="t"/>
                  <a:pathLst>
                    <a:path extrusionOk="0" h="2092960" w="1729994">
                      <a:moveTo>
                        <a:pt x="609967" y="0"/>
                      </a:moveTo>
                      <a:lnTo>
                        <a:pt x="612961" y="0"/>
                      </a:lnTo>
                      <a:lnTo>
                        <a:pt x="612961" y="193"/>
                      </a:lnTo>
                      <a:lnTo>
                        <a:pt x="1729994" y="645419"/>
                      </a:lnTo>
                      <a:lnTo>
                        <a:pt x="1496226" y="1046481"/>
                      </a:lnTo>
                      <a:lnTo>
                        <a:pt x="1729614" y="1446891"/>
                      </a:lnTo>
                      <a:lnTo>
                        <a:pt x="612961" y="2092768"/>
                      </a:lnTo>
                      <a:lnTo>
                        <a:pt x="612961" y="2092960"/>
                      </a:lnTo>
                      <a:lnTo>
                        <a:pt x="609967" y="2092960"/>
                      </a:lnTo>
                      <a:lnTo>
                        <a:pt x="0" y="1046481"/>
                      </a:lnTo>
                      <a:lnTo>
                        <a:pt x="609967" y="0"/>
                      </a:lnTo>
                      <a:close/>
                    </a:path>
                  </a:pathLst>
                </a:custGeom>
                <a:solidFill>
                  <a:schemeClr val="lt1"/>
                </a:solidFill>
                <a:ln>
                  <a:noFill/>
                </a:ln>
                <a:effectLst>
                  <a:outerShdw blurRad="1270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17"/>
                <p:cNvSpPr/>
                <p:nvPr/>
              </p:nvSpPr>
              <p:spPr>
                <a:xfrm>
                  <a:off x="6929853" y="2314090"/>
                  <a:ext cx="1842444" cy="2229002"/>
                </a:xfrm>
                <a:custGeom>
                  <a:rect b="b" l="l" r="r" t="t"/>
                  <a:pathLst>
                    <a:path extrusionOk="0" h="2092960" w="1729994">
                      <a:moveTo>
                        <a:pt x="1117033" y="0"/>
                      </a:moveTo>
                      <a:lnTo>
                        <a:pt x="1120028" y="0"/>
                      </a:lnTo>
                      <a:lnTo>
                        <a:pt x="1729994" y="1046480"/>
                      </a:lnTo>
                      <a:lnTo>
                        <a:pt x="1120028" y="2092960"/>
                      </a:lnTo>
                      <a:lnTo>
                        <a:pt x="1117033" y="2092960"/>
                      </a:lnTo>
                      <a:lnTo>
                        <a:pt x="1117033" y="2092768"/>
                      </a:lnTo>
                      <a:lnTo>
                        <a:pt x="0" y="1447541"/>
                      </a:lnTo>
                      <a:lnTo>
                        <a:pt x="233769" y="1046480"/>
                      </a:lnTo>
                      <a:lnTo>
                        <a:pt x="380" y="646070"/>
                      </a:lnTo>
                      <a:lnTo>
                        <a:pt x="1117033" y="193"/>
                      </a:lnTo>
                      <a:lnTo>
                        <a:pt x="1117033" y="0"/>
                      </a:lnTo>
                      <a:close/>
                    </a:path>
                  </a:pathLst>
                </a:custGeom>
                <a:solidFill>
                  <a:schemeClr val="lt1"/>
                </a:solidFill>
                <a:ln>
                  <a:noFill/>
                </a:ln>
                <a:effectLst>
                  <a:outerShdw blurRad="127000" rotWithShape="0" algn="r" dir="108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17"/>
                <p:cNvSpPr/>
                <p:nvPr/>
              </p:nvSpPr>
              <p:spPr>
                <a:xfrm>
                  <a:off x="4115788" y="3938136"/>
                  <a:ext cx="1931966" cy="1809169"/>
                </a:xfrm>
                <a:custGeom>
                  <a:rect b="b" l="l" r="r" t="t"/>
                  <a:pathLst>
                    <a:path extrusionOk="0" h="1698750" w="1814053">
                      <a:moveTo>
                        <a:pt x="1118963" y="0"/>
                      </a:moveTo>
                      <a:lnTo>
                        <a:pt x="1349408" y="402980"/>
                      </a:lnTo>
                      <a:lnTo>
                        <a:pt x="1812867" y="401065"/>
                      </a:lnTo>
                      <a:lnTo>
                        <a:pt x="1813887" y="1691054"/>
                      </a:lnTo>
                      <a:lnTo>
                        <a:pt x="1814053" y="1691150"/>
                      </a:lnTo>
                      <a:lnTo>
                        <a:pt x="1812556" y="1693743"/>
                      </a:lnTo>
                      <a:lnTo>
                        <a:pt x="601295" y="1698750"/>
                      </a:lnTo>
                      <a:lnTo>
                        <a:pt x="0" y="647263"/>
                      </a:lnTo>
                      <a:lnTo>
                        <a:pt x="1497" y="644670"/>
                      </a:lnTo>
                      <a:lnTo>
                        <a:pt x="1664" y="644766"/>
                      </a:lnTo>
                      <a:lnTo>
                        <a:pt x="1118963" y="0"/>
                      </a:lnTo>
                      <a:close/>
                    </a:path>
                  </a:pathLst>
                </a:custGeom>
                <a:solidFill>
                  <a:schemeClr val="lt1"/>
                </a:solidFill>
                <a:ln>
                  <a:noFill/>
                </a:ln>
                <a:effectLst>
                  <a:outerShdw blurRad="1270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17"/>
                <p:cNvSpPr/>
                <p:nvPr/>
              </p:nvSpPr>
              <p:spPr>
                <a:xfrm>
                  <a:off x="6142160" y="3938834"/>
                  <a:ext cx="1931968" cy="1808471"/>
                </a:xfrm>
                <a:custGeom>
                  <a:rect b="b" l="l" r="r" t="t"/>
                  <a:pathLst>
                    <a:path extrusionOk="0" h="1698095" w="1814054">
                      <a:moveTo>
                        <a:pt x="694717" y="0"/>
                      </a:moveTo>
                      <a:lnTo>
                        <a:pt x="1812390" y="644112"/>
                      </a:lnTo>
                      <a:lnTo>
                        <a:pt x="1812557" y="644016"/>
                      </a:lnTo>
                      <a:lnTo>
                        <a:pt x="1814054" y="646609"/>
                      </a:lnTo>
                      <a:lnTo>
                        <a:pt x="1212759" y="1698095"/>
                      </a:lnTo>
                      <a:lnTo>
                        <a:pt x="1497" y="1693089"/>
                      </a:lnTo>
                      <a:lnTo>
                        <a:pt x="0" y="1690496"/>
                      </a:lnTo>
                      <a:lnTo>
                        <a:pt x="167" y="1690400"/>
                      </a:lnTo>
                      <a:lnTo>
                        <a:pt x="433" y="400407"/>
                      </a:lnTo>
                      <a:lnTo>
                        <a:pt x="464646" y="402326"/>
                      </a:lnTo>
                      <a:lnTo>
                        <a:pt x="694717" y="0"/>
                      </a:lnTo>
                      <a:close/>
                    </a:path>
                  </a:pathLst>
                </a:custGeom>
                <a:solidFill>
                  <a:schemeClr val="lt1"/>
                </a:solidFill>
                <a:ln>
                  <a:noFill/>
                </a:ln>
                <a:effectLst>
                  <a:outerShdw blurRad="127000" rotWithShape="0" algn="br" dir="135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277" name="Google Shape;277;p17"/>
            <p:cNvSpPr/>
            <p:nvPr/>
          </p:nvSpPr>
          <p:spPr>
            <a:xfrm>
              <a:off x="4061562" y="2394799"/>
              <a:ext cx="1020900" cy="880200"/>
            </a:xfrm>
            <a:prstGeom prst="hexagon">
              <a:avLst>
                <a:gd fmla="val 28431" name="adj"/>
                <a:gd fmla="val 115470" name="vf"/>
              </a:avLst>
            </a:prstGeom>
            <a:solidFill>
              <a:schemeClr val="lt1"/>
            </a:solidFill>
            <a:ln>
              <a:noFill/>
            </a:ln>
            <a:effectLst>
              <a:outerShdw blurRad="571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78" name="Google Shape;278;p17"/>
          <p:cNvPicPr preferRelativeResize="0"/>
          <p:nvPr/>
        </p:nvPicPr>
        <p:blipFill rotWithShape="1">
          <a:blip r:embed="rId4">
            <a:alphaModFix/>
          </a:blip>
          <a:srcRect b="0" l="0" r="0" t="0"/>
          <a:stretch/>
        </p:blipFill>
        <p:spPr>
          <a:xfrm>
            <a:off x="5841947" y="3279960"/>
            <a:ext cx="533400" cy="723900"/>
          </a:xfrm>
          <a:prstGeom prst="rect">
            <a:avLst/>
          </a:prstGeom>
          <a:noFill/>
          <a:ln>
            <a:noFill/>
          </a:ln>
        </p:spPr>
      </p:pic>
      <p:sp>
        <p:nvSpPr>
          <p:cNvPr id="279" name="Google Shape;279;p17"/>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80" name="Google Shape;280;p17"/>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81" name="Google Shape;281;p17"/>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82" name="Google Shape;282;p17"/>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83" name="Google Shape;283;p17"/>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84" name="Google Shape;284;p17"/>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s layout">
  <p:cSld name="3 points layout_1">
    <p:spTree>
      <p:nvGrpSpPr>
        <p:cNvPr id="2751" name="Shape 2751"/>
        <p:cNvGrpSpPr/>
        <p:nvPr/>
      </p:nvGrpSpPr>
      <p:grpSpPr>
        <a:xfrm>
          <a:off x="0" y="0"/>
          <a:ext cx="0" cy="0"/>
          <a:chOff x="0" y="0"/>
          <a:chExt cx="0" cy="0"/>
        </a:xfrm>
      </p:grpSpPr>
      <p:pic>
        <p:nvPicPr>
          <p:cNvPr id="2752" name="Google Shape;2752;p164"/>
          <p:cNvPicPr preferRelativeResize="0"/>
          <p:nvPr/>
        </p:nvPicPr>
        <p:blipFill rotWithShape="1">
          <a:blip r:embed="rId2">
            <a:alphaModFix/>
          </a:blip>
          <a:srcRect b="40619" l="0" r="0" t="26775"/>
          <a:stretch/>
        </p:blipFill>
        <p:spPr>
          <a:xfrm>
            <a:off x="1083623" y="-1"/>
            <a:ext cx="8631936" cy="6858000"/>
          </a:xfrm>
          <a:prstGeom prst="rect">
            <a:avLst/>
          </a:prstGeom>
          <a:noFill/>
          <a:ln>
            <a:noFill/>
          </a:ln>
        </p:spPr>
      </p:pic>
      <p:sp>
        <p:nvSpPr>
          <p:cNvPr id="2753" name="Google Shape;2753;p164"/>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54" name="Google Shape;2754;p164"/>
          <p:cNvSpPr/>
          <p:nvPr/>
        </p:nvSpPr>
        <p:spPr>
          <a:xfrm>
            <a:off x="490265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2755" name="Google Shape;2755;p164"/>
          <p:cNvSpPr/>
          <p:nvPr/>
        </p:nvSpPr>
        <p:spPr>
          <a:xfrm>
            <a:off x="7205083"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2756" name="Google Shape;2756;p164"/>
          <p:cNvSpPr/>
          <p:nvPr/>
        </p:nvSpPr>
        <p:spPr>
          <a:xfrm rot="5400000">
            <a:off x="5529526" y="2798189"/>
            <a:ext cx="900900" cy="802500"/>
          </a:xfrm>
          <a:prstGeom prst="hexagon">
            <a:avLst>
              <a:gd fmla="val 25000" name="adj"/>
              <a:gd fmla="val 115470" name="vf"/>
            </a:avLst>
          </a:prstGeom>
          <a:solidFill>
            <a:srgbClr val="1E4078"/>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2757" name="Google Shape;2757;p164"/>
          <p:cNvSpPr/>
          <p:nvPr/>
        </p:nvSpPr>
        <p:spPr>
          <a:xfrm rot="5400000">
            <a:off x="7832102" y="2798339"/>
            <a:ext cx="900900" cy="802200"/>
          </a:xfrm>
          <a:prstGeom prst="hexagon">
            <a:avLst>
              <a:gd fmla="val 25000" name="adj"/>
              <a:gd fmla="val 115470" name="vf"/>
            </a:avLst>
          </a:prstGeom>
          <a:solidFill>
            <a:srgbClr val="4A7ED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2758" name="Google Shape;2758;p164"/>
          <p:cNvSpPr/>
          <p:nvPr/>
        </p:nvSpPr>
        <p:spPr>
          <a:xfrm>
            <a:off x="2600227" y="2490996"/>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2759" name="Google Shape;2759;p164"/>
          <p:cNvSpPr/>
          <p:nvPr/>
        </p:nvSpPr>
        <p:spPr>
          <a:xfrm rot="5400000">
            <a:off x="3239830" y="2798189"/>
            <a:ext cx="900900" cy="802500"/>
          </a:xfrm>
          <a:prstGeom prst="hexagon">
            <a:avLst>
              <a:gd fmla="val 25000" name="adj"/>
              <a:gd fmla="val 115470" name="vf"/>
            </a:avLst>
          </a:prstGeom>
          <a:solidFill>
            <a:schemeClr val="accent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2760" name="Google Shape;2760;p164"/>
          <p:cNvSpPr txBox="1"/>
          <p:nvPr>
            <p:ph idx="1" type="body"/>
          </p:nvPr>
        </p:nvSpPr>
        <p:spPr>
          <a:xfrm>
            <a:off x="2809641"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61" name="Google Shape;2761;p164"/>
          <p:cNvSpPr txBox="1"/>
          <p:nvPr>
            <p:ph idx="2" type="body"/>
          </p:nvPr>
        </p:nvSpPr>
        <p:spPr>
          <a:xfrm>
            <a:off x="5099337"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62" name="Google Shape;2762;p164"/>
          <p:cNvSpPr txBox="1"/>
          <p:nvPr>
            <p:ph idx="3" type="body"/>
          </p:nvPr>
        </p:nvSpPr>
        <p:spPr>
          <a:xfrm>
            <a:off x="74081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763" name="Google Shape;2763;p164"/>
          <p:cNvSpPr/>
          <p:nvPr/>
        </p:nvSpPr>
        <p:spPr>
          <a:xfrm>
            <a:off x="950750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2764" name="Google Shape;2764;p164"/>
          <p:cNvSpPr/>
          <p:nvPr/>
        </p:nvSpPr>
        <p:spPr>
          <a:xfrm rot="5400000">
            <a:off x="10134376" y="2798189"/>
            <a:ext cx="900900" cy="802500"/>
          </a:xfrm>
          <a:prstGeom prst="hexagon">
            <a:avLst>
              <a:gd fmla="val 25000" name="adj"/>
              <a:gd fmla="val 115470" name="vf"/>
            </a:avLst>
          </a:prstGeom>
          <a:solidFill>
            <a:srgbClr val="13294B"/>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pic>
        <p:nvPicPr>
          <p:cNvPr id="2765" name="Google Shape;2765;p16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766" name="Google Shape;2766;p16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767" name="Google Shape;2767;p164"/>
          <p:cNvSpPr txBox="1"/>
          <p:nvPr>
            <p:ph idx="4" type="body"/>
          </p:nvPr>
        </p:nvSpPr>
        <p:spPr>
          <a:xfrm>
            <a:off x="97170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02">
  <p:cSld name="Heading only 02">
    <p:spTree>
      <p:nvGrpSpPr>
        <p:cNvPr id="2768" name="Shape 2768"/>
        <p:cNvGrpSpPr/>
        <p:nvPr/>
      </p:nvGrpSpPr>
      <p:grpSpPr>
        <a:xfrm>
          <a:off x="0" y="0"/>
          <a:ext cx="0" cy="0"/>
          <a:chOff x="0" y="0"/>
          <a:chExt cx="0" cy="0"/>
        </a:xfrm>
      </p:grpSpPr>
      <p:sp>
        <p:nvSpPr>
          <p:cNvPr id="2769" name="Google Shape;2769;p16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770" name="Google Shape;2770;p165"/>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771" name="Google Shape;2771;p165"/>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72" name="Google Shape;2772;p165"/>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p:cSld name="Heading And Text Only">
    <p:spTree>
      <p:nvGrpSpPr>
        <p:cNvPr id="2773" name="Shape 2773"/>
        <p:cNvGrpSpPr/>
        <p:nvPr/>
      </p:nvGrpSpPr>
      <p:grpSpPr>
        <a:xfrm>
          <a:off x="0" y="0"/>
          <a:ext cx="0" cy="0"/>
          <a:chOff x="0" y="0"/>
          <a:chExt cx="0" cy="0"/>
        </a:xfrm>
      </p:grpSpPr>
      <p:pic>
        <p:nvPicPr>
          <p:cNvPr id="2774" name="Google Shape;2774;p166"/>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sp>
        <p:nvSpPr>
          <p:cNvPr id="2775" name="Google Shape;2775;p166"/>
          <p:cNvSpPr txBox="1"/>
          <p:nvPr>
            <p:ph type="title"/>
          </p:nvPr>
        </p:nvSpPr>
        <p:spPr>
          <a:xfrm>
            <a:off x="2676408"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76" name="Google Shape;2776;p16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777" name="Google Shape;2777;p166"/>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8" name="Google Shape;2778;p166"/>
          <p:cNvSpPr txBox="1"/>
          <p:nvPr>
            <p:ph idx="1" type="body"/>
          </p:nvPr>
        </p:nvSpPr>
        <p:spPr>
          <a:xfrm>
            <a:off x="2676408"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9" name="Google Shape;2779;p16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2780" name="Shape 2780"/>
        <p:cNvGrpSpPr/>
        <p:nvPr/>
      </p:nvGrpSpPr>
      <p:grpSpPr>
        <a:xfrm>
          <a:off x="0" y="0"/>
          <a:ext cx="0" cy="0"/>
          <a:chOff x="0" y="0"/>
          <a:chExt cx="0" cy="0"/>
        </a:xfrm>
      </p:grpSpPr>
      <p:sp>
        <p:nvSpPr>
          <p:cNvPr id="2781" name="Google Shape;2781;p167"/>
          <p:cNvSpPr txBox="1"/>
          <p:nvPr>
            <p:ph type="title"/>
          </p:nvPr>
        </p:nvSpPr>
        <p:spPr>
          <a:xfrm>
            <a:off x="2635766"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82" name="Google Shape;2782;p16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783" name="Google Shape;2783;p167"/>
          <p:cNvSpPr txBox="1"/>
          <p:nvPr>
            <p:ph idx="1" type="body"/>
          </p:nvPr>
        </p:nvSpPr>
        <p:spPr>
          <a:xfrm>
            <a:off x="2635766" y="1729297"/>
            <a:ext cx="76812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4" name="Google Shape;2784;p167"/>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785" name="Google Shape;2785;p167"/>
          <p:cNvPicPr preferRelativeResize="0"/>
          <p:nvPr/>
        </p:nvPicPr>
        <p:blipFill rotWithShape="1">
          <a:blip r:embed="rId3">
            <a:alphaModFix/>
          </a:blip>
          <a:srcRect b="63551" l="34653" r="0" t="3844"/>
          <a:stretch/>
        </p:blipFill>
        <p:spPr>
          <a:xfrm>
            <a:off x="0" y="0"/>
            <a:ext cx="5640876" cy="6858000"/>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2786" name="Shape 2786"/>
        <p:cNvGrpSpPr/>
        <p:nvPr/>
      </p:nvGrpSpPr>
      <p:grpSpPr>
        <a:xfrm>
          <a:off x="0" y="0"/>
          <a:ext cx="0" cy="0"/>
          <a:chOff x="0" y="0"/>
          <a:chExt cx="0" cy="0"/>
        </a:xfrm>
      </p:grpSpPr>
      <p:sp>
        <p:nvSpPr>
          <p:cNvPr id="2787" name="Google Shape;2787;p168"/>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2788" name="Google Shape;2788;p168"/>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2789" name="Google Shape;2789;p168"/>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1">
  <p:cSld name="7_Title Slide_5_1">
    <p:spTree>
      <p:nvGrpSpPr>
        <p:cNvPr id="2790" name="Shape 2790"/>
        <p:cNvGrpSpPr/>
        <p:nvPr/>
      </p:nvGrpSpPr>
      <p:grpSpPr>
        <a:xfrm>
          <a:off x="0" y="0"/>
          <a:ext cx="0" cy="0"/>
          <a:chOff x="0" y="0"/>
          <a:chExt cx="0" cy="0"/>
        </a:xfrm>
      </p:grpSpPr>
      <p:sp>
        <p:nvSpPr>
          <p:cNvPr id="2791" name="Google Shape;2791;p169"/>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2792" name="Google Shape;2792;p169"/>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2793" name="Google Shape;2793;p169"/>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2794" name="Shape 2794"/>
        <p:cNvGrpSpPr/>
        <p:nvPr/>
      </p:nvGrpSpPr>
      <p:grpSpPr>
        <a:xfrm>
          <a:off x="0" y="0"/>
          <a:ext cx="0" cy="0"/>
          <a:chOff x="0" y="0"/>
          <a:chExt cx="0" cy="0"/>
        </a:xfrm>
      </p:grpSpPr>
      <p:sp>
        <p:nvSpPr>
          <p:cNvPr id="2795" name="Google Shape;2795;p170"/>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2796" name="Google Shape;2796;p170"/>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797" name="Google Shape;2797;p17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2798" name="Google Shape;2798;p17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799" name="Google Shape;2799;p17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2800" name="Google Shape;2800;p17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2801" name="Google Shape;2801;p170"/>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2802" name="Google Shape;2802;p170"/>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803" name="Google Shape;2803;p170"/>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2807" name="Shape 2807"/>
        <p:cNvGrpSpPr/>
        <p:nvPr/>
      </p:nvGrpSpPr>
      <p:grpSpPr>
        <a:xfrm>
          <a:off x="0" y="0"/>
          <a:ext cx="0" cy="0"/>
          <a:chOff x="0" y="0"/>
          <a:chExt cx="0" cy="0"/>
        </a:xfrm>
      </p:grpSpPr>
      <p:sp>
        <p:nvSpPr>
          <p:cNvPr id="2808" name="Google Shape;2808;p172"/>
          <p:cNvSpPr/>
          <p:nvPr/>
        </p:nvSpPr>
        <p:spPr>
          <a:xfrm>
            <a:off x="0" y="-77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2809" name="Google Shape;2809;p172"/>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3294B"/>
              </a:buClr>
              <a:buSzPts val="2800"/>
              <a:buFont typeface="Poppins"/>
              <a:buNone/>
              <a:defRPr b="1" i="0" sz="28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10" name="Google Shape;2810;p172"/>
          <p:cNvSpPr txBox="1"/>
          <p:nvPr/>
        </p:nvSpPr>
        <p:spPr>
          <a:xfrm>
            <a:off x="933450" y="6251680"/>
            <a:ext cx="30417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dk1"/>
                </a:solidFill>
                <a:latin typeface="Archivo"/>
                <a:ea typeface="Archivo"/>
                <a:cs typeface="Archivo"/>
                <a:sym typeface="Archivo"/>
              </a:rPr>
              <a:t>© 2025 </a:t>
            </a:r>
            <a:r>
              <a:rPr b="1" i="0" lang="en-US" sz="900" u="none" cap="none" strike="noStrike">
                <a:solidFill>
                  <a:schemeClr val="dk1"/>
                </a:solidFill>
                <a:latin typeface="Archivo"/>
                <a:ea typeface="Archivo"/>
                <a:cs typeface="Archivo"/>
                <a:sym typeface="Archivo"/>
              </a:rPr>
              <a:t>Square 9</a:t>
            </a:r>
            <a:r>
              <a:rPr b="0" i="0" lang="en-US" sz="900" u="none" cap="none" strike="noStrike">
                <a:solidFill>
                  <a:schemeClr val="dk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2811" name="Google Shape;2811;p172"/>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2812" name="Google Shape;2812;p172"/>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3" name="Google Shape;2813;p172"/>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2814" name="Google Shape;2814;p172"/>
          <p:cNvPicPr preferRelativeResize="0"/>
          <p:nvPr/>
        </p:nvPicPr>
        <p:blipFill rotWithShape="1">
          <a:blip r:embed="rId3">
            <a:alphaModFix/>
          </a:blip>
          <a:srcRect b="0" l="0" r="0" t="0"/>
          <a:stretch/>
        </p:blipFill>
        <p:spPr>
          <a:xfrm>
            <a:off x="3298870" y="790617"/>
            <a:ext cx="8161650" cy="61134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cSld name="Title Dark">
    <p:spTree>
      <p:nvGrpSpPr>
        <p:cNvPr id="2815" name="Shape 2815"/>
        <p:cNvGrpSpPr/>
        <p:nvPr/>
      </p:nvGrpSpPr>
      <p:grpSpPr>
        <a:xfrm>
          <a:off x="0" y="0"/>
          <a:ext cx="0" cy="0"/>
          <a:chOff x="0" y="0"/>
          <a:chExt cx="0" cy="0"/>
        </a:xfrm>
      </p:grpSpPr>
      <p:sp>
        <p:nvSpPr>
          <p:cNvPr id="2816" name="Google Shape;2816;p173"/>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2817" name="Google Shape;2817;p173"/>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1"/>
              </a:buClr>
              <a:buSzPts val="2800"/>
              <a:buFont typeface="Poppins"/>
              <a:buNone/>
              <a:defRPr b="1" i="0" sz="28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818" name="Google Shape;2818;p173"/>
          <p:cNvGrpSpPr/>
          <p:nvPr/>
        </p:nvGrpSpPr>
        <p:grpSpPr>
          <a:xfrm>
            <a:off x="4607617" y="801506"/>
            <a:ext cx="6834406" cy="6102503"/>
            <a:chOff x="5076191" y="1219887"/>
            <a:chExt cx="6365877" cy="5684150"/>
          </a:xfrm>
        </p:grpSpPr>
        <p:sp>
          <p:nvSpPr>
            <p:cNvPr id="2819" name="Google Shape;2819;p173"/>
            <p:cNvSpPr/>
            <p:nvPr/>
          </p:nvSpPr>
          <p:spPr>
            <a:xfrm>
              <a:off x="9237530" y="1219887"/>
              <a:ext cx="1102269" cy="1111760"/>
            </a:xfrm>
            <a:custGeom>
              <a:rect b="b" l="l" r="r" t="t"/>
              <a:pathLst>
                <a:path extrusionOk="0" h="1111760" w="1102269">
                  <a:moveTo>
                    <a:pt x="551135" y="0"/>
                  </a:moveTo>
                  <a:cubicBezTo>
                    <a:pt x="855623" y="0"/>
                    <a:pt x="1102269" y="248511"/>
                    <a:pt x="1102269" y="555880"/>
                  </a:cubicBezTo>
                  <a:cubicBezTo>
                    <a:pt x="1102269" y="863250"/>
                    <a:pt x="855623" y="1111761"/>
                    <a:pt x="551135" y="1111761"/>
                  </a:cubicBezTo>
                  <a:cubicBezTo>
                    <a:pt x="246646" y="1111761"/>
                    <a:pt x="0" y="863250"/>
                    <a:pt x="0" y="555880"/>
                  </a:cubicBezTo>
                  <a:cubicBezTo>
                    <a:pt x="0" y="248511"/>
                    <a:pt x="246646" y="0"/>
                    <a:pt x="551135" y="0"/>
                  </a:cubicBezTo>
                  <a:close/>
                </a:path>
              </a:pathLst>
            </a:custGeom>
            <a:noFill/>
            <a:ln cap="flat" cmpd="sng" w="10900">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0" name="Google Shape;2820;p173"/>
            <p:cNvSpPr/>
            <p:nvPr/>
          </p:nvSpPr>
          <p:spPr>
            <a:xfrm>
              <a:off x="7802397" y="4353527"/>
              <a:ext cx="763948" cy="480029"/>
            </a:xfrm>
            <a:custGeom>
              <a:rect b="b" l="l" r="r" t="t"/>
              <a:pathLst>
                <a:path extrusionOk="0" h="480029" w="763948">
                  <a:moveTo>
                    <a:pt x="763949" y="468684"/>
                  </a:moveTo>
                  <a:cubicBezTo>
                    <a:pt x="360147" y="523182"/>
                    <a:pt x="102587" y="383667"/>
                    <a:pt x="0" y="0"/>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1" name="Google Shape;2821;p173"/>
            <p:cNvSpPr/>
            <p:nvPr/>
          </p:nvSpPr>
          <p:spPr>
            <a:xfrm>
              <a:off x="7597775" y="1705534"/>
              <a:ext cx="807050" cy="1198343"/>
            </a:xfrm>
            <a:custGeom>
              <a:rect b="b" l="l" r="r" t="t"/>
              <a:pathLst>
                <a:path extrusionOk="0" h="1198343" w="807050">
                  <a:moveTo>
                    <a:pt x="57289" y="1198344"/>
                  </a:moveTo>
                  <a:cubicBezTo>
                    <a:pt x="-188266" y="484419"/>
                    <a:pt x="410888" y="-32223"/>
                    <a:pt x="807050" y="1566"/>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2" name="Google Shape;2822;p173"/>
            <p:cNvSpPr/>
            <p:nvPr/>
          </p:nvSpPr>
          <p:spPr>
            <a:xfrm>
              <a:off x="10492588" y="2328378"/>
              <a:ext cx="393674" cy="1410410"/>
            </a:xfrm>
            <a:custGeom>
              <a:rect b="b" l="l" r="r" t="t"/>
              <a:pathLst>
                <a:path extrusionOk="0" h="1410410" w="393674">
                  <a:moveTo>
                    <a:pt x="0" y="0"/>
                  </a:moveTo>
                  <a:cubicBezTo>
                    <a:pt x="610068" y="445794"/>
                    <a:pt x="412532" y="1212037"/>
                    <a:pt x="68755" y="1410411"/>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3" name="Google Shape;2823;p173"/>
            <p:cNvSpPr/>
            <p:nvPr/>
          </p:nvSpPr>
          <p:spPr>
            <a:xfrm>
              <a:off x="8321883" y="2200853"/>
              <a:ext cx="2035377" cy="2038228"/>
            </a:xfrm>
            <a:custGeom>
              <a:rect b="b" l="l" r="r" t="t"/>
              <a:pathLst>
                <a:path extrusionOk="0" h="2038228" w="2035377">
                  <a:moveTo>
                    <a:pt x="1019326" y="0"/>
                  </a:moveTo>
                  <a:lnTo>
                    <a:pt x="1019326" y="5450"/>
                  </a:lnTo>
                  <a:lnTo>
                    <a:pt x="1019326" y="5450"/>
                  </a:lnTo>
                  <a:cubicBezTo>
                    <a:pt x="1034605" y="5450"/>
                    <a:pt x="1048793" y="5450"/>
                    <a:pt x="1062980" y="6540"/>
                  </a:cubicBezTo>
                  <a:lnTo>
                    <a:pt x="1062980" y="6540"/>
                  </a:lnTo>
                  <a:lnTo>
                    <a:pt x="1062980" y="1090"/>
                  </a:lnTo>
                  <a:cubicBezTo>
                    <a:pt x="1067346" y="1090"/>
                    <a:pt x="1070620" y="1090"/>
                    <a:pt x="1073894" y="1090"/>
                  </a:cubicBezTo>
                  <a:lnTo>
                    <a:pt x="1073894" y="6540"/>
                  </a:lnTo>
                  <a:lnTo>
                    <a:pt x="1073894" y="6540"/>
                  </a:lnTo>
                  <a:cubicBezTo>
                    <a:pt x="1088081" y="6540"/>
                    <a:pt x="1103360" y="8720"/>
                    <a:pt x="1117548" y="9810"/>
                  </a:cubicBezTo>
                  <a:lnTo>
                    <a:pt x="1117548" y="9810"/>
                  </a:lnTo>
                  <a:lnTo>
                    <a:pt x="1117548" y="4360"/>
                  </a:lnTo>
                  <a:cubicBezTo>
                    <a:pt x="1121914" y="4360"/>
                    <a:pt x="1125188" y="4360"/>
                    <a:pt x="1129553" y="5450"/>
                  </a:cubicBezTo>
                  <a:lnTo>
                    <a:pt x="1129553" y="10900"/>
                  </a:lnTo>
                  <a:lnTo>
                    <a:pt x="1129553" y="10900"/>
                  </a:lnTo>
                  <a:cubicBezTo>
                    <a:pt x="1143741" y="13080"/>
                    <a:pt x="1159019" y="14170"/>
                    <a:pt x="1173207" y="16349"/>
                  </a:cubicBezTo>
                  <a:lnTo>
                    <a:pt x="1173207" y="16349"/>
                  </a:lnTo>
                  <a:lnTo>
                    <a:pt x="1173207" y="10900"/>
                  </a:lnTo>
                  <a:cubicBezTo>
                    <a:pt x="1177573" y="10900"/>
                    <a:pt x="1181938" y="11990"/>
                    <a:pt x="1185212" y="13080"/>
                  </a:cubicBezTo>
                  <a:lnTo>
                    <a:pt x="1185212" y="18529"/>
                  </a:lnTo>
                  <a:lnTo>
                    <a:pt x="1185212" y="18529"/>
                  </a:lnTo>
                  <a:cubicBezTo>
                    <a:pt x="1199400" y="20709"/>
                    <a:pt x="1213587" y="23979"/>
                    <a:pt x="1228866" y="27249"/>
                  </a:cubicBezTo>
                  <a:lnTo>
                    <a:pt x="1228866" y="27249"/>
                  </a:lnTo>
                  <a:lnTo>
                    <a:pt x="1228866" y="21799"/>
                  </a:lnTo>
                  <a:cubicBezTo>
                    <a:pt x="1233231" y="21799"/>
                    <a:pt x="1237597" y="22889"/>
                    <a:pt x="1240871" y="23979"/>
                  </a:cubicBezTo>
                  <a:lnTo>
                    <a:pt x="1240871" y="29429"/>
                  </a:lnTo>
                  <a:lnTo>
                    <a:pt x="1239780" y="29429"/>
                  </a:lnTo>
                  <a:cubicBezTo>
                    <a:pt x="1253967" y="32699"/>
                    <a:pt x="1268155" y="35969"/>
                    <a:pt x="1282342" y="40329"/>
                  </a:cubicBezTo>
                  <a:lnTo>
                    <a:pt x="1282342" y="40329"/>
                  </a:lnTo>
                  <a:lnTo>
                    <a:pt x="1282342" y="34879"/>
                  </a:lnTo>
                  <a:cubicBezTo>
                    <a:pt x="1287799" y="34879"/>
                    <a:pt x="1291074" y="37059"/>
                    <a:pt x="1294348" y="38149"/>
                  </a:cubicBezTo>
                  <a:lnTo>
                    <a:pt x="1294348" y="43598"/>
                  </a:lnTo>
                  <a:lnTo>
                    <a:pt x="1293256" y="43598"/>
                  </a:lnTo>
                  <a:cubicBezTo>
                    <a:pt x="1307444" y="47958"/>
                    <a:pt x="1321632" y="52318"/>
                    <a:pt x="1334728" y="56678"/>
                  </a:cubicBezTo>
                  <a:lnTo>
                    <a:pt x="1334728" y="56678"/>
                  </a:lnTo>
                  <a:lnTo>
                    <a:pt x="1336910" y="51228"/>
                  </a:lnTo>
                  <a:cubicBezTo>
                    <a:pt x="1340185" y="52318"/>
                    <a:pt x="1343459" y="53408"/>
                    <a:pt x="1347824" y="54498"/>
                  </a:cubicBezTo>
                  <a:lnTo>
                    <a:pt x="1345642" y="59948"/>
                  </a:lnTo>
                  <a:lnTo>
                    <a:pt x="1345642" y="59948"/>
                  </a:lnTo>
                  <a:cubicBezTo>
                    <a:pt x="1359829" y="64308"/>
                    <a:pt x="1372925" y="69758"/>
                    <a:pt x="1387113" y="75207"/>
                  </a:cubicBezTo>
                  <a:lnTo>
                    <a:pt x="1387113" y="75207"/>
                  </a:lnTo>
                  <a:lnTo>
                    <a:pt x="1389296" y="69758"/>
                  </a:lnTo>
                  <a:cubicBezTo>
                    <a:pt x="1392570" y="70848"/>
                    <a:pt x="1395844" y="71937"/>
                    <a:pt x="1399118" y="74117"/>
                  </a:cubicBezTo>
                  <a:lnTo>
                    <a:pt x="1396935" y="79567"/>
                  </a:lnTo>
                  <a:lnTo>
                    <a:pt x="1396935" y="79567"/>
                  </a:lnTo>
                  <a:cubicBezTo>
                    <a:pt x="1410031" y="85017"/>
                    <a:pt x="1424219" y="90467"/>
                    <a:pt x="1437315" y="97007"/>
                  </a:cubicBezTo>
                  <a:lnTo>
                    <a:pt x="1437315" y="97007"/>
                  </a:lnTo>
                  <a:lnTo>
                    <a:pt x="1439498" y="91557"/>
                  </a:lnTo>
                  <a:cubicBezTo>
                    <a:pt x="1442772" y="92647"/>
                    <a:pt x="1446046" y="94827"/>
                    <a:pt x="1449320" y="95917"/>
                  </a:cubicBezTo>
                  <a:lnTo>
                    <a:pt x="1447137" y="100276"/>
                  </a:lnTo>
                  <a:lnTo>
                    <a:pt x="1447137" y="100276"/>
                  </a:lnTo>
                  <a:cubicBezTo>
                    <a:pt x="1460234" y="106816"/>
                    <a:pt x="1473330" y="113356"/>
                    <a:pt x="1486426" y="119896"/>
                  </a:cubicBezTo>
                  <a:lnTo>
                    <a:pt x="1486426" y="119896"/>
                  </a:lnTo>
                  <a:lnTo>
                    <a:pt x="1488609" y="115536"/>
                  </a:lnTo>
                  <a:cubicBezTo>
                    <a:pt x="1491883" y="117716"/>
                    <a:pt x="1495157" y="118806"/>
                    <a:pt x="1498431" y="120986"/>
                  </a:cubicBezTo>
                  <a:lnTo>
                    <a:pt x="1496248" y="125346"/>
                  </a:lnTo>
                  <a:lnTo>
                    <a:pt x="1496248" y="125346"/>
                  </a:lnTo>
                  <a:cubicBezTo>
                    <a:pt x="1509345" y="131885"/>
                    <a:pt x="1521350" y="139515"/>
                    <a:pt x="1534446" y="147145"/>
                  </a:cubicBezTo>
                  <a:lnTo>
                    <a:pt x="1534446" y="147145"/>
                  </a:lnTo>
                  <a:lnTo>
                    <a:pt x="1537720" y="142785"/>
                  </a:lnTo>
                  <a:cubicBezTo>
                    <a:pt x="1540994" y="144965"/>
                    <a:pt x="1544268" y="146055"/>
                    <a:pt x="1547542" y="148235"/>
                  </a:cubicBezTo>
                  <a:lnTo>
                    <a:pt x="1544268" y="152595"/>
                  </a:lnTo>
                  <a:lnTo>
                    <a:pt x="1544268" y="152595"/>
                  </a:lnTo>
                  <a:cubicBezTo>
                    <a:pt x="1556273" y="160224"/>
                    <a:pt x="1569369" y="167854"/>
                    <a:pt x="1581374" y="176574"/>
                  </a:cubicBezTo>
                  <a:lnTo>
                    <a:pt x="1581374" y="176574"/>
                  </a:lnTo>
                  <a:lnTo>
                    <a:pt x="1584648" y="172214"/>
                  </a:lnTo>
                  <a:cubicBezTo>
                    <a:pt x="1587922" y="174394"/>
                    <a:pt x="1591197" y="176574"/>
                    <a:pt x="1593379" y="178754"/>
                  </a:cubicBezTo>
                  <a:lnTo>
                    <a:pt x="1590105" y="183114"/>
                  </a:lnTo>
                  <a:cubicBezTo>
                    <a:pt x="1602110" y="191833"/>
                    <a:pt x="1614115" y="200553"/>
                    <a:pt x="1625028" y="209273"/>
                  </a:cubicBezTo>
                  <a:lnTo>
                    <a:pt x="1625028" y="209273"/>
                  </a:lnTo>
                  <a:lnTo>
                    <a:pt x="1628302" y="204913"/>
                  </a:lnTo>
                  <a:cubicBezTo>
                    <a:pt x="1631576" y="207093"/>
                    <a:pt x="1633759" y="209273"/>
                    <a:pt x="1637033" y="211453"/>
                  </a:cubicBezTo>
                  <a:lnTo>
                    <a:pt x="1633759" y="215812"/>
                  </a:lnTo>
                  <a:lnTo>
                    <a:pt x="1633759" y="215812"/>
                  </a:lnTo>
                  <a:cubicBezTo>
                    <a:pt x="1645764" y="224532"/>
                    <a:pt x="1656678" y="234342"/>
                    <a:pt x="1667591" y="243061"/>
                  </a:cubicBezTo>
                  <a:lnTo>
                    <a:pt x="1667591" y="243061"/>
                  </a:lnTo>
                  <a:lnTo>
                    <a:pt x="1670865" y="238702"/>
                  </a:lnTo>
                  <a:cubicBezTo>
                    <a:pt x="1674139" y="240882"/>
                    <a:pt x="1676322" y="243061"/>
                    <a:pt x="1679596" y="246331"/>
                  </a:cubicBezTo>
                  <a:lnTo>
                    <a:pt x="1676322" y="250691"/>
                  </a:lnTo>
                  <a:lnTo>
                    <a:pt x="1676322" y="250691"/>
                  </a:lnTo>
                  <a:cubicBezTo>
                    <a:pt x="1687236" y="260501"/>
                    <a:pt x="1698149" y="270311"/>
                    <a:pt x="1709063" y="280120"/>
                  </a:cubicBezTo>
                  <a:lnTo>
                    <a:pt x="1709063" y="280120"/>
                  </a:lnTo>
                  <a:lnTo>
                    <a:pt x="1712337" y="275760"/>
                  </a:lnTo>
                  <a:cubicBezTo>
                    <a:pt x="1714520" y="277940"/>
                    <a:pt x="1717793" y="281210"/>
                    <a:pt x="1719976" y="283390"/>
                  </a:cubicBezTo>
                  <a:lnTo>
                    <a:pt x="1716702" y="287750"/>
                  </a:lnTo>
                  <a:lnTo>
                    <a:pt x="1716702" y="287750"/>
                  </a:lnTo>
                  <a:cubicBezTo>
                    <a:pt x="1727616" y="297560"/>
                    <a:pt x="1737438" y="308459"/>
                    <a:pt x="1747260" y="318269"/>
                  </a:cubicBezTo>
                  <a:lnTo>
                    <a:pt x="1751625" y="314999"/>
                  </a:lnTo>
                  <a:cubicBezTo>
                    <a:pt x="1753808" y="317179"/>
                    <a:pt x="1757082" y="320449"/>
                    <a:pt x="1759265" y="322629"/>
                  </a:cubicBezTo>
                  <a:lnTo>
                    <a:pt x="1754900" y="325899"/>
                  </a:lnTo>
                  <a:lnTo>
                    <a:pt x="1754900" y="325899"/>
                  </a:lnTo>
                  <a:cubicBezTo>
                    <a:pt x="1764722" y="336798"/>
                    <a:pt x="1774544" y="347698"/>
                    <a:pt x="1784366" y="358597"/>
                  </a:cubicBezTo>
                  <a:lnTo>
                    <a:pt x="1784366" y="358597"/>
                  </a:lnTo>
                  <a:lnTo>
                    <a:pt x="1788732" y="355328"/>
                  </a:lnTo>
                  <a:cubicBezTo>
                    <a:pt x="1790914" y="358597"/>
                    <a:pt x="1793097" y="360777"/>
                    <a:pt x="1796371" y="364047"/>
                  </a:cubicBezTo>
                  <a:lnTo>
                    <a:pt x="1792006" y="367317"/>
                  </a:lnTo>
                  <a:lnTo>
                    <a:pt x="1792006" y="367317"/>
                  </a:lnTo>
                  <a:cubicBezTo>
                    <a:pt x="1801828" y="378217"/>
                    <a:pt x="1810559" y="390206"/>
                    <a:pt x="1819289" y="401106"/>
                  </a:cubicBezTo>
                  <a:lnTo>
                    <a:pt x="1823655" y="397836"/>
                  </a:lnTo>
                  <a:cubicBezTo>
                    <a:pt x="1825838" y="401106"/>
                    <a:pt x="1828020" y="403286"/>
                    <a:pt x="1830203" y="406556"/>
                  </a:cubicBezTo>
                  <a:lnTo>
                    <a:pt x="1825838" y="409826"/>
                  </a:lnTo>
                  <a:lnTo>
                    <a:pt x="1825838" y="409826"/>
                  </a:lnTo>
                  <a:cubicBezTo>
                    <a:pt x="1834569" y="421815"/>
                    <a:pt x="1843299" y="433805"/>
                    <a:pt x="1850939" y="445794"/>
                  </a:cubicBezTo>
                  <a:lnTo>
                    <a:pt x="1850939" y="445794"/>
                  </a:lnTo>
                  <a:lnTo>
                    <a:pt x="1855304" y="442525"/>
                  </a:lnTo>
                  <a:cubicBezTo>
                    <a:pt x="1857487" y="445794"/>
                    <a:pt x="1859670" y="449064"/>
                    <a:pt x="1861853" y="451244"/>
                  </a:cubicBezTo>
                  <a:lnTo>
                    <a:pt x="1857487" y="454514"/>
                  </a:lnTo>
                  <a:lnTo>
                    <a:pt x="1857487" y="454514"/>
                  </a:lnTo>
                  <a:cubicBezTo>
                    <a:pt x="1865126" y="466504"/>
                    <a:pt x="1873857" y="478493"/>
                    <a:pt x="1881497" y="491573"/>
                  </a:cubicBezTo>
                  <a:lnTo>
                    <a:pt x="1885862" y="488303"/>
                  </a:lnTo>
                  <a:cubicBezTo>
                    <a:pt x="1888045" y="491573"/>
                    <a:pt x="1889136" y="494843"/>
                    <a:pt x="1891319" y="498112"/>
                  </a:cubicBezTo>
                  <a:lnTo>
                    <a:pt x="1886954" y="500292"/>
                  </a:lnTo>
                  <a:lnTo>
                    <a:pt x="1886954" y="500292"/>
                  </a:lnTo>
                  <a:cubicBezTo>
                    <a:pt x="1894593" y="512282"/>
                    <a:pt x="1901141" y="525362"/>
                    <a:pt x="1908781" y="538441"/>
                  </a:cubicBezTo>
                  <a:lnTo>
                    <a:pt x="1908781" y="538441"/>
                  </a:lnTo>
                  <a:lnTo>
                    <a:pt x="1913146" y="536261"/>
                  </a:lnTo>
                  <a:cubicBezTo>
                    <a:pt x="1915329" y="539531"/>
                    <a:pt x="1916420" y="542801"/>
                    <a:pt x="1918603" y="546071"/>
                  </a:cubicBezTo>
                  <a:lnTo>
                    <a:pt x="1914237" y="548251"/>
                  </a:lnTo>
                  <a:lnTo>
                    <a:pt x="1914237" y="548251"/>
                  </a:lnTo>
                  <a:cubicBezTo>
                    <a:pt x="1920785" y="561330"/>
                    <a:pt x="1927334" y="574410"/>
                    <a:pt x="1933882" y="587489"/>
                  </a:cubicBezTo>
                  <a:lnTo>
                    <a:pt x="1933882" y="587489"/>
                  </a:lnTo>
                  <a:lnTo>
                    <a:pt x="1939339" y="585309"/>
                  </a:lnTo>
                  <a:cubicBezTo>
                    <a:pt x="1940430" y="588579"/>
                    <a:pt x="1942612" y="591849"/>
                    <a:pt x="1943704" y="595119"/>
                  </a:cubicBezTo>
                  <a:lnTo>
                    <a:pt x="1938247" y="597299"/>
                  </a:lnTo>
                  <a:lnTo>
                    <a:pt x="1938247" y="597299"/>
                  </a:lnTo>
                  <a:cubicBezTo>
                    <a:pt x="1943704" y="610379"/>
                    <a:pt x="1950252" y="623458"/>
                    <a:pt x="1955709" y="637628"/>
                  </a:cubicBezTo>
                  <a:lnTo>
                    <a:pt x="1955709" y="637628"/>
                  </a:lnTo>
                  <a:lnTo>
                    <a:pt x="1961166" y="635448"/>
                  </a:lnTo>
                  <a:cubicBezTo>
                    <a:pt x="1962257" y="638718"/>
                    <a:pt x="1963348" y="641987"/>
                    <a:pt x="1965531" y="645257"/>
                  </a:cubicBezTo>
                  <a:lnTo>
                    <a:pt x="1960075" y="647437"/>
                  </a:lnTo>
                  <a:lnTo>
                    <a:pt x="1960075" y="647437"/>
                  </a:lnTo>
                  <a:cubicBezTo>
                    <a:pt x="1965531" y="660517"/>
                    <a:pt x="1969896" y="674686"/>
                    <a:pt x="1975353" y="688856"/>
                  </a:cubicBezTo>
                  <a:lnTo>
                    <a:pt x="1975353" y="688856"/>
                  </a:lnTo>
                  <a:lnTo>
                    <a:pt x="1980810" y="686676"/>
                  </a:lnTo>
                  <a:cubicBezTo>
                    <a:pt x="1981902" y="689946"/>
                    <a:pt x="1982993" y="693216"/>
                    <a:pt x="1984084" y="697576"/>
                  </a:cubicBezTo>
                  <a:lnTo>
                    <a:pt x="1978628" y="697576"/>
                  </a:lnTo>
                  <a:cubicBezTo>
                    <a:pt x="1982993" y="712835"/>
                    <a:pt x="1987358" y="727004"/>
                    <a:pt x="1991723" y="741174"/>
                  </a:cubicBezTo>
                  <a:lnTo>
                    <a:pt x="1997180" y="741174"/>
                  </a:lnTo>
                  <a:cubicBezTo>
                    <a:pt x="1997180" y="743354"/>
                    <a:pt x="1999363" y="746624"/>
                    <a:pt x="2000455" y="749894"/>
                  </a:cubicBezTo>
                  <a:lnTo>
                    <a:pt x="1994998" y="749894"/>
                  </a:lnTo>
                  <a:cubicBezTo>
                    <a:pt x="1998272" y="765153"/>
                    <a:pt x="2002637" y="779323"/>
                    <a:pt x="2005912" y="793492"/>
                  </a:cubicBezTo>
                  <a:lnTo>
                    <a:pt x="2011368" y="793492"/>
                  </a:lnTo>
                  <a:cubicBezTo>
                    <a:pt x="2011368" y="795672"/>
                    <a:pt x="2012459" y="800032"/>
                    <a:pt x="2013551" y="803302"/>
                  </a:cubicBezTo>
                  <a:lnTo>
                    <a:pt x="2008094" y="803302"/>
                  </a:lnTo>
                  <a:cubicBezTo>
                    <a:pt x="2011368" y="818561"/>
                    <a:pt x="2013551" y="832731"/>
                    <a:pt x="2016825" y="847990"/>
                  </a:cubicBezTo>
                  <a:lnTo>
                    <a:pt x="2022282" y="847990"/>
                  </a:lnTo>
                  <a:cubicBezTo>
                    <a:pt x="2022282" y="850170"/>
                    <a:pt x="2023373" y="854530"/>
                    <a:pt x="2024464" y="857800"/>
                  </a:cubicBezTo>
                  <a:lnTo>
                    <a:pt x="2019007" y="857800"/>
                  </a:lnTo>
                  <a:cubicBezTo>
                    <a:pt x="2021190" y="873059"/>
                    <a:pt x="2023373" y="887229"/>
                    <a:pt x="2024464" y="902488"/>
                  </a:cubicBezTo>
                  <a:lnTo>
                    <a:pt x="2029921" y="902488"/>
                  </a:lnTo>
                  <a:cubicBezTo>
                    <a:pt x="2029921" y="905758"/>
                    <a:pt x="2029921" y="909028"/>
                    <a:pt x="2031013" y="912298"/>
                  </a:cubicBezTo>
                  <a:lnTo>
                    <a:pt x="2025556" y="912298"/>
                  </a:lnTo>
                  <a:cubicBezTo>
                    <a:pt x="2026647" y="927557"/>
                    <a:pt x="2027739" y="941727"/>
                    <a:pt x="2028830" y="956986"/>
                  </a:cubicBezTo>
                  <a:lnTo>
                    <a:pt x="2034287" y="956986"/>
                  </a:lnTo>
                  <a:cubicBezTo>
                    <a:pt x="2034287" y="960256"/>
                    <a:pt x="2034287" y="963526"/>
                    <a:pt x="2034287" y="967886"/>
                  </a:cubicBezTo>
                  <a:lnTo>
                    <a:pt x="2028830" y="967886"/>
                  </a:lnTo>
                  <a:cubicBezTo>
                    <a:pt x="2028830" y="983145"/>
                    <a:pt x="2028830" y="997315"/>
                    <a:pt x="2029921" y="1012574"/>
                  </a:cubicBezTo>
                  <a:lnTo>
                    <a:pt x="2035378" y="1012574"/>
                  </a:lnTo>
                  <a:lnTo>
                    <a:pt x="2035378" y="1023474"/>
                  </a:lnTo>
                  <a:lnTo>
                    <a:pt x="2029921" y="1023474"/>
                  </a:lnTo>
                  <a:cubicBezTo>
                    <a:pt x="2029921" y="1037644"/>
                    <a:pt x="2029921" y="1052903"/>
                    <a:pt x="2028830" y="1067072"/>
                  </a:cubicBezTo>
                  <a:lnTo>
                    <a:pt x="2034287" y="1067072"/>
                  </a:lnTo>
                  <a:cubicBezTo>
                    <a:pt x="2034287" y="1071432"/>
                    <a:pt x="2034287" y="1074702"/>
                    <a:pt x="2034287" y="1077972"/>
                  </a:cubicBezTo>
                  <a:lnTo>
                    <a:pt x="2028830" y="1077972"/>
                  </a:lnTo>
                  <a:cubicBezTo>
                    <a:pt x="2028830" y="1092142"/>
                    <a:pt x="2026647" y="1106311"/>
                    <a:pt x="2025556" y="1121571"/>
                  </a:cubicBezTo>
                  <a:lnTo>
                    <a:pt x="2031013" y="1121571"/>
                  </a:lnTo>
                  <a:cubicBezTo>
                    <a:pt x="2031013" y="1125931"/>
                    <a:pt x="2031013" y="1129200"/>
                    <a:pt x="2029921" y="1133560"/>
                  </a:cubicBezTo>
                  <a:lnTo>
                    <a:pt x="2024464" y="1133560"/>
                  </a:lnTo>
                  <a:cubicBezTo>
                    <a:pt x="2022282" y="1147730"/>
                    <a:pt x="2021190" y="1161899"/>
                    <a:pt x="2019007" y="1176069"/>
                  </a:cubicBezTo>
                  <a:lnTo>
                    <a:pt x="2024464" y="1176069"/>
                  </a:lnTo>
                  <a:cubicBezTo>
                    <a:pt x="2024464" y="1180429"/>
                    <a:pt x="2024464" y="1184788"/>
                    <a:pt x="2022282" y="1188058"/>
                  </a:cubicBezTo>
                  <a:lnTo>
                    <a:pt x="2016825" y="1188058"/>
                  </a:lnTo>
                  <a:cubicBezTo>
                    <a:pt x="2014642" y="1201138"/>
                    <a:pt x="2011368" y="1216397"/>
                    <a:pt x="2008094" y="1230567"/>
                  </a:cubicBezTo>
                  <a:lnTo>
                    <a:pt x="2013551" y="1230567"/>
                  </a:lnTo>
                  <a:cubicBezTo>
                    <a:pt x="2013551" y="1234927"/>
                    <a:pt x="2012459" y="1239286"/>
                    <a:pt x="2011368" y="1242556"/>
                  </a:cubicBezTo>
                  <a:lnTo>
                    <a:pt x="2005912" y="1242556"/>
                  </a:lnTo>
                  <a:cubicBezTo>
                    <a:pt x="2002637" y="1255636"/>
                    <a:pt x="1999363" y="1269805"/>
                    <a:pt x="1994998" y="1283975"/>
                  </a:cubicBezTo>
                  <a:lnTo>
                    <a:pt x="2000455" y="1283975"/>
                  </a:lnTo>
                  <a:cubicBezTo>
                    <a:pt x="2000455" y="1289425"/>
                    <a:pt x="1998272" y="1292695"/>
                    <a:pt x="1997180" y="1295964"/>
                  </a:cubicBezTo>
                  <a:lnTo>
                    <a:pt x="1991723" y="1295964"/>
                  </a:lnTo>
                  <a:cubicBezTo>
                    <a:pt x="1987358" y="1307954"/>
                    <a:pt x="1982993" y="1322124"/>
                    <a:pt x="1978628" y="1336293"/>
                  </a:cubicBezTo>
                  <a:lnTo>
                    <a:pt x="1978628" y="1336293"/>
                  </a:lnTo>
                  <a:lnTo>
                    <a:pt x="1984084" y="1338473"/>
                  </a:lnTo>
                  <a:cubicBezTo>
                    <a:pt x="1982993" y="1341743"/>
                    <a:pt x="1981902" y="1345013"/>
                    <a:pt x="1980810" y="1349373"/>
                  </a:cubicBezTo>
                  <a:lnTo>
                    <a:pt x="1975353" y="1347193"/>
                  </a:lnTo>
                  <a:lnTo>
                    <a:pt x="1975353" y="1347193"/>
                  </a:lnTo>
                  <a:cubicBezTo>
                    <a:pt x="1970988" y="1361362"/>
                    <a:pt x="1965531" y="1374442"/>
                    <a:pt x="1960075" y="1388611"/>
                  </a:cubicBezTo>
                  <a:lnTo>
                    <a:pt x="1960075" y="1388611"/>
                  </a:lnTo>
                  <a:lnTo>
                    <a:pt x="1965531" y="1390791"/>
                  </a:lnTo>
                  <a:cubicBezTo>
                    <a:pt x="1964440" y="1394061"/>
                    <a:pt x="1963348" y="1397331"/>
                    <a:pt x="1961166" y="1400601"/>
                  </a:cubicBezTo>
                  <a:lnTo>
                    <a:pt x="1955709" y="1398421"/>
                  </a:lnTo>
                  <a:lnTo>
                    <a:pt x="1955709" y="1398421"/>
                  </a:lnTo>
                  <a:cubicBezTo>
                    <a:pt x="1950252" y="1411500"/>
                    <a:pt x="1944795" y="1425670"/>
                    <a:pt x="1938247" y="1438749"/>
                  </a:cubicBezTo>
                  <a:lnTo>
                    <a:pt x="1938247" y="1438749"/>
                  </a:lnTo>
                  <a:lnTo>
                    <a:pt x="1943704" y="1440929"/>
                  </a:lnTo>
                  <a:cubicBezTo>
                    <a:pt x="1942612" y="1444199"/>
                    <a:pt x="1940430" y="1447469"/>
                    <a:pt x="1939339" y="1450739"/>
                  </a:cubicBezTo>
                  <a:lnTo>
                    <a:pt x="1933882" y="1448559"/>
                  </a:lnTo>
                  <a:lnTo>
                    <a:pt x="1933882" y="1448559"/>
                  </a:lnTo>
                  <a:cubicBezTo>
                    <a:pt x="1927334" y="1461639"/>
                    <a:pt x="1920785" y="1474718"/>
                    <a:pt x="1914237" y="1487798"/>
                  </a:cubicBezTo>
                  <a:lnTo>
                    <a:pt x="1914237" y="1487798"/>
                  </a:lnTo>
                  <a:lnTo>
                    <a:pt x="1918603" y="1489978"/>
                  </a:lnTo>
                  <a:cubicBezTo>
                    <a:pt x="1916420" y="1493248"/>
                    <a:pt x="1915329" y="1496517"/>
                    <a:pt x="1913146" y="1499787"/>
                  </a:cubicBezTo>
                  <a:lnTo>
                    <a:pt x="1908781" y="1497607"/>
                  </a:lnTo>
                  <a:lnTo>
                    <a:pt x="1908781" y="1497607"/>
                  </a:lnTo>
                  <a:cubicBezTo>
                    <a:pt x="1902233" y="1510687"/>
                    <a:pt x="1894593" y="1523767"/>
                    <a:pt x="1886954" y="1535756"/>
                  </a:cubicBezTo>
                  <a:lnTo>
                    <a:pt x="1886954" y="1535756"/>
                  </a:lnTo>
                  <a:lnTo>
                    <a:pt x="1891319" y="1539026"/>
                  </a:lnTo>
                  <a:cubicBezTo>
                    <a:pt x="1889136" y="1542296"/>
                    <a:pt x="1888045" y="1545566"/>
                    <a:pt x="1885862" y="1548836"/>
                  </a:cubicBezTo>
                  <a:lnTo>
                    <a:pt x="1881497" y="1545566"/>
                  </a:lnTo>
                  <a:lnTo>
                    <a:pt x="1881497" y="1545566"/>
                  </a:lnTo>
                  <a:cubicBezTo>
                    <a:pt x="1873857" y="1557555"/>
                    <a:pt x="1866218" y="1570635"/>
                    <a:pt x="1857487" y="1582624"/>
                  </a:cubicBezTo>
                  <a:lnTo>
                    <a:pt x="1857487" y="1582624"/>
                  </a:lnTo>
                  <a:lnTo>
                    <a:pt x="1861853" y="1585894"/>
                  </a:lnTo>
                  <a:cubicBezTo>
                    <a:pt x="1859670" y="1589164"/>
                    <a:pt x="1857487" y="1592434"/>
                    <a:pt x="1855304" y="1594614"/>
                  </a:cubicBezTo>
                  <a:lnTo>
                    <a:pt x="1850939" y="1591344"/>
                  </a:lnTo>
                  <a:lnTo>
                    <a:pt x="1850939" y="1591344"/>
                  </a:lnTo>
                  <a:cubicBezTo>
                    <a:pt x="1842208" y="1603334"/>
                    <a:pt x="1834569" y="1615323"/>
                    <a:pt x="1825838" y="1627313"/>
                  </a:cubicBezTo>
                  <a:lnTo>
                    <a:pt x="1825838" y="1627313"/>
                  </a:lnTo>
                  <a:lnTo>
                    <a:pt x="1830203" y="1630583"/>
                  </a:lnTo>
                  <a:cubicBezTo>
                    <a:pt x="1828020" y="1633853"/>
                    <a:pt x="1825838" y="1636033"/>
                    <a:pt x="1823655" y="1639302"/>
                  </a:cubicBezTo>
                  <a:lnTo>
                    <a:pt x="1819289" y="1636033"/>
                  </a:lnTo>
                  <a:cubicBezTo>
                    <a:pt x="1810559" y="1648022"/>
                    <a:pt x="1800736" y="1658922"/>
                    <a:pt x="1792006" y="1669821"/>
                  </a:cubicBezTo>
                  <a:lnTo>
                    <a:pt x="1792006" y="1669821"/>
                  </a:lnTo>
                  <a:lnTo>
                    <a:pt x="1796371" y="1673091"/>
                  </a:lnTo>
                  <a:cubicBezTo>
                    <a:pt x="1794188" y="1676361"/>
                    <a:pt x="1792006" y="1678541"/>
                    <a:pt x="1788732" y="1681811"/>
                  </a:cubicBezTo>
                  <a:lnTo>
                    <a:pt x="1784366" y="1678541"/>
                  </a:lnTo>
                  <a:lnTo>
                    <a:pt x="1784366" y="1678541"/>
                  </a:lnTo>
                  <a:cubicBezTo>
                    <a:pt x="1774544" y="1689441"/>
                    <a:pt x="1764722" y="1700340"/>
                    <a:pt x="1754900" y="1711240"/>
                  </a:cubicBezTo>
                  <a:lnTo>
                    <a:pt x="1754900" y="1711240"/>
                  </a:lnTo>
                  <a:lnTo>
                    <a:pt x="1759265" y="1714510"/>
                  </a:lnTo>
                  <a:cubicBezTo>
                    <a:pt x="1757082" y="1716690"/>
                    <a:pt x="1753808" y="1719960"/>
                    <a:pt x="1751625" y="1722140"/>
                  </a:cubicBezTo>
                  <a:lnTo>
                    <a:pt x="1747260" y="1717780"/>
                  </a:lnTo>
                  <a:cubicBezTo>
                    <a:pt x="1737438" y="1728679"/>
                    <a:pt x="1726524" y="1738489"/>
                    <a:pt x="1716702" y="1749389"/>
                  </a:cubicBezTo>
                  <a:lnTo>
                    <a:pt x="1716702" y="1749389"/>
                  </a:lnTo>
                  <a:lnTo>
                    <a:pt x="1719976" y="1753748"/>
                  </a:lnTo>
                  <a:cubicBezTo>
                    <a:pt x="1717793" y="1755928"/>
                    <a:pt x="1714520" y="1759198"/>
                    <a:pt x="1712337" y="1761378"/>
                  </a:cubicBezTo>
                  <a:lnTo>
                    <a:pt x="1709063" y="1757018"/>
                  </a:lnTo>
                  <a:lnTo>
                    <a:pt x="1709063" y="1757018"/>
                  </a:lnTo>
                  <a:cubicBezTo>
                    <a:pt x="1698149" y="1766828"/>
                    <a:pt x="1687236" y="1776638"/>
                    <a:pt x="1676322" y="1786447"/>
                  </a:cubicBezTo>
                  <a:lnTo>
                    <a:pt x="1676322" y="1786447"/>
                  </a:lnTo>
                  <a:lnTo>
                    <a:pt x="1679596" y="1790807"/>
                  </a:lnTo>
                  <a:cubicBezTo>
                    <a:pt x="1677413" y="1792987"/>
                    <a:pt x="1674139" y="1795167"/>
                    <a:pt x="1670865" y="1798437"/>
                  </a:cubicBezTo>
                  <a:lnTo>
                    <a:pt x="1667591" y="1794077"/>
                  </a:lnTo>
                  <a:lnTo>
                    <a:pt x="1667591" y="1794077"/>
                  </a:lnTo>
                  <a:cubicBezTo>
                    <a:pt x="1656678" y="1803887"/>
                    <a:pt x="1644673" y="1812606"/>
                    <a:pt x="1633759" y="1821326"/>
                  </a:cubicBezTo>
                  <a:lnTo>
                    <a:pt x="1633759" y="1821326"/>
                  </a:lnTo>
                  <a:lnTo>
                    <a:pt x="1637033" y="1825686"/>
                  </a:lnTo>
                  <a:cubicBezTo>
                    <a:pt x="1633759" y="1827866"/>
                    <a:pt x="1631576" y="1830046"/>
                    <a:pt x="1628302" y="1832226"/>
                  </a:cubicBezTo>
                  <a:lnTo>
                    <a:pt x="1625028" y="1827866"/>
                  </a:lnTo>
                  <a:lnTo>
                    <a:pt x="1625028" y="1827866"/>
                  </a:lnTo>
                  <a:cubicBezTo>
                    <a:pt x="1613024" y="1836586"/>
                    <a:pt x="1601018" y="1845305"/>
                    <a:pt x="1590105" y="1854025"/>
                  </a:cubicBezTo>
                  <a:lnTo>
                    <a:pt x="1593379" y="1858385"/>
                  </a:lnTo>
                  <a:cubicBezTo>
                    <a:pt x="1590105" y="1860565"/>
                    <a:pt x="1587922" y="1862745"/>
                    <a:pt x="1584648" y="1864925"/>
                  </a:cubicBezTo>
                  <a:lnTo>
                    <a:pt x="1581374" y="1860565"/>
                  </a:lnTo>
                  <a:lnTo>
                    <a:pt x="1581374" y="1860565"/>
                  </a:lnTo>
                  <a:cubicBezTo>
                    <a:pt x="1569369" y="1869284"/>
                    <a:pt x="1557364" y="1876914"/>
                    <a:pt x="1544268" y="1884544"/>
                  </a:cubicBezTo>
                  <a:lnTo>
                    <a:pt x="1544268" y="1884544"/>
                  </a:lnTo>
                  <a:lnTo>
                    <a:pt x="1547542" y="1888904"/>
                  </a:lnTo>
                  <a:cubicBezTo>
                    <a:pt x="1544268" y="1891084"/>
                    <a:pt x="1540994" y="1893264"/>
                    <a:pt x="1537720" y="1894353"/>
                  </a:cubicBezTo>
                  <a:lnTo>
                    <a:pt x="1534446" y="1889994"/>
                  </a:lnTo>
                  <a:lnTo>
                    <a:pt x="1534446" y="1889994"/>
                  </a:lnTo>
                  <a:cubicBezTo>
                    <a:pt x="1521350" y="1897623"/>
                    <a:pt x="1509345" y="1905253"/>
                    <a:pt x="1496248" y="1911793"/>
                  </a:cubicBezTo>
                  <a:lnTo>
                    <a:pt x="1496248" y="1911793"/>
                  </a:lnTo>
                  <a:lnTo>
                    <a:pt x="1498431" y="1916153"/>
                  </a:lnTo>
                  <a:cubicBezTo>
                    <a:pt x="1495157" y="1918333"/>
                    <a:pt x="1491883" y="1919423"/>
                    <a:pt x="1488609" y="1921602"/>
                  </a:cubicBezTo>
                  <a:lnTo>
                    <a:pt x="1486426" y="1917243"/>
                  </a:lnTo>
                  <a:lnTo>
                    <a:pt x="1486426" y="1917243"/>
                  </a:lnTo>
                  <a:cubicBezTo>
                    <a:pt x="1473330" y="1923782"/>
                    <a:pt x="1460234" y="1930322"/>
                    <a:pt x="1447137" y="1936862"/>
                  </a:cubicBezTo>
                  <a:lnTo>
                    <a:pt x="1447137" y="1936862"/>
                  </a:lnTo>
                  <a:lnTo>
                    <a:pt x="1449320" y="1942312"/>
                  </a:lnTo>
                  <a:cubicBezTo>
                    <a:pt x="1446046" y="1943402"/>
                    <a:pt x="1442772" y="1945582"/>
                    <a:pt x="1439498" y="1946672"/>
                  </a:cubicBezTo>
                  <a:lnTo>
                    <a:pt x="1437315" y="1941222"/>
                  </a:lnTo>
                  <a:lnTo>
                    <a:pt x="1437315" y="1941222"/>
                  </a:lnTo>
                  <a:cubicBezTo>
                    <a:pt x="1424219" y="1947762"/>
                    <a:pt x="1411123" y="1953212"/>
                    <a:pt x="1396935" y="1958661"/>
                  </a:cubicBezTo>
                  <a:lnTo>
                    <a:pt x="1396935" y="1958661"/>
                  </a:lnTo>
                  <a:lnTo>
                    <a:pt x="1399118" y="1964111"/>
                  </a:lnTo>
                  <a:cubicBezTo>
                    <a:pt x="1395844" y="1965201"/>
                    <a:pt x="1392570" y="1966291"/>
                    <a:pt x="1389296" y="1968471"/>
                  </a:cubicBezTo>
                  <a:lnTo>
                    <a:pt x="1387113" y="1963021"/>
                  </a:lnTo>
                  <a:lnTo>
                    <a:pt x="1387113" y="1963021"/>
                  </a:lnTo>
                  <a:cubicBezTo>
                    <a:pt x="1374017" y="1968471"/>
                    <a:pt x="1359829" y="1973921"/>
                    <a:pt x="1345642" y="1978281"/>
                  </a:cubicBezTo>
                  <a:lnTo>
                    <a:pt x="1345642" y="1978281"/>
                  </a:lnTo>
                  <a:lnTo>
                    <a:pt x="1347824" y="1983730"/>
                  </a:lnTo>
                  <a:cubicBezTo>
                    <a:pt x="1344550" y="1984820"/>
                    <a:pt x="1341276" y="1985910"/>
                    <a:pt x="1336910" y="1987000"/>
                  </a:cubicBezTo>
                  <a:lnTo>
                    <a:pt x="1334728" y="1981550"/>
                  </a:lnTo>
                  <a:lnTo>
                    <a:pt x="1334728" y="1981550"/>
                  </a:lnTo>
                  <a:cubicBezTo>
                    <a:pt x="1320540" y="1985910"/>
                    <a:pt x="1307444" y="1990270"/>
                    <a:pt x="1293256" y="1994630"/>
                  </a:cubicBezTo>
                  <a:lnTo>
                    <a:pt x="1293256" y="2000080"/>
                  </a:lnTo>
                  <a:cubicBezTo>
                    <a:pt x="1291074" y="2000080"/>
                    <a:pt x="1287799" y="2002260"/>
                    <a:pt x="1284525" y="2003350"/>
                  </a:cubicBezTo>
                  <a:lnTo>
                    <a:pt x="1284525" y="1997900"/>
                  </a:lnTo>
                  <a:lnTo>
                    <a:pt x="1283434" y="1997900"/>
                  </a:lnTo>
                  <a:cubicBezTo>
                    <a:pt x="1269247" y="2002260"/>
                    <a:pt x="1255059" y="2005530"/>
                    <a:pt x="1240871" y="2008799"/>
                  </a:cubicBezTo>
                  <a:lnTo>
                    <a:pt x="1240871" y="2008799"/>
                  </a:lnTo>
                  <a:lnTo>
                    <a:pt x="1240871" y="2014249"/>
                  </a:lnTo>
                  <a:cubicBezTo>
                    <a:pt x="1238688" y="2014249"/>
                    <a:pt x="1235414" y="2015339"/>
                    <a:pt x="1231049" y="2016429"/>
                  </a:cubicBezTo>
                  <a:lnTo>
                    <a:pt x="1231049" y="2010979"/>
                  </a:lnTo>
                  <a:lnTo>
                    <a:pt x="1231049" y="2010979"/>
                  </a:lnTo>
                  <a:cubicBezTo>
                    <a:pt x="1216861" y="2014249"/>
                    <a:pt x="1202674" y="2016429"/>
                    <a:pt x="1187395" y="2019699"/>
                  </a:cubicBezTo>
                  <a:lnTo>
                    <a:pt x="1187395" y="2019699"/>
                  </a:lnTo>
                  <a:lnTo>
                    <a:pt x="1187395" y="2025149"/>
                  </a:lnTo>
                  <a:cubicBezTo>
                    <a:pt x="1185212" y="2025149"/>
                    <a:pt x="1180846" y="2026239"/>
                    <a:pt x="1177573" y="2027329"/>
                  </a:cubicBezTo>
                  <a:lnTo>
                    <a:pt x="1177573" y="2021879"/>
                  </a:lnTo>
                  <a:lnTo>
                    <a:pt x="1177573" y="2021879"/>
                  </a:lnTo>
                  <a:cubicBezTo>
                    <a:pt x="1163385" y="2024059"/>
                    <a:pt x="1148106" y="2026239"/>
                    <a:pt x="1133918" y="2027329"/>
                  </a:cubicBezTo>
                  <a:lnTo>
                    <a:pt x="1133918" y="2027329"/>
                  </a:lnTo>
                  <a:lnTo>
                    <a:pt x="1133918" y="2032779"/>
                  </a:lnTo>
                  <a:cubicBezTo>
                    <a:pt x="1130644" y="2032779"/>
                    <a:pt x="1127370" y="2032779"/>
                    <a:pt x="1123005" y="2033869"/>
                  </a:cubicBezTo>
                  <a:lnTo>
                    <a:pt x="1123005" y="2028419"/>
                  </a:lnTo>
                  <a:lnTo>
                    <a:pt x="1123005" y="2028419"/>
                  </a:lnTo>
                  <a:cubicBezTo>
                    <a:pt x="1108817" y="2029509"/>
                    <a:pt x="1093538" y="2030599"/>
                    <a:pt x="1079351" y="2031689"/>
                  </a:cubicBezTo>
                  <a:lnTo>
                    <a:pt x="1079351" y="2031689"/>
                  </a:lnTo>
                  <a:lnTo>
                    <a:pt x="1079351" y="2037138"/>
                  </a:lnTo>
                  <a:cubicBezTo>
                    <a:pt x="1076077" y="2037138"/>
                    <a:pt x="1072802" y="2037138"/>
                    <a:pt x="1068437" y="2037138"/>
                  </a:cubicBezTo>
                  <a:lnTo>
                    <a:pt x="1068437" y="2031689"/>
                  </a:lnTo>
                  <a:lnTo>
                    <a:pt x="1068437" y="2031689"/>
                  </a:lnTo>
                  <a:cubicBezTo>
                    <a:pt x="1054250" y="2031689"/>
                    <a:pt x="1038970" y="2032779"/>
                    <a:pt x="1024783" y="2032779"/>
                  </a:cubicBezTo>
                  <a:lnTo>
                    <a:pt x="1024783" y="2032779"/>
                  </a:lnTo>
                  <a:lnTo>
                    <a:pt x="1024783" y="2038228"/>
                  </a:lnTo>
                  <a:lnTo>
                    <a:pt x="1013869" y="2038228"/>
                  </a:lnTo>
                  <a:lnTo>
                    <a:pt x="1013869" y="2032779"/>
                  </a:lnTo>
                  <a:lnTo>
                    <a:pt x="1013869" y="2032779"/>
                  </a:lnTo>
                  <a:cubicBezTo>
                    <a:pt x="998590" y="2032779"/>
                    <a:pt x="984402" y="2032779"/>
                    <a:pt x="970215" y="2031689"/>
                  </a:cubicBezTo>
                  <a:lnTo>
                    <a:pt x="970215" y="2031689"/>
                  </a:lnTo>
                  <a:lnTo>
                    <a:pt x="970215" y="2037138"/>
                  </a:lnTo>
                  <a:cubicBezTo>
                    <a:pt x="965850" y="2037138"/>
                    <a:pt x="962575" y="2037138"/>
                    <a:pt x="959301" y="2037138"/>
                  </a:cubicBezTo>
                  <a:lnTo>
                    <a:pt x="959301" y="2031689"/>
                  </a:lnTo>
                  <a:lnTo>
                    <a:pt x="959301" y="2031689"/>
                  </a:lnTo>
                  <a:cubicBezTo>
                    <a:pt x="945114" y="2031689"/>
                    <a:pt x="929835" y="2029509"/>
                    <a:pt x="915647" y="2028419"/>
                  </a:cubicBezTo>
                  <a:lnTo>
                    <a:pt x="915647" y="2028419"/>
                  </a:lnTo>
                  <a:lnTo>
                    <a:pt x="915647" y="2033869"/>
                  </a:lnTo>
                  <a:cubicBezTo>
                    <a:pt x="911282" y="2033869"/>
                    <a:pt x="908008" y="2033869"/>
                    <a:pt x="903642" y="2032779"/>
                  </a:cubicBezTo>
                  <a:lnTo>
                    <a:pt x="903642" y="2027329"/>
                  </a:lnTo>
                  <a:lnTo>
                    <a:pt x="903642" y="2027329"/>
                  </a:lnTo>
                  <a:cubicBezTo>
                    <a:pt x="889455" y="2026239"/>
                    <a:pt x="874176" y="2024059"/>
                    <a:pt x="859988" y="2021879"/>
                  </a:cubicBezTo>
                  <a:lnTo>
                    <a:pt x="859988" y="2021879"/>
                  </a:lnTo>
                  <a:lnTo>
                    <a:pt x="859988" y="2027329"/>
                  </a:lnTo>
                  <a:cubicBezTo>
                    <a:pt x="855623" y="2027329"/>
                    <a:pt x="851257" y="2026239"/>
                    <a:pt x="847983" y="2025149"/>
                  </a:cubicBezTo>
                  <a:lnTo>
                    <a:pt x="847983" y="2019699"/>
                  </a:lnTo>
                  <a:lnTo>
                    <a:pt x="847983" y="2019699"/>
                  </a:lnTo>
                  <a:cubicBezTo>
                    <a:pt x="833796" y="2017519"/>
                    <a:pt x="819608" y="2014249"/>
                    <a:pt x="804329" y="2010979"/>
                  </a:cubicBezTo>
                  <a:lnTo>
                    <a:pt x="804329" y="2010979"/>
                  </a:lnTo>
                  <a:lnTo>
                    <a:pt x="804329" y="2016429"/>
                  </a:lnTo>
                  <a:cubicBezTo>
                    <a:pt x="799963" y="2016429"/>
                    <a:pt x="795598" y="2015339"/>
                    <a:pt x="792324" y="2014249"/>
                  </a:cubicBezTo>
                  <a:lnTo>
                    <a:pt x="792324" y="2008799"/>
                  </a:lnTo>
                  <a:lnTo>
                    <a:pt x="793415" y="2008799"/>
                  </a:lnTo>
                  <a:cubicBezTo>
                    <a:pt x="779228" y="2005530"/>
                    <a:pt x="765040" y="2002260"/>
                    <a:pt x="750852" y="1997900"/>
                  </a:cubicBezTo>
                  <a:lnTo>
                    <a:pt x="750852" y="1997900"/>
                  </a:lnTo>
                  <a:lnTo>
                    <a:pt x="750852" y="2003350"/>
                  </a:lnTo>
                  <a:cubicBezTo>
                    <a:pt x="745396" y="2003350"/>
                    <a:pt x="742122" y="2001170"/>
                    <a:pt x="738847" y="2000080"/>
                  </a:cubicBezTo>
                  <a:lnTo>
                    <a:pt x="738847" y="1994630"/>
                  </a:lnTo>
                  <a:lnTo>
                    <a:pt x="739939" y="1994630"/>
                  </a:lnTo>
                  <a:cubicBezTo>
                    <a:pt x="725751" y="1990270"/>
                    <a:pt x="711564" y="1985910"/>
                    <a:pt x="698468" y="1981550"/>
                  </a:cubicBezTo>
                  <a:lnTo>
                    <a:pt x="698468" y="1981550"/>
                  </a:lnTo>
                  <a:lnTo>
                    <a:pt x="696285" y="1987000"/>
                  </a:lnTo>
                  <a:cubicBezTo>
                    <a:pt x="693011" y="1985910"/>
                    <a:pt x="689736" y="1984820"/>
                    <a:pt x="685371" y="1983730"/>
                  </a:cubicBezTo>
                  <a:lnTo>
                    <a:pt x="687554" y="1978281"/>
                  </a:lnTo>
                  <a:lnTo>
                    <a:pt x="687554" y="1978281"/>
                  </a:lnTo>
                  <a:cubicBezTo>
                    <a:pt x="673366" y="1973921"/>
                    <a:pt x="660270" y="1968471"/>
                    <a:pt x="646082" y="1963021"/>
                  </a:cubicBezTo>
                  <a:lnTo>
                    <a:pt x="646082" y="1963021"/>
                  </a:lnTo>
                  <a:lnTo>
                    <a:pt x="643900" y="1968471"/>
                  </a:lnTo>
                  <a:cubicBezTo>
                    <a:pt x="640625" y="1967381"/>
                    <a:pt x="637352" y="1966291"/>
                    <a:pt x="634078" y="1964111"/>
                  </a:cubicBezTo>
                  <a:lnTo>
                    <a:pt x="636260" y="1958661"/>
                  </a:lnTo>
                  <a:lnTo>
                    <a:pt x="636260" y="1958661"/>
                  </a:lnTo>
                  <a:cubicBezTo>
                    <a:pt x="623164" y="1953212"/>
                    <a:pt x="608976" y="1947762"/>
                    <a:pt x="595880" y="1941222"/>
                  </a:cubicBezTo>
                  <a:lnTo>
                    <a:pt x="595880" y="1941222"/>
                  </a:lnTo>
                  <a:lnTo>
                    <a:pt x="593697" y="1946672"/>
                  </a:lnTo>
                  <a:cubicBezTo>
                    <a:pt x="590423" y="1945582"/>
                    <a:pt x="587149" y="1943402"/>
                    <a:pt x="583875" y="1942312"/>
                  </a:cubicBezTo>
                  <a:lnTo>
                    <a:pt x="586058" y="1936862"/>
                  </a:lnTo>
                  <a:lnTo>
                    <a:pt x="586058" y="1936862"/>
                  </a:lnTo>
                  <a:cubicBezTo>
                    <a:pt x="572962" y="1930322"/>
                    <a:pt x="559865" y="1923782"/>
                    <a:pt x="546769" y="1917243"/>
                  </a:cubicBezTo>
                  <a:lnTo>
                    <a:pt x="546769" y="1917243"/>
                  </a:lnTo>
                  <a:lnTo>
                    <a:pt x="544586" y="1921602"/>
                  </a:lnTo>
                  <a:cubicBezTo>
                    <a:pt x="541312" y="1919423"/>
                    <a:pt x="538038" y="1918333"/>
                    <a:pt x="534764" y="1916153"/>
                  </a:cubicBezTo>
                  <a:lnTo>
                    <a:pt x="536947" y="1911793"/>
                  </a:lnTo>
                  <a:lnTo>
                    <a:pt x="536947" y="1911793"/>
                  </a:lnTo>
                  <a:cubicBezTo>
                    <a:pt x="523851" y="1905253"/>
                    <a:pt x="511846" y="1897623"/>
                    <a:pt x="498749" y="1889994"/>
                  </a:cubicBezTo>
                  <a:lnTo>
                    <a:pt x="498749" y="1889994"/>
                  </a:lnTo>
                  <a:lnTo>
                    <a:pt x="495475" y="1894353"/>
                  </a:lnTo>
                  <a:cubicBezTo>
                    <a:pt x="492201" y="1892174"/>
                    <a:pt x="488927" y="1889994"/>
                    <a:pt x="485653" y="1888904"/>
                  </a:cubicBezTo>
                  <a:lnTo>
                    <a:pt x="488927" y="1884544"/>
                  </a:lnTo>
                  <a:lnTo>
                    <a:pt x="488927" y="1884544"/>
                  </a:lnTo>
                  <a:cubicBezTo>
                    <a:pt x="476922" y="1876914"/>
                    <a:pt x="463826" y="1869284"/>
                    <a:pt x="451821" y="1860565"/>
                  </a:cubicBezTo>
                  <a:lnTo>
                    <a:pt x="451821" y="1860565"/>
                  </a:lnTo>
                  <a:lnTo>
                    <a:pt x="448547" y="1864925"/>
                  </a:lnTo>
                  <a:cubicBezTo>
                    <a:pt x="445273" y="1862745"/>
                    <a:pt x="441999" y="1860565"/>
                    <a:pt x="439816" y="1858385"/>
                  </a:cubicBezTo>
                  <a:lnTo>
                    <a:pt x="443090" y="1854025"/>
                  </a:lnTo>
                  <a:cubicBezTo>
                    <a:pt x="431085" y="1845305"/>
                    <a:pt x="419080" y="1837676"/>
                    <a:pt x="408167" y="1827866"/>
                  </a:cubicBezTo>
                  <a:lnTo>
                    <a:pt x="408167" y="1827866"/>
                  </a:lnTo>
                  <a:lnTo>
                    <a:pt x="404893" y="1832226"/>
                  </a:lnTo>
                  <a:cubicBezTo>
                    <a:pt x="401619" y="1830046"/>
                    <a:pt x="399436" y="1827866"/>
                    <a:pt x="396162" y="1825686"/>
                  </a:cubicBezTo>
                  <a:lnTo>
                    <a:pt x="399436" y="1821326"/>
                  </a:lnTo>
                  <a:lnTo>
                    <a:pt x="399436" y="1821326"/>
                  </a:lnTo>
                  <a:cubicBezTo>
                    <a:pt x="387431" y="1812606"/>
                    <a:pt x="376518" y="1802797"/>
                    <a:pt x="365604" y="1794077"/>
                  </a:cubicBezTo>
                  <a:lnTo>
                    <a:pt x="365604" y="1794077"/>
                  </a:lnTo>
                  <a:lnTo>
                    <a:pt x="362330" y="1798437"/>
                  </a:lnTo>
                  <a:cubicBezTo>
                    <a:pt x="359056" y="1796257"/>
                    <a:pt x="356873" y="1794077"/>
                    <a:pt x="353599" y="1790807"/>
                  </a:cubicBezTo>
                  <a:lnTo>
                    <a:pt x="356873" y="1786447"/>
                  </a:lnTo>
                  <a:lnTo>
                    <a:pt x="356873" y="1786447"/>
                  </a:lnTo>
                  <a:cubicBezTo>
                    <a:pt x="345959" y="1776638"/>
                    <a:pt x="335046" y="1766828"/>
                    <a:pt x="324132" y="1757018"/>
                  </a:cubicBezTo>
                  <a:lnTo>
                    <a:pt x="324132" y="1757018"/>
                  </a:lnTo>
                  <a:lnTo>
                    <a:pt x="320858" y="1761378"/>
                  </a:lnTo>
                  <a:cubicBezTo>
                    <a:pt x="318676" y="1759198"/>
                    <a:pt x="315402" y="1755928"/>
                    <a:pt x="313219" y="1753748"/>
                  </a:cubicBezTo>
                  <a:lnTo>
                    <a:pt x="317585" y="1749389"/>
                  </a:lnTo>
                  <a:lnTo>
                    <a:pt x="317585" y="1749389"/>
                  </a:lnTo>
                  <a:cubicBezTo>
                    <a:pt x="306671" y="1739579"/>
                    <a:pt x="296849" y="1728679"/>
                    <a:pt x="287026" y="1717780"/>
                  </a:cubicBezTo>
                  <a:lnTo>
                    <a:pt x="282661" y="1722140"/>
                  </a:lnTo>
                  <a:cubicBezTo>
                    <a:pt x="280478" y="1719960"/>
                    <a:pt x="277204" y="1716690"/>
                    <a:pt x="275021" y="1714510"/>
                  </a:cubicBezTo>
                  <a:lnTo>
                    <a:pt x="279387" y="1711240"/>
                  </a:lnTo>
                  <a:lnTo>
                    <a:pt x="279387" y="1711240"/>
                  </a:lnTo>
                  <a:cubicBezTo>
                    <a:pt x="269565" y="1700340"/>
                    <a:pt x="259742" y="1689441"/>
                    <a:pt x="249920" y="1678541"/>
                  </a:cubicBezTo>
                  <a:lnTo>
                    <a:pt x="249920" y="1678541"/>
                  </a:lnTo>
                  <a:lnTo>
                    <a:pt x="245555" y="1681811"/>
                  </a:lnTo>
                  <a:cubicBezTo>
                    <a:pt x="243372" y="1678541"/>
                    <a:pt x="241190" y="1676361"/>
                    <a:pt x="239007" y="1673091"/>
                  </a:cubicBezTo>
                  <a:lnTo>
                    <a:pt x="243372" y="1669821"/>
                  </a:lnTo>
                  <a:lnTo>
                    <a:pt x="243372" y="1669821"/>
                  </a:lnTo>
                  <a:cubicBezTo>
                    <a:pt x="233550" y="1658922"/>
                    <a:pt x="224819" y="1646932"/>
                    <a:pt x="216088" y="1636033"/>
                  </a:cubicBezTo>
                  <a:lnTo>
                    <a:pt x="211723" y="1639302"/>
                  </a:lnTo>
                  <a:cubicBezTo>
                    <a:pt x="209540" y="1636033"/>
                    <a:pt x="207358" y="1633853"/>
                    <a:pt x="205175" y="1630583"/>
                  </a:cubicBezTo>
                  <a:lnTo>
                    <a:pt x="209540" y="1627313"/>
                  </a:lnTo>
                  <a:lnTo>
                    <a:pt x="209540" y="1627313"/>
                  </a:lnTo>
                  <a:cubicBezTo>
                    <a:pt x="200809" y="1615323"/>
                    <a:pt x="192079" y="1603334"/>
                    <a:pt x="184439" y="1591344"/>
                  </a:cubicBezTo>
                  <a:lnTo>
                    <a:pt x="184439" y="1591344"/>
                  </a:lnTo>
                  <a:lnTo>
                    <a:pt x="180074" y="1594614"/>
                  </a:lnTo>
                  <a:cubicBezTo>
                    <a:pt x="177891" y="1591344"/>
                    <a:pt x="175708" y="1588074"/>
                    <a:pt x="173525" y="1585894"/>
                  </a:cubicBezTo>
                  <a:lnTo>
                    <a:pt x="177891" y="1582624"/>
                  </a:lnTo>
                  <a:lnTo>
                    <a:pt x="177891" y="1582624"/>
                  </a:lnTo>
                  <a:cubicBezTo>
                    <a:pt x="170252" y="1570635"/>
                    <a:pt x="161520" y="1558645"/>
                    <a:pt x="153881" y="1545566"/>
                  </a:cubicBezTo>
                  <a:lnTo>
                    <a:pt x="153881" y="1545566"/>
                  </a:lnTo>
                  <a:lnTo>
                    <a:pt x="149516" y="1548836"/>
                  </a:lnTo>
                  <a:cubicBezTo>
                    <a:pt x="147333" y="1545566"/>
                    <a:pt x="145150" y="1542296"/>
                    <a:pt x="144059" y="1539026"/>
                  </a:cubicBezTo>
                  <a:lnTo>
                    <a:pt x="148424" y="1536846"/>
                  </a:lnTo>
                  <a:lnTo>
                    <a:pt x="148424" y="1536846"/>
                  </a:lnTo>
                  <a:cubicBezTo>
                    <a:pt x="140785" y="1524856"/>
                    <a:pt x="134237" y="1511777"/>
                    <a:pt x="126597" y="1498697"/>
                  </a:cubicBezTo>
                  <a:lnTo>
                    <a:pt x="126597" y="1498697"/>
                  </a:lnTo>
                  <a:lnTo>
                    <a:pt x="122232" y="1500877"/>
                  </a:lnTo>
                  <a:cubicBezTo>
                    <a:pt x="120049" y="1497607"/>
                    <a:pt x="118958" y="1494338"/>
                    <a:pt x="116775" y="1491068"/>
                  </a:cubicBezTo>
                  <a:lnTo>
                    <a:pt x="121141" y="1488888"/>
                  </a:lnTo>
                  <a:lnTo>
                    <a:pt x="121141" y="1488888"/>
                  </a:lnTo>
                  <a:cubicBezTo>
                    <a:pt x="114592" y="1475808"/>
                    <a:pt x="108044" y="1462729"/>
                    <a:pt x="101496" y="1449649"/>
                  </a:cubicBezTo>
                  <a:lnTo>
                    <a:pt x="101496" y="1449649"/>
                  </a:lnTo>
                  <a:lnTo>
                    <a:pt x="96039" y="1451829"/>
                  </a:lnTo>
                  <a:cubicBezTo>
                    <a:pt x="94948" y="1448559"/>
                    <a:pt x="92765" y="1445289"/>
                    <a:pt x="91674" y="1442019"/>
                  </a:cubicBezTo>
                  <a:lnTo>
                    <a:pt x="97131" y="1439840"/>
                  </a:lnTo>
                  <a:lnTo>
                    <a:pt x="97131" y="1439840"/>
                  </a:lnTo>
                  <a:cubicBezTo>
                    <a:pt x="91674" y="1426760"/>
                    <a:pt x="85126" y="1413680"/>
                    <a:pt x="79669" y="1399511"/>
                  </a:cubicBezTo>
                  <a:lnTo>
                    <a:pt x="79669" y="1399511"/>
                  </a:lnTo>
                  <a:lnTo>
                    <a:pt x="74212" y="1401691"/>
                  </a:lnTo>
                  <a:cubicBezTo>
                    <a:pt x="73121" y="1398421"/>
                    <a:pt x="72030" y="1395151"/>
                    <a:pt x="69847" y="1391881"/>
                  </a:cubicBezTo>
                  <a:lnTo>
                    <a:pt x="75303" y="1389701"/>
                  </a:lnTo>
                  <a:lnTo>
                    <a:pt x="75303" y="1389701"/>
                  </a:lnTo>
                  <a:cubicBezTo>
                    <a:pt x="69847" y="1376622"/>
                    <a:pt x="65481" y="1362452"/>
                    <a:pt x="60025" y="1348283"/>
                  </a:cubicBezTo>
                  <a:lnTo>
                    <a:pt x="60025" y="1348283"/>
                  </a:lnTo>
                  <a:lnTo>
                    <a:pt x="54568" y="1350463"/>
                  </a:lnTo>
                  <a:cubicBezTo>
                    <a:pt x="53476" y="1347193"/>
                    <a:pt x="52385" y="1343923"/>
                    <a:pt x="51294" y="1339563"/>
                  </a:cubicBezTo>
                  <a:lnTo>
                    <a:pt x="56750" y="1339563"/>
                  </a:lnTo>
                  <a:cubicBezTo>
                    <a:pt x="52385" y="1324304"/>
                    <a:pt x="48020" y="1310134"/>
                    <a:pt x="43654" y="1295964"/>
                  </a:cubicBezTo>
                  <a:lnTo>
                    <a:pt x="38197" y="1295964"/>
                  </a:lnTo>
                  <a:cubicBezTo>
                    <a:pt x="38197" y="1293785"/>
                    <a:pt x="36015" y="1290515"/>
                    <a:pt x="34923" y="1287245"/>
                  </a:cubicBezTo>
                  <a:lnTo>
                    <a:pt x="40380" y="1287245"/>
                  </a:lnTo>
                  <a:cubicBezTo>
                    <a:pt x="36015" y="1271985"/>
                    <a:pt x="32741" y="1257816"/>
                    <a:pt x="29466" y="1243646"/>
                  </a:cubicBezTo>
                  <a:lnTo>
                    <a:pt x="24010" y="1243646"/>
                  </a:lnTo>
                  <a:cubicBezTo>
                    <a:pt x="24010" y="1241466"/>
                    <a:pt x="22919" y="1237107"/>
                    <a:pt x="21827" y="1233837"/>
                  </a:cubicBezTo>
                  <a:lnTo>
                    <a:pt x="27284" y="1233837"/>
                  </a:lnTo>
                  <a:cubicBezTo>
                    <a:pt x="24010" y="1218577"/>
                    <a:pt x="21827" y="1204408"/>
                    <a:pt x="18553" y="1189148"/>
                  </a:cubicBezTo>
                  <a:lnTo>
                    <a:pt x="13096" y="1189148"/>
                  </a:lnTo>
                  <a:cubicBezTo>
                    <a:pt x="13096" y="1186968"/>
                    <a:pt x="12005" y="1182608"/>
                    <a:pt x="10914" y="1179339"/>
                  </a:cubicBezTo>
                  <a:lnTo>
                    <a:pt x="16370" y="1179339"/>
                  </a:lnTo>
                  <a:cubicBezTo>
                    <a:pt x="14187" y="1164079"/>
                    <a:pt x="12005" y="1149910"/>
                    <a:pt x="10914" y="1134650"/>
                  </a:cubicBezTo>
                  <a:lnTo>
                    <a:pt x="5457" y="1134650"/>
                  </a:lnTo>
                  <a:cubicBezTo>
                    <a:pt x="5457" y="1131380"/>
                    <a:pt x="5457" y="1128110"/>
                    <a:pt x="4365" y="1124840"/>
                  </a:cubicBezTo>
                  <a:lnTo>
                    <a:pt x="9822" y="1124840"/>
                  </a:lnTo>
                  <a:cubicBezTo>
                    <a:pt x="8731" y="1109581"/>
                    <a:pt x="7639" y="1095412"/>
                    <a:pt x="6548" y="1080152"/>
                  </a:cubicBezTo>
                  <a:lnTo>
                    <a:pt x="1091" y="1080152"/>
                  </a:lnTo>
                  <a:cubicBezTo>
                    <a:pt x="1091" y="1076882"/>
                    <a:pt x="1091" y="1073612"/>
                    <a:pt x="1091" y="1069253"/>
                  </a:cubicBezTo>
                  <a:lnTo>
                    <a:pt x="6548" y="1069253"/>
                  </a:lnTo>
                  <a:cubicBezTo>
                    <a:pt x="6548" y="1053993"/>
                    <a:pt x="5457" y="1039823"/>
                    <a:pt x="5457" y="1024564"/>
                  </a:cubicBezTo>
                  <a:lnTo>
                    <a:pt x="0" y="1024564"/>
                  </a:lnTo>
                  <a:lnTo>
                    <a:pt x="0" y="1013664"/>
                  </a:lnTo>
                  <a:lnTo>
                    <a:pt x="5457" y="1013664"/>
                  </a:lnTo>
                  <a:cubicBezTo>
                    <a:pt x="5457" y="998405"/>
                    <a:pt x="5457" y="984235"/>
                    <a:pt x="6548" y="970066"/>
                  </a:cubicBezTo>
                  <a:lnTo>
                    <a:pt x="1091" y="970066"/>
                  </a:lnTo>
                  <a:cubicBezTo>
                    <a:pt x="1091" y="965706"/>
                    <a:pt x="1091" y="962436"/>
                    <a:pt x="1091" y="959166"/>
                  </a:cubicBezTo>
                  <a:lnTo>
                    <a:pt x="6548" y="959166"/>
                  </a:lnTo>
                  <a:cubicBezTo>
                    <a:pt x="6548" y="944997"/>
                    <a:pt x="8731" y="930827"/>
                    <a:pt x="9822" y="915568"/>
                  </a:cubicBezTo>
                  <a:lnTo>
                    <a:pt x="4365" y="915568"/>
                  </a:lnTo>
                  <a:cubicBezTo>
                    <a:pt x="4365" y="911208"/>
                    <a:pt x="4365" y="907938"/>
                    <a:pt x="5457" y="903578"/>
                  </a:cubicBezTo>
                  <a:lnTo>
                    <a:pt x="10914" y="903578"/>
                  </a:lnTo>
                  <a:cubicBezTo>
                    <a:pt x="12005" y="889409"/>
                    <a:pt x="14187" y="875239"/>
                    <a:pt x="16370" y="861070"/>
                  </a:cubicBezTo>
                  <a:lnTo>
                    <a:pt x="10914" y="861070"/>
                  </a:lnTo>
                  <a:cubicBezTo>
                    <a:pt x="10914" y="856710"/>
                    <a:pt x="12005" y="852350"/>
                    <a:pt x="13096" y="849080"/>
                  </a:cubicBezTo>
                  <a:lnTo>
                    <a:pt x="18553" y="849080"/>
                  </a:lnTo>
                  <a:cubicBezTo>
                    <a:pt x="20736" y="836001"/>
                    <a:pt x="24010" y="820741"/>
                    <a:pt x="27284" y="806572"/>
                  </a:cubicBezTo>
                  <a:lnTo>
                    <a:pt x="21827" y="806572"/>
                  </a:lnTo>
                  <a:cubicBezTo>
                    <a:pt x="21827" y="802212"/>
                    <a:pt x="22919" y="797852"/>
                    <a:pt x="24010" y="794582"/>
                  </a:cubicBezTo>
                  <a:lnTo>
                    <a:pt x="29466" y="794582"/>
                  </a:lnTo>
                  <a:cubicBezTo>
                    <a:pt x="32741" y="781503"/>
                    <a:pt x="36015" y="767333"/>
                    <a:pt x="40380" y="753164"/>
                  </a:cubicBezTo>
                  <a:lnTo>
                    <a:pt x="34923" y="753164"/>
                  </a:lnTo>
                  <a:cubicBezTo>
                    <a:pt x="34923" y="747714"/>
                    <a:pt x="37106" y="744444"/>
                    <a:pt x="38197" y="741174"/>
                  </a:cubicBezTo>
                  <a:lnTo>
                    <a:pt x="43654" y="741174"/>
                  </a:lnTo>
                  <a:cubicBezTo>
                    <a:pt x="48020" y="729184"/>
                    <a:pt x="52385" y="715015"/>
                    <a:pt x="56750" y="700845"/>
                  </a:cubicBezTo>
                  <a:lnTo>
                    <a:pt x="51294" y="700845"/>
                  </a:lnTo>
                  <a:cubicBezTo>
                    <a:pt x="52385" y="695396"/>
                    <a:pt x="53476" y="692126"/>
                    <a:pt x="54568" y="688856"/>
                  </a:cubicBezTo>
                  <a:lnTo>
                    <a:pt x="60025" y="691036"/>
                  </a:lnTo>
                  <a:lnTo>
                    <a:pt x="60025" y="691036"/>
                  </a:lnTo>
                  <a:cubicBezTo>
                    <a:pt x="64390" y="676866"/>
                    <a:pt x="69847" y="663787"/>
                    <a:pt x="75303" y="649617"/>
                  </a:cubicBezTo>
                  <a:lnTo>
                    <a:pt x="75303" y="649617"/>
                  </a:lnTo>
                  <a:lnTo>
                    <a:pt x="69847" y="647437"/>
                  </a:lnTo>
                  <a:cubicBezTo>
                    <a:pt x="70938" y="644167"/>
                    <a:pt x="72030" y="640898"/>
                    <a:pt x="74212" y="637628"/>
                  </a:cubicBezTo>
                  <a:lnTo>
                    <a:pt x="79669" y="639808"/>
                  </a:lnTo>
                  <a:lnTo>
                    <a:pt x="79669" y="639808"/>
                  </a:lnTo>
                  <a:cubicBezTo>
                    <a:pt x="85126" y="626728"/>
                    <a:pt x="90582" y="612558"/>
                    <a:pt x="97131" y="599479"/>
                  </a:cubicBezTo>
                  <a:lnTo>
                    <a:pt x="97131" y="599479"/>
                  </a:lnTo>
                  <a:lnTo>
                    <a:pt x="91674" y="597299"/>
                  </a:lnTo>
                  <a:cubicBezTo>
                    <a:pt x="92765" y="594029"/>
                    <a:pt x="94948" y="590759"/>
                    <a:pt x="96039" y="587489"/>
                  </a:cubicBezTo>
                  <a:lnTo>
                    <a:pt x="101496" y="589669"/>
                  </a:lnTo>
                  <a:cubicBezTo>
                    <a:pt x="108044" y="576590"/>
                    <a:pt x="114592" y="563510"/>
                    <a:pt x="121141" y="550431"/>
                  </a:cubicBezTo>
                  <a:lnTo>
                    <a:pt x="116775" y="548251"/>
                  </a:lnTo>
                  <a:cubicBezTo>
                    <a:pt x="118958" y="544981"/>
                    <a:pt x="120049" y="541711"/>
                    <a:pt x="122232" y="538441"/>
                  </a:cubicBezTo>
                  <a:lnTo>
                    <a:pt x="126597" y="540621"/>
                  </a:lnTo>
                  <a:lnTo>
                    <a:pt x="126597" y="540621"/>
                  </a:lnTo>
                  <a:cubicBezTo>
                    <a:pt x="133145" y="527541"/>
                    <a:pt x="140785" y="514462"/>
                    <a:pt x="148424" y="502472"/>
                  </a:cubicBezTo>
                  <a:lnTo>
                    <a:pt x="144059" y="500292"/>
                  </a:lnTo>
                  <a:cubicBezTo>
                    <a:pt x="146242" y="497023"/>
                    <a:pt x="147333" y="493753"/>
                    <a:pt x="149516" y="490483"/>
                  </a:cubicBezTo>
                  <a:lnTo>
                    <a:pt x="153881" y="493753"/>
                  </a:lnTo>
                  <a:cubicBezTo>
                    <a:pt x="161520" y="481763"/>
                    <a:pt x="169160" y="468684"/>
                    <a:pt x="177891" y="456694"/>
                  </a:cubicBezTo>
                  <a:lnTo>
                    <a:pt x="177891" y="456694"/>
                  </a:lnTo>
                  <a:lnTo>
                    <a:pt x="173525" y="453424"/>
                  </a:lnTo>
                  <a:cubicBezTo>
                    <a:pt x="175708" y="450154"/>
                    <a:pt x="177891" y="446884"/>
                    <a:pt x="180074" y="444704"/>
                  </a:cubicBezTo>
                  <a:lnTo>
                    <a:pt x="184439" y="447974"/>
                  </a:lnTo>
                  <a:lnTo>
                    <a:pt x="184439" y="447974"/>
                  </a:lnTo>
                  <a:cubicBezTo>
                    <a:pt x="193170" y="435985"/>
                    <a:pt x="200809" y="423995"/>
                    <a:pt x="209540" y="412006"/>
                  </a:cubicBezTo>
                  <a:lnTo>
                    <a:pt x="205175" y="408736"/>
                  </a:lnTo>
                  <a:cubicBezTo>
                    <a:pt x="207358" y="405466"/>
                    <a:pt x="209540" y="403286"/>
                    <a:pt x="211723" y="400016"/>
                  </a:cubicBezTo>
                  <a:lnTo>
                    <a:pt x="216088" y="403286"/>
                  </a:lnTo>
                  <a:cubicBezTo>
                    <a:pt x="224819" y="391296"/>
                    <a:pt x="233550" y="380397"/>
                    <a:pt x="243372" y="369497"/>
                  </a:cubicBezTo>
                  <a:lnTo>
                    <a:pt x="239007" y="366227"/>
                  </a:lnTo>
                  <a:cubicBezTo>
                    <a:pt x="241190" y="362957"/>
                    <a:pt x="243372" y="360777"/>
                    <a:pt x="245555" y="357507"/>
                  </a:cubicBezTo>
                  <a:lnTo>
                    <a:pt x="249920" y="360777"/>
                  </a:lnTo>
                  <a:lnTo>
                    <a:pt x="249920" y="360777"/>
                  </a:lnTo>
                  <a:cubicBezTo>
                    <a:pt x="259742" y="349878"/>
                    <a:pt x="269565" y="338978"/>
                    <a:pt x="279387" y="328078"/>
                  </a:cubicBezTo>
                  <a:lnTo>
                    <a:pt x="275021" y="324809"/>
                  </a:lnTo>
                  <a:cubicBezTo>
                    <a:pt x="277204" y="322629"/>
                    <a:pt x="280478" y="319359"/>
                    <a:pt x="282661" y="317179"/>
                  </a:cubicBezTo>
                  <a:lnTo>
                    <a:pt x="287026" y="320449"/>
                  </a:lnTo>
                  <a:cubicBezTo>
                    <a:pt x="296849" y="309549"/>
                    <a:pt x="307762" y="299739"/>
                    <a:pt x="317585" y="289930"/>
                  </a:cubicBezTo>
                  <a:lnTo>
                    <a:pt x="317585" y="289930"/>
                  </a:lnTo>
                  <a:lnTo>
                    <a:pt x="313219" y="285570"/>
                  </a:lnTo>
                  <a:cubicBezTo>
                    <a:pt x="315402" y="283390"/>
                    <a:pt x="318676" y="280120"/>
                    <a:pt x="320858" y="277940"/>
                  </a:cubicBezTo>
                  <a:lnTo>
                    <a:pt x="324132" y="282300"/>
                  </a:lnTo>
                  <a:lnTo>
                    <a:pt x="324132" y="282300"/>
                  </a:lnTo>
                  <a:cubicBezTo>
                    <a:pt x="335046" y="272490"/>
                    <a:pt x="345959" y="262681"/>
                    <a:pt x="356873" y="252871"/>
                  </a:cubicBezTo>
                  <a:lnTo>
                    <a:pt x="356873" y="252871"/>
                  </a:lnTo>
                  <a:lnTo>
                    <a:pt x="353599" y="248511"/>
                  </a:lnTo>
                  <a:cubicBezTo>
                    <a:pt x="355782" y="246331"/>
                    <a:pt x="359056" y="244151"/>
                    <a:pt x="362330" y="240882"/>
                  </a:cubicBezTo>
                  <a:lnTo>
                    <a:pt x="365604" y="245241"/>
                  </a:lnTo>
                  <a:cubicBezTo>
                    <a:pt x="376518" y="235432"/>
                    <a:pt x="388523" y="226712"/>
                    <a:pt x="399436" y="217992"/>
                  </a:cubicBezTo>
                  <a:lnTo>
                    <a:pt x="399436" y="217992"/>
                  </a:lnTo>
                  <a:lnTo>
                    <a:pt x="396162" y="213632"/>
                  </a:lnTo>
                  <a:cubicBezTo>
                    <a:pt x="399436" y="211453"/>
                    <a:pt x="401619" y="209273"/>
                    <a:pt x="404893" y="207093"/>
                  </a:cubicBezTo>
                  <a:lnTo>
                    <a:pt x="408167" y="211453"/>
                  </a:lnTo>
                  <a:lnTo>
                    <a:pt x="408167" y="211453"/>
                  </a:lnTo>
                  <a:cubicBezTo>
                    <a:pt x="420172" y="202733"/>
                    <a:pt x="431085" y="194013"/>
                    <a:pt x="443090" y="185293"/>
                  </a:cubicBezTo>
                  <a:lnTo>
                    <a:pt x="439816" y="180934"/>
                  </a:lnTo>
                  <a:cubicBezTo>
                    <a:pt x="443090" y="178754"/>
                    <a:pt x="445273" y="176574"/>
                    <a:pt x="448547" y="174394"/>
                  </a:cubicBezTo>
                  <a:lnTo>
                    <a:pt x="451821" y="178754"/>
                  </a:lnTo>
                  <a:cubicBezTo>
                    <a:pt x="463826" y="170034"/>
                    <a:pt x="475831" y="162404"/>
                    <a:pt x="488927" y="154775"/>
                  </a:cubicBezTo>
                  <a:lnTo>
                    <a:pt x="488927" y="154775"/>
                  </a:lnTo>
                  <a:lnTo>
                    <a:pt x="485653" y="150415"/>
                  </a:lnTo>
                  <a:cubicBezTo>
                    <a:pt x="488927" y="148235"/>
                    <a:pt x="492201" y="147145"/>
                    <a:pt x="495475" y="144965"/>
                  </a:cubicBezTo>
                  <a:lnTo>
                    <a:pt x="498749" y="149325"/>
                  </a:lnTo>
                  <a:lnTo>
                    <a:pt x="498749" y="149325"/>
                  </a:lnTo>
                  <a:cubicBezTo>
                    <a:pt x="510754" y="141695"/>
                    <a:pt x="523851" y="135155"/>
                    <a:pt x="536947" y="127525"/>
                  </a:cubicBezTo>
                  <a:lnTo>
                    <a:pt x="536947" y="127525"/>
                  </a:lnTo>
                  <a:lnTo>
                    <a:pt x="534764" y="123166"/>
                  </a:lnTo>
                  <a:cubicBezTo>
                    <a:pt x="538038" y="120986"/>
                    <a:pt x="541312" y="119896"/>
                    <a:pt x="544586" y="117716"/>
                  </a:cubicBezTo>
                  <a:lnTo>
                    <a:pt x="546769" y="122076"/>
                  </a:lnTo>
                  <a:cubicBezTo>
                    <a:pt x="559865" y="115536"/>
                    <a:pt x="572962" y="108996"/>
                    <a:pt x="586058" y="102456"/>
                  </a:cubicBezTo>
                  <a:lnTo>
                    <a:pt x="586058" y="102456"/>
                  </a:lnTo>
                  <a:lnTo>
                    <a:pt x="583875" y="98097"/>
                  </a:lnTo>
                  <a:cubicBezTo>
                    <a:pt x="587149" y="97007"/>
                    <a:pt x="590423" y="94827"/>
                    <a:pt x="593697" y="93737"/>
                  </a:cubicBezTo>
                  <a:lnTo>
                    <a:pt x="595880" y="98097"/>
                  </a:lnTo>
                  <a:lnTo>
                    <a:pt x="595880" y="98097"/>
                  </a:lnTo>
                  <a:cubicBezTo>
                    <a:pt x="608976" y="91557"/>
                    <a:pt x="622073" y="86107"/>
                    <a:pt x="636260" y="80657"/>
                  </a:cubicBezTo>
                  <a:lnTo>
                    <a:pt x="634078" y="75207"/>
                  </a:lnTo>
                  <a:cubicBezTo>
                    <a:pt x="637352" y="74117"/>
                    <a:pt x="640625" y="73027"/>
                    <a:pt x="643900" y="70848"/>
                  </a:cubicBezTo>
                  <a:lnTo>
                    <a:pt x="646082" y="76297"/>
                  </a:lnTo>
                  <a:cubicBezTo>
                    <a:pt x="659179" y="70848"/>
                    <a:pt x="673366" y="65398"/>
                    <a:pt x="687554" y="61038"/>
                  </a:cubicBezTo>
                  <a:lnTo>
                    <a:pt x="687554" y="61038"/>
                  </a:lnTo>
                  <a:lnTo>
                    <a:pt x="685371" y="55588"/>
                  </a:lnTo>
                  <a:cubicBezTo>
                    <a:pt x="688645" y="54498"/>
                    <a:pt x="691919" y="53408"/>
                    <a:pt x="696285" y="52318"/>
                  </a:cubicBezTo>
                  <a:lnTo>
                    <a:pt x="698468" y="57768"/>
                  </a:lnTo>
                  <a:lnTo>
                    <a:pt x="698468" y="57768"/>
                  </a:lnTo>
                  <a:cubicBezTo>
                    <a:pt x="712655" y="53408"/>
                    <a:pt x="725751" y="49048"/>
                    <a:pt x="739939" y="44688"/>
                  </a:cubicBezTo>
                  <a:lnTo>
                    <a:pt x="739939" y="39239"/>
                  </a:lnTo>
                  <a:cubicBezTo>
                    <a:pt x="742122" y="39239"/>
                    <a:pt x="745396" y="37059"/>
                    <a:pt x="748670" y="35969"/>
                  </a:cubicBezTo>
                  <a:lnTo>
                    <a:pt x="748670" y="41419"/>
                  </a:lnTo>
                  <a:cubicBezTo>
                    <a:pt x="763949" y="38149"/>
                    <a:pt x="778136" y="33789"/>
                    <a:pt x="792324" y="30519"/>
                  </a:cubicBezTo>
                  <a:lnTo>
                    <a:pt x="792324" y="30519"/>
                  </a:lnTo>
                  <a:lnTo>
                    <a:pt x="792324" y="25069"/>
                  </a:lnTo>
                  <a:cubicBezTo>
                    <a:pt x="794507" y="25069"/>
                    <a:pt x="798872" y="22889"/>
                    <a:pt x="802146" y="22889"/>
                  </a:cubicBezTo>
                  <a:lnTo>
                    <a:pt x="802146" y="28339"/>
                  </a:lnTo>
                  <a:lnTo>
                    <a:pt x="803238" y="28339"/>
                  </a:lnTo>
                  <a:cubicBezTo>
                    <a:pt x="817425" y="25069"/>
                    <a:pt x="831613" y="22889"/>
                    <a:pt x="846892" y="19619"/>
                  </a:cubicBezTo>
                  <a:lnTo>
                    <a:pt x="846892" y="19619"/>
                  </a:lnTo>
                  <a:lnTo>
                    <a:pt x="846892" y="14170"/>
                  </a:lnTo>
                  <a:cubicBezTo>
                    <a:pt x="849074" y="14170"/>
                    <a:pt x="853440" y="13080"/>
                    <a:pt x="856714" y="11990"/>
                  </a:cubicBezTo>
                  <a:lnTo>
                    <a:pt x="856714" y="17439"/>
                  </a:lnTo>
                  <a:lnTo>
                    <a:pt x="856714" y="17439"/>
                  </a:lnTo>
                  <a:cubicBezTo>
                    <a:pt x="870902" y="15259"/>
                    <a:pt x="885089" y="13080"/>
                    <a:pt x="900368" y="11990"/>
                  </a:cubicBezTo>
                  <a:lnTo>
                    <a:pt x="900368" y="6540"/>
                  </a:lnTo>
                  <a:cubicBezTo>
                    <a:pt x="903642" y="6540"/>
                    <a:pt x="906916" y="6540"/>
                    <a:pt x="911282" y="5450"/>
                  </a:cubicBezTo>
                  <a:lnTo>
                    <a:pt x="911282" y="10900"/>
                  </a:lnTo>
                  <a:lnTo>
                    <a:pt x="911282" y="10900"/>
                  </a:lnTo>
                  <a:cubicBezTo>
                    <a:pt x="925469" y="9810"/>
                    <a:pt x="940748" y="8720"/>
                    <a:pt x="954936" y="7630"/>
                  </a:cubicBezTo>
                  <a:lnTo>
                    <a:pt x="954936" y="7630"/>
                  </a:lnTo>
                  <a:lnTo>
                    <a:pt x="954936" y="2180"/>
                  </a:lnTo>
                  <a:cubicBezTo>
                    <a:pt x="958210" y="2180"/>
                    <a:pt x="961484" y="2180"/>
                    <a:pt x="965850" y="2180"/>
                  </a:cubicBezTo>
                  <a:lnTo>
                    <a:pt x="965850" y="7630"/>
                  </a:lnTo>
                  <a:lnTo>
                    <a:pt x="965850" y="7630"/>
                  </a:lnTo>
                  <a:cubicBezTo>
                    <a:pt x="980037" y="7630"/>
                    <a:pt x="995316" y="7630"/>
                    <a:pt x="1009504" y="6540"/>
                  </a:cubicBezTo>
                  <a:lnTo>
                    <a:pt x="1009504" y="6540"/>
                  </a:lnTo>
                  <a:lnTo>
                    <a:pt x="1009504" y="1090"/>
                  </a:lnTo>
                  <a:lnTo>
                    <a:pt x="1020417" y="1090"/>
                  </a:ln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4" name="Google Shape;2824;p173"/>
            <p:cNvSpPr/>
            <p:nvPr/>
          </p:nvSpPr>
          <p:spPr>
            <a:xfrm>
              <a:off x="8386272" y="2266251"/>
              <a:ext cx="1898958" cy="1907432"/>
            </a:xfrm>
            <a:custGeom>
              <a:rect b="b" l="l" r="r" t="t"/>
              <a:pathLst>
                <a:path extrusionOk="0" h="1907432" w="1898958">
                  <a:moveTo>
                    <a:pt x="949479" y="0"/>
                  </a:moveTo>
                  <a:cubicBezTo>
                    <a:pt x="1473330" y="0"/>
                    <a:pt x="1898959" y="427265"/>
                    <a:pt x="1898959" y="953717"/>
                  </a:cubicBezTo>
                  <a:cubicBezTo>
                    <a:pt x="1898959" y="1480168"/>
                    <a:pt x="1473330" y="1907433"/>
                    <a:pt x="949479" y="1907433"/>
                  </a:cubicBezTo>
                  <a:cubicBezTo>
                    <a:pt x="425629" y="1907433"/>
                    <a:pt x="0" y="1480168"/>
                    <a:pt x="0" y="953717"/>
                  </a:cubicBezTo>
                  <a:cubicBezTo>
                    <a:pt x="0" y="427265"/>
                    <a:pt x="425629" y="0"/>
                    <a:pt x="949479"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5" name="Google Shape;2825;p173"/>
            <p:cNvSpPr/>
            <p:nvPr/>
          </p:nvSpPr>
          <p:spPr>
            <a:xfrm>
              <a:off x="9373949" y="4386226"/>
              <a:ext cx="971306" cy="708475"/>
            </a:xfrm>
            <a:custGeom>
              <a:rect b="b" l="l" r="r" t="t"/>
              <a:pathLst>
                <a:path extrusionOk="0" h="708475" w="971306">
                  <a:moveTo>
                    <a:pt x="0" y="708475"/>
                  </a:moveTo>
                  <a:lnTo>
                    <a:pt x="174617" y="708475"/>
                  </a:lnTo>
                  <a:cubicBezTo>
                    <a:pt x="294666" y="708475"/>
                    <a:pt x="392888" y="610379"/>
                    <a:pt x="392888" y="490483"/>
                  </a:cubicBezTo>
                  <a:lnTo>
                    <a:pt x="392888" y="217992"/>
                  </a:lnTo>
                  <a:cubicBezTo>
                    <a:pt x="392888" y="98097"/>
                    <a:pt x="491110" y="0"/>
                    <a:pt x="611159" y="0"/>
                  </a:cubicBezTo>
                  <a:lnTo>
                    <a:pt x="97130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6" name="Google Shape;2826;p173"/>
            <p:cNvSpPr/>
            <p:nvPr/>
          </p:nvSpPr>
          <p:spPr>
            <a:xfrm>
              <a:off x="9155678" y="4320828"/>
              <a:ext cx="1189577" cy="708475"/>
            </a:xfrm>
            <a:custGeom>
              <a:rect b="b" l="l" r="r" t="t"/>
              <a:pathLst>
                <a:path extrusionOk="0" h="708475" w="1189577">
                  <a:moveTo>
                    <a:pt x="0" y="708475"/>
                  </a:moveTo>
                  <a:lnTo>
                    <a:pt x="392888" y="708475"/>
                  </a:lnTo>
                  <a:cubicBezTo>
                    <a:pt x="512937" y="708475"/>
                    <a:pt x="611159" y="610379"/>
                    <a:pt x="611159" y="490483"/>
                  </a:cubicBezTo>
                  <a:lnTo>
                    <a:pt x="611159" y="217992"/>
                  </a:lnTo>
                  <a:cubicBezTo>
                    <a:pt x="611159" y="98097"/>
                    <a:pt x="709381" y="0"/>
                    <a:pt x="829430" y="0"/>
                  </a:cubicBezTo>
                  <a:lnTo>
                    <a:pt x="1189578"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7" name="Google Shape;2827;p173"/>
            <p:cNvSpPr/>
            <p:nvPr/>
          </p:nvSpPr>
          <p:spPr>
            <a:xfrm>
              <a:off x="7769657" y="3623253"/>
              <a:ext cx="840343" cy="708475"/>
            </a:xfrm>
            <a:custGeom>
              <a:rect b="b" l="l" r="r" t="t"/>
              <a:pathLst>
                <a:path extrusionOk="0" h="708475" w="840343">
                  <a:moveTo>
                    <a:pt x="0" y="708475"/>
                  </a:moveTo>
                  <a:lnTo>
                    <a:pt x="392888" y="708475"/>
                  </a:lnTo>
                  <a:cubicBezTo>
                    <a:pt x="512937" y="708475"/>
                    <a:pt x="611159" y="610379"/>
                    <a:pt x="611159" y="490483"/>
                  </a:cubicBezTo>
                  <a:lnTo>
                    <a:pt x="611159" y="217992"/>
                  </a:lnTo>
                  <a:cubicBezTo>
                    <a:pt x="611159" y="97007"/>
                    <a:pt x="709381" y="0"/>
                    <a:pt x="829430" y="0"/>
                  </a:cubicBezTo>
                  <a:lnTo>
                    <a:pt x="840344"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8" name="Google Shape;2828;p173"/>
            <p:cNvSpPr/>
            <p:nvPr/>
          </p:nvSpPr>
          <p:spPr>
            <a:xfrm>
              <a:off x="10083330" y="2391596"/>
              <a:ext cx="665726" cy="730274"/>
            </a:xfrm>
            <a:custGeom>
              <a:rect b="b" l="l" r="r" t="t"/>
              <a:pathLst>
                <a:path extrusionOk="0" h="730274" w="665726">
                  <a:moveTo>
                    <a:pt x="0" y="730274"/>
                  </a:moveTo>
                  <a:lnTo>
                    <a:pt x="0" y="730274"/>
                  </a:lnTo>
                  <a:cubicBezTo>
                    <a:pt x="51294" y="717195"/>
                    <a:pt x="87308" y="671416"/>
                    <a:pt x="87308" y="619098"/>
                  </a:cubicBezTo>
                  <a:lnTo>
                    <a:pt x="87308" y="217992"/>
                  </a:lnTo>
                  <a:cubicBezTo>
                    <a:pt x="87308" y="97007"/>
                    <a:pt x="185530" y="0"/>
                    <a:pt x="305580" y="0"/>
                  </a:cubicBezTo>
                  <a:lnTo>
                    <a:pt x="665727"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9" name="Google Shape;2829;p173"/>
            <p:cNvSpPr/>
            <p:nvPr/>
          </p:nvSpPr>
          <p:spPr>
            <a:xfrm>
              <a:off x="8446297" y="1650422"/>
              <a:ext cx="709381" cy="833820"/>
            </a:xfrm>
            <a:custGeom>
              <a:rect b="b" l="l" r="r" t="t"/>
              <a:pathLst>
                <a:path extrusionOk="0" h="833820" w="709381">
                  <a:moveTo>
                    <a:pt x="709381" y="833821"/>
                  </a:moveTo>
                  <a:lnTo>
                    <a:pt x="709381" y="795672"/>
                  </a:lnTo>
                  <a:cubicBezTo>
                    <a:pt x="709381" y="674686"/>
                    <a:pt x="611159" y="577680"/>
                    <a:pt x="491110" y="577680"/>
                  </a:cubicBezTo>
                  <a:lnTo>
                    <a:pt x="218271" y="577680"/>
                  </a:lnTo>
                  <a:cubicBezTo>
                    <a:pt x="98222" y="577680"/>
                    <a:pt x="0" y="480673"/>
                    <a:pt x="0" y="359687"/>
                  </a:cubicBezTo>
                  <a:lnTo>
                    <a:pt x="0"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0" name="Google Shape;2830;p173"/>
            <p:cNvSpPr/>
            <p:nvPr/>
          </p:nvSpPr>
          <p:spPr>
            <a:xfrm>
              <a:off x="8446297" y="1726719"/>
              <a:ext cx="709381" cy="757523"/>
            </a:xfrm>
            <a:custGeom>
              <a:rect b="b" l="l" r="r" t="t"/>
              <a:pathLst>
                <a:path extrusionOk="0" h="757523" w="709381">
                  <a:moveTo>
                    <a:pt x="709381" y="757523"/>
                  </a:moveTo>
                  <a:lnTo>
                    <a:pt x="709381" y="757523"/>
                  </a:lnTo>
                  <a:cubicBezTo>
                    <a:pt x="709381" y="658337"/>
                    <a:pt x="628621" y="577680"/>
                    <a:pt x="529307" y="577680"/>
                  </a:cubicBezTo>
                  <a:lnTo>
                    <a:pt x="218271" y="577680"/>
                  </a:lnTo>
                  <a:cubicBezTo>
                    <a:pt x="98222" y="577680"/>
                    <a:pt x="0" y="480673"/>
                    <a:pt x="0" y="359687"/>
                  </a:cubicBezTo>
                  <a:lnTo>
                    <a:pt x="0"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1" name="Google Shape;2831;p173"/>
            <p:cNvSpPr/>
            <p:nvPr/>
          </p:nvSpPr>
          <p:spPr>
            <a:xfrm>
              <a:off x="8506322" y="2386146"/>
              <a:ext cx="1658860" cy="1667641"/>
            </a:xfrm>
            <a:custGeom>
              <a:rect b="b" l="l" r="r" t="t"/>
              <a:pathLst>
                <a:path extrusionOk="0" h="1667641" w="1658860">
                  <a:moveTo>
                    <a:pt x="829430" y="0"/>
                  </a:moveTo>
                  <a:cubicBezTo>
                    <a:pt x="1287800" y="0"/>
                    <a:pt x="1658860" y="372767"/>
                    <a:pt x="1658860" y="833821"/>
                  </a:cubicBezTo>
                  <a:cubicBezTo>
                    <a:pt x="1658860" y="1294875"/>
                    <a:pt x="1287800" y="1667641"/>
                    <a:pt x="829430" y="1667641"/>
                  </a:cubicBezTo>
                  <a:cubicBezTo>
                    <a:pt x="371061" y="1667641"/>
                    <a:pt x="0" y="1294875"/>
                    <a:pt x="0" y="833821"/>
                  </a:cubicBezTo>
                  <a:cubicBezTo>
                    <a:pt x="0" y="372767"/>
                    <a:pt x="371061" y="0"/>
                    <a:pt x="829430"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2" name="Google Shape;2832;p173"/>
            <p:cNvSpPr/>
            <p:nvPr/>
          </p:nvSpPr>
          <p:spPr>
            <a:xfrm>
              <a:off x="8146174" y="1416080"/>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3" name="Google Shape;2833;p173"/>
            <p:cNvSpPr/>
            <p:nvPr/>
          </p:nvSpPr>
          <p:spPr>
            <a:xfrm>
              <a:off x="8648198" y="1296185"/>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4" name="Google Shape;2834;p173"/>
            <p:cNvSpPr/>
            <p:nvPr/>
          </p:nvSpPr>
          <p:spPr>
            <a:xfrm>
              <a:off x="8069779" y="1884764"/>
              <a:ext cx="163703" cy="163494"/>
            </a:xfrm>
            <a:custGeom>
              <a:rect b="b" l="l" r="r" t="t"/>
              <a:pathLst>
                <a:path extrusionOk="0" h="163494" w="163703">
                  <a:moveTo>
                    <a:pt x="163703" y="81747"/>
                  </a:moveTo>
                  <a:cubicBezTo>
                    <a:pt x="163703" y="126895"/>
                    <a:pt x="127057" y="163494"/>
                    <a:pt x="81852" y="163494"/>
                  </a:cubicBezTo>
                  <a:cubicBezTo>
                    <a:pt x="36646" y="163494"/>
                    <a:pt x="0" y="126895"/>
                    <a:pt x="0" y="81747"/>
                  </a:cubicBezTo>
                  <a:cubicBezTo>
                    <a:pt x="0" y="36599"/>
                    <a:pt x="36646" y="0"/>
                    <a:pt x="81852" y="0"/>
                  </a:cubicBezTo>
                  <a:cubicBezTo>
                    <a:pt x="127057" y="0"/>
                    <a:pt x="163703" y="36599"/>
                    <a:pt x="163703" y="81747"/>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5" name="Google Shape;2835;p173"/>
            <p:cNvSpPr/>
            <p:nvPr/>
          </p:nvSpPr>
          <p:spPr>
            <a:xfrm>
              <a:off x="9930540" y="4549720"/>
              <a:ext cx="218271" cy="217992"/>
            </a:xfrm>
            <a:custGeom>
              <a:rect b="b" l="l" r="r" t="t"/>
              <a:pathLst>
                <a:path extrusionOk="0" h="217992" w="218271">
                  <a:moveTo>
                    <a:pt x="218271" y="108996"/>
                  </a:moveTo>
                  <a:cubicBezTo>
                    <a:pt x="218271" y="169193"/>
                    <a:pt x="169409" y="217992"/>
                    <a:pt x="109136" y="217992"/>
                  </a:cubicBezTo>
                  <a:cubicBezTo>
                    <a:pt x="48862" y="217992"/>
                    <a:pt x="0" y="169193"/>
                    <a:pt x="0" y="108996"/>
                  </a:cubicBezTo>
                  <a:cubicBezTo>
                    <a:pt x="0" y="48799"/>
                    <a:pt x="48862" y="0"/>
                    <a:pt x="109136" y="0"/>
                  </a:cubicBezTo>
                  <a:cubicBezTo>
                    <a:pt x="169409" y="0"/>
                    <a:pt x="218271" y="48799"/>
                    <a:pt x="218271" y="1089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6" name="Google Shape;2836;p173"/>
            <p:cNvSpPr/>
            <p:nvPr/>
          </p:nvSpPr>
          <p:spPr>
            <a:xfrm>
              <a:off x="9925084" y="4544270"/>
              <a:ext cx="229184" cy="228891"/>
            </a:xfrm>
            <a:custGeom>
              <a:rect b="b" l="l" r="r" t="t"/>
              <a:pathLst>
                <a:path extrusionOk="0" h="228891" w="229184">
                  <a:moveTo>
                    <a:pt x="229185" y="114446"/>
                  </a:moveTo>
                  <a:cubicBezTo>
                    <a:pt x="229185" y="177653"/>
                    <a:pt x="177880" y="228892"/>
                    <a:pt x="114592" y="228892"/>
                  </a:cubicBezTo>
                  <a:cubicBezTo>
                    <a:pt x="51304" y="228892"/>
                    <a:pt x="0" y="177653"/>
                    <a:pt x="0" y="114446"/>
                  </a:cubicBezTo>
                  <a:cubicBezTo>
                    <a:pt x="0" y="51239"/>
                    <a:pt x="51304" y="0"/>
                    <a:pt x="114592" y="0"/>
                  </a:cubicBezTo>
                  <a:cubicBezTo>
                    <a:pt x="177880" y="0"/>
                    <a:pt x="229185" y="51239"/>
                    <a:pt x="229185" y="114446"/>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7" name="Google Shape;2837;p173"/>
            <p:cNvSpPr/>
            <p:nvPr/>
          </p:nvSpPr>
          <p:spPr>
            <a:xfrm>
              <a:off x="10099701" y="4729564"/>
              <a:ext cx="109135" cy="108996"/>
            </a:xfrm>
            <a:custGeom>
              <a:rect b="b" l="l" r="r" t="t"/>
              <a:pathLst>
                <a:path extrusionOk="0" h="108996" w="109135">
                  <a:moveTo>
                    <a:pt x="109136" y="54498"/>
                  </a:moveTo>
                  <a:cubicBezTo>
                    <a:pt x="109136" y="84596"/>
                    <a:pt x="84705" y="108996"/>
                    <a:pt x="54568" y="108996"/>
                  </a:cubicBezTo>
                  <a:cubicBezTo>
                    <a:pt x="24431" y="108996"/>
                    <a:pt x="0" y="84596"/>
                    <a:pt x="0" y="54498"/>
                  </a:cubicBezTo>
                  <a:cubicBezTo>
                    <a:pt x="0" y="24400"/>
                    <a:pt x="24431" y="0"/>
                    <a:pt x="54568" y="0"/>
                  </a:cubicBezTo>
                  <a:cubicBezTo>
                    <a:pt x="84705" y="0"/>
                    <a:pt x="109136" y="24400"/>
                    <a:pt x="109136" y="54498"/>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8" name="Google Shape;2838;p173"/>
            <p:cNvSpPr/>
            <p:nvPr/>
          </p:nvSpPr>
          <p:spPr>
            <a:xfrm>
              <a:off x="8429927" y="4653267"/>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E87722"/>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9" name="Google Shape;2839;p173"/>
            <p:cNvSpPr/>
            <p:nvPr/>
          </p:nvSpPr>
          <p:spPr>
            <a:xfrm>
              <a:off x="8397186" y="4620568"/>
              <a:ext cx="360147" cy="359687"/>
            </a:xfrm>
            <a:custGeom>
              <a:rect b="b" l="l" r="r" t="t"/>
              <a:pathLst>
                <a:path extrusionOk="0" h="359687" w="360147">
                  <a:moveTo>
                    <a:pt x="360147" y="179844"/>
                  </a:moveTo>
                  <a:cubicBezTo>
                    <a:pt x="360147" y="279169"/>
                    <a:pt x="279526" y="359687"/>
                    <a:pt x="180074" y="359687"/>
                  </a:cubicBezTo>
                  <a:cubicBezTo>
                    <a:pt x="80622" y="359687"/>
                    <a:pt x="0" y="279169"/>
                    <a:pt x="0" y="179844"/>
                  </a:cubicBezTo>
                  <a:cubicBezTo>
                    <a:pt x="0" y="80519"/>
                    <a:pt x="80622" y="0"/>
                    <a:pt x="180074" y="0"/>
                  </a:cubicBezTo>
                  <a:cubicBezTo>
                    <a:pt x="279526" y="0"/>
                    <a:pt x="360147" y="80519"/>
                    <a:pt x="360147" y="179844"/>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0" name="Google Shape;2840;p173"/>
            <p:cNvSpPr/>
            <p:nvPr/>
          </p:nvSpPr>
          <p:spPr>
            <a:xfrm>
              <a:off x="10372539" y="2015559"/>
              <a:ext cx="742121" cy="752073"/>
            </a:xfrm>
            <a:custGeom>
              <a:rect b="b" l="l" r="r" t="t"/>
              <a:pathLst>
                <a:path extrusionOk="0" h="752073" w="742121">
                  <a:moveTo>
                    <a:pt x="371061" y="0"/>
                  </a:moveTo>
                  <a:cubicBezTo>
                    <a:pt x="576236" y="0"/>
                    <a:pt x="742122" y="167854"/>
                    <a:pt x="742122" y="376037"/>
                  </a:cubicBezTo>
                  <a:cubicBezTo>
                    <a:pt x="742122" y="584219"/>
                    <a:pt x="576236" y="752074"/>
                    <a:pt x="371061" y="752074"/>
                  </a:cubicBezTo>
                  <a:cubicBezTo>
                    <a:pt x="165886" y="752074"/>
                    <a:pt x="0" y="584219"/>
                    <a:pt x="0" y="376037"/>
                  </a:cubicBezTo>
                  <a:cubicBezTo>
                    <a:pt x="0" y="167854"/>
                    <a:pt x="165886" y="0"/>
                    <a:pt x="371061"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1" name="Google Shape;2841;p173"/>
            <p:cNvSpPr/>
            <p:nvPr/>
          </p:nvSpPr>
          <p:spPr>
            <a:xfrm>
              <a:off x="10448934" y="209185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2" name="Google Shape;2842;p173"/>
            <p:cNvSpPr/>
            <p:nvPr/>
          </p:nvSpPr>
          <p:spPr>
            <a:xfrm>
              <a:off x="7535015" y="4042888"/>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3" name="Google Shape;2843;p173"/>
            <p:cNvSpPr/>
            <p:nvPr/>
          </p:nvSpPr>
          <p:spPr>
            <a:xfrm>
              <a:off x="10045133" y="407558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4" name="Google Shape;2844;p173"/>
            <p:cNvSpPr/>
            <p:nvPr/>
          </p:nvSpPr>
          <p:spPr>
            <a:xfrm>
              <a:off x="8107977" y="192291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5" name="Google Shape;2845;p173"/>
            <p:cNvSpPr/>
            <p:nvPr/>
          </p:nvSpPr>
          <p:spPr>
            <a:xfrm>
              <a:off x="8686395" y="1334333"/>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6" name="Google Shape;2846;p173"/>
            <p:cNvSpPr/>
            <p:nvPr/>
          </p:nvSpPr>
          <p:spPr>
            <a:xfrm>
              <a:off x="8337161" y="1606824"/>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7" name="Google Shape;2847;p173"/>
            <p:cNvSpPr/>
            <p:nvPr/>
          </p:nvSpPr>
          <p:spPr>
            <a:xfrm>
              <a:off x="8719136" y="218450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8" name="Google Shape;2848;p173"/>
            <p:cNvSpPr/>
            <p:nvPr/>
          </p:nvSpPr>
          <p:spPr>
            <a:xfrm>
              <a:off x="7163954" y="2386146"/>
              <a:ext cx="1025874" cy="1024563"/>
            </a:xfrm>
            <a:custGeom>
              <a:rect b="b" l="l" r="r" t="t"/>
              <a:pathLst>
                <a:path extrusionOk="0" h="1024563" w="1025874">
                  <a:moveTo>
                    <a:pt x="1025874" y="512282"/>
                  </a:moveTo>
                  <a:cubicBezTo>
                    <a:pt x="1025874" y="795208"/>
                    <a:pt x="796225" y="1024564"/>
                    <a:pt x="512937" y="1024564"/>
                  </a:cubicBezTo>
                  <a:cubicBezTo>
                    <a:pt x="229650" y="1024564"/>
                    <a:pt x="0" y="795208"/>
                    <a:pt x="0" y="512282"/>
                  </a:cubicBezTo>
                  <a:cubicBezTo>
                    <a:pt x="0" y="229356"/>
                    <a:pt x="229650" y="0"/>
                    <a:pt x="512937" y="0"/>
                  </a:cubicBezTo>
                  <a:cubicBezTo>
                    <a:pt x="796225" y="0"/>
                    <a:pt x="1025874" y="229356"/>
                    <a:pt x="1025874" y="512282"/>
                  </a:cubicBezTo>
                  <a:close/>
                </a:path>
              </a:pathLst>
            </a:custGeom>
            <a:noFill/>
            <a:ln cap="flat" cmpd="sng" w="109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9" name="Google Shape;2849;p173"/>
            <p:cNvSpPr/>
            <p:nvPr/>
          </p:nvSpPr>
          <p:spPr>
            <a:xfrm>
              <a:off x="7240349" y="2462444"/>
              <a:ext cx="873084" cy="871969"/>
            </a:xfrm>
            <a:custGeom>
              <a:rect b="b" l="l" r="r" t="t"/>
              <a:pathLst>
                <a:path extrusionOk="0" h="871969" w="873084">
                  <a:moveTo>
                    <a:pt x="873084" y="435985"/>
                  </a:moveTo>
                  <a:cubicBezTo>
                    <a:pt x="873084" y="676772"/>
                    <a:pt x="677638" y="871969"/>
                    <a:pt x="436542" y="871969"/>
                  </a:cubicBezTo>
                  <a:cubicBezTo>
                    <a:pt x="195446" y="871969"/>
                    <a:pt x="0" y="676772"/>
                    <a:pt x="0" y="435985"/>
                  </a:cubicBezTo>
                  <a:cubicBezTo>
                    <a:pt x="0" y="195197"/>
                    <a:pt x="195446" y="0"/>
                    <a:pt x="436542" y="0"/>
                  </a:cubicBezTo>
                  <a:cubicBezTo>
                    <a:pt x="677638" y="0"/>
                    <a:pt x="873084" y="195197"/>
                    <a:pt x="873084" y="435985"/>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0" name="Google Shape;2850;p173"/>
            <p:cNvSpPr/>
            <p:nvPr/>
          </p:nvSpPr>
          <p:spPr>
            <a:xfrm>
              <a:off x="10416194" y="3007424"/>
              <a:ext cx="1025874" cy="1046363"/>
            </a:xfrm>
            <a:custGeom>
              <a:rect b="b" l="l" r="r" t="t"/>
              <a:pathLst>
                <a:path extrusionOk="0" h="1046363" w="1025874">
                  <a:moveTo>
                    <a:pt x="512937" y="0"/>
                  </a:moveTo>
                  <a:cubicBezTo>
                    <a:pt x="796690" y="0"/>
                    <a:pt x="1025874" y="234342"/>
                    <a:pt x="1025874" y="523182"/>
                  </a:cubicBezTo>
                  <a:cubicBezTo>
                    <a:pt x="1025874" y="812021"/>
                    <a:pt x="796690" y="1046363"/>
                    <a:pt x="512937" y="1046363"/>
                  </a:cubicBezTo>
                  <a:cubicBezTo>
                    <a:pt x="229185" y="1046363"/>
                    <a:pt x="0" y="812021"/>
                    <a:pt x="0" y="523182"/>
                  </a:cubicBezTo>
                  <a:cubicBezTo>
                    <a:pt x="0" y="234342"/>
                    <a:pt x="229185" y="0"/>
                    <a:pt x="512937"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1" name="Google Shape;2851;p173"/>
            <p:cNvSpPr/>
            <p:nvPr/>
          </p:nvSpPr>
          <p:spPr>
            <a:xfrm>
              <a:off x="10612638" y="3214517"/>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2" name="Google Shape;2852;p173"/>
            <p:cNvSpPr/>
            <p:nvPr/>
          </p:nvSpPr>
          <p:spPr>
            <a:xfrm>
              <a:off x="9477628" y="1459679"/>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3" name="Google Shape;2853;p173"/>
            <p:cNvSpPr/>
            <p:nvPr/>
          </p:nvSpPr>
          <p:spPr>
            <a:xfrm>
              <a:off x="10656292" y="3258116"/>
              <a:ext cx="545677" cy="544980"/>
            </a:xfrm>
            <a:custGeom>
              <a:rect b="b" l="l" r="r" t="t"/>
              <a:pathLst>
                <a:path extrusionOk="0" h="544980" w="545677">
                  <a:moveTo>
                    <a:pt x="545678" y="272490"/>
                  </a:moveTo>
                  <a:cubicBezTo>
                    <a:pt x="545678" y="422983"/>
                    <a:pt x="423524" y="544981"/>
                    <a:pt x="272839" y="544981"/>
                  </a:cubicBezTo>
                  <a:cubicBezTo>
                    <a:pt x="122154" y="544981"/>
                    <a:pt x="0" y="422983"/>
                    <a:pt x="0" y="272490"/>
                  </a:cubicBezTo>
                  <a:cubicBezTo>
                    <a:pt x="0" y="121998"/>
                    <a:pt x="122154" y="0"/>
                    <a:pt x="272839" y="0"/>
                  </a:cubicBezTo>
                  <a:cubicBezTo>
                    <a:pt x="423524" y="0"/>
                    <a:pt x="545678" y="121998"/>
                    <a:pt x="545678" y="272490"/>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4" name="Google Shape;2854;p173"/>
            <p:cNvSpPr/>
            <p:nvPr/>
          </p:nvSpPr>
          <p:spPr>
            <a:xfrm>
              <a:off x="5076191" y="4157334"/>
              <a:ext cx="4079486" cy="2703104"/>
            </a:xfrm>
            <a:custGeom>
              <a:rect b="b" l="l" r="r" t="t"/>
              <a:pathLst>
                <a:path extrusionOk="0" h="2703104" w="4079486">
                  <a:moveTo>
                    <a:pt x="4079487" y="0"/>
                  </a:moveTo>
                  <a:lnTo>
                    <a:pt x="4079487" y="1613143"/>
                  </a:lnTo>
                  <a:cubicBezTo>
                    <a:pt x="4079487" y="2214802"/>
                    <a:pt x="3590560" y="2703105"/>
                    <a:pt x="2988131" y="2703105"/>
                  </a:cubicBezTo>
                  <a:lnTo>
                    <a:pt x="0" y="270310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5" name="Google Shape;2855;p173"/>
            <p:cNvSpPr/>
            <p:nvPr/>
          </p:nvSpPr>
          <p:spPr>
            <a:xfrm>
              <a:off x="5076191" y="3917542"/>
              <a:ext cx="3970351" cy="2942896"/>
            </a:xfrm>
            <a:custGeom>
              <a:rect b="b" l="l" r="r" t="t"/>
              <a:pathLst>
                <a:path extrusionOk="0" h="2942896" w="3970351">
                  <a:moveTo>
                    <a:pt x="3970351" y="0"/>
                  </a:moveTo>
                  <a:lnTo>
                    <a:pt x="3970351" y="1852935"/>
                  </a:lnTo>
                  <a:cubicBezTo>
                    <a:pt x="3970351" y="2454594"/>
                    <a:pt x="3481424" y="2942897"/>
                    <a:pt x="2878996" y="2942897"/>
                  </a:cubicBezTo>
                  <a:lnTo>
                    <a:pt x="0" y="2942897"/>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6" name="Google Shape;2856;p173"/>
            <p:cNvSpPr/>
            <p:nvPr/>
          </p:nvSpPr>
          <p:spPr>
            <a:xfrm>
              <a:off x="5076191" y="3972041"/>
              <a:ext cx="4188622" cy="2888398"/>
            </a:xfrm>
            <a:custGeom>
              <a:rect b="b" l="l" r="r" t="t"/>
              <a:pathLst>
                <a:path extrusionOk="0" h="2888398" w="4188622">
                  <a:moveTo>
                    <a:pt x="4188622" y="0"/>
                  </a:moveTo>
                  <a:lnTo>
                    <a:pt x="4188622" y="1798437"/>
                  </a:lnTo>
                  <a:cubicBezTo>
                    <a:pt x="4188622" y="2400096"/>
                    <a:pt x="3699695" y="2888399"/>
                    <a:pt x="3097267" y="2888399"/>
                  </a:cubicBezTo>
                  <a:lnTo>
                    <a:pt x="0" y="2888399"/>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7" name="Google Shape;2857;p173"/>
            <p:cNvSpPr/>
            <p:nvPr/>
          </p:nvSpPr>
          <p:spPr>
            <a:xfrm>
              <a:off x="5076191" y="4053788"/>
              <a:ext cx="4297757" cy="2806651"/>
            </a:xfrm>
            <a:custGeom>
              <a:rect b="b" l="l" r="r" t="t"/>
              <a:pathLst>
                <a:path extrusionOk="0" h="2806651" w="4297757">
                  <a:moveTo>
                    <a:pt x="4297758" y="0"/>
                  </a:moveTo>
                  <a:lnTo>
                    <a:pt x="4297758" y="1716690"/>
                  </a:lnTo>
                  <a:cubicBezTo>
                    <a:pt x="4297758" y="2318349"/>
                    <a:pt x="3808831" y="2806651"/>
                    <a:pt x="3206402" y="2806651"/>
                  </a:cubicBezTo>
                  <a:lnTo>
                    <a:pt x="0" y="2806651"/>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8" name="Google Shape;2858;p173"/>
            <p:cNvSpPr/>
            <p:nvPr/>
          </p:nvSpPr>
          <p:spPr>
            <a:xfrm>
              <a:off x="5076191" y="3966591"/>
              <a:ext cx="4406893" cy="2893848"/>
            </a:xfrm>
            <a:custGeom>
              <a:rect b="b" l="l" r="r" t="t"/>
              <a:pathLst>
                <a:path extrusionOk="0" h="2893848" w="4406893">
                  <a:moveTo>
                    <a:pt x="4406894" y="0"/>
                  </a:moveTo>
                  <a:lnTo>
                    <a:pt x="4406894" y="1803887"/>
                  </a:lnTo>
                  <a:cubicBezTo>
                    <a:pt x="4406894" y="2405546"/>
                    <a:pt x="3917966" y="2893848"/>
                    <a:pt x="3315538" y="2893848"/>
                  </a:cubicBezTo>
                  <a:lnTo>
                    <a:pt x="0" y="2893848"/>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9" name="Google Shape;2859;p173"/>
            <p:cNvSpPr/>
            <p:nvPr/>
          </p:nvSpPr>
          <p:spPr>
            <a:xfrm>
              <a:off x="5076191" y="4140985"/>
              <a:ext cx="4516028" cy="2719454"/>
            </a:xfrm>
            <a:custGeom>
              <a:rect b="b" l="l" r="r" t="t"/>
              <a:pathLst>
                <a:path extrusionOk="0" h="2719454" w="4516028">
                  <a:moveTo>
                    <a:pt x="4516029" y="0"/>
                  </a:moveTo>
                  <a:lnTo>
                    <a:pt x="4516029" y="1629493"/>
                  </a:lnTo>
                  <a:cubicBezTo>
                    <a:pt x="4516029" y="2231152"/>
                    <a:pt x="4027102" y="2719455"/>
                    <a:pt x="3424674" y="2719455"/>
                  </a:cubicBezTo>
                  <a:lnTo>
                    <a:pt x="0" y="271945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0" name="Google Shape;2860;p173"/>
            <p:cNvSpPr/>
            <p:nvPr/>
          </p:nvSpPr>
          <p:spPr>
            <a:xfrm>
              <a:off x="5750649"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1" name="Google Shape;2861;p173"/>
            <p:cNvSpPr/>
            <p:nvPr/>
          </p:nvSpPr>
          <p:spPr>
            <a:xfrm>
              <a:off x="7802397"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2" name="Google Shape;2862;p173"/>
            <p:cNvSpPr/>
            <p:nvPr/>
          </p:nvSpPr>
          <p:spPr>
            <a:xfrm>
              <a:off x="5586946"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3" name="Google Shape;2863;p173"/>
            <p:cNvSpPr/>
            <p:nvPr/>
          </p:nvSpPr>
          <p:spPr>
            <a:xfrm>
              <a:off x="9112024" y="4985705"/>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4" name="Google Shape;2864;p173"/>
            <p:cNvSpPr/>
            <p:nvPr/>
          </p:nvSpPr>
          <p:spPr>
            <a:xfrm>
              <a:off x="9363036" y="133433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5" name="Google Shape;2865;p173"/>
            <p:cNvSpPr/>
            <p:nvPr/>
          </p:nvSpPr>
          <p:spPr>
            <a:xfrm>
              <a:off x="9439430" y="531269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6" name="Google Shape;2866;p173"/>
            <p:cNvSpPr/>
            <p:nvPr/>
          </p:nvSpPr>
          <p:spPr>
            <a:xfrm>
              <a:off x="10290688" y="4342628"/>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7" name="Google Shape;2867;p173"/>
            <p:cNvSpPr/>
            <p:nvPr/>
          </p:nvSpPr>
          <p:spPr>
            <a:xfrm>
              <a:off x="9548566" y="4506122"/>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8" name="Google Shape;2868;p173"/>
            <p:cNvSpPr/>
            <p:nvPr/>
          </p:nvSpPr>
          <p:spPr>
            <a:xfrm>
              <a:off x="11349303" y="3699550"/>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9" name="Google Shape;2869;p173"/>
            <p:cNvSpPr/>
            <p:nvPr/>
          </p:nvSpPr>
          <p:spPr>
            <a:xfrm>
              <a:off x="9996022" y="362325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0" name="Google Shape;2870;p173"/>
            <p:cNvSpPr/>
            <p:nvPr/>
          </p:nvSpPr>
          <p:spPr>
            <a:xfrm>
              <a:off x="8577260" y="275128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1" name="Google Shape;2871;p173"/>
            <p:cNvSpPr/>
            <p:nvPr/>
          </p:nvSpPr>
          <p:spPr>
            <a:xfrm>
              <a:off x="8582716" y="2462444"/>
              <a:ext cx="1506070" cy="1515046"/>
            </a:xfrm>
            <a:custGeom>
              <a:rect b="b" l="l" r="r" t="t"/>
              <a:pathLst>
                <a:path extrusionOk="0" h="1515046" w="1506070">
                  <a:moveTo>
                    <a:pt x="753035" y="0"/>
                  </a:moveTo>
                  <a:cubicBezTo>
                    <a:pt x="1168841" y="0"/>
                    <a:pt x="1506071" y="338978"/>
                    <a:pt x="1506071" y="757523"/>
                  </a:cubicBezTo>
                  <a:cubicBezTo>
                    <a:pt x="1506071" y="1176069"/>
                    <a:pt x="1168841" y="1515047"/>
                    <a:pt x="753035" y="1515047"/>
                  </a:cubicBezTo>
                  <a:cubicBezTo>
                    <a:pt x="337229" y="1515047"/>
                    <a:pt x="0" y="1176069"/>
                    <a:pt x="0" y="757523"/>
                  </a:cubicBezTo>
                  <a:cubicBezTo>
                    <a:pt x="0" y="338978"/>
                    <a:pt x="337229" y="0"/>
                    <a:pt x="753035"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2" name="Google Shape;2872;p173"/>
            <p:cNvSpPr/>
            <p:nvPr/>
          </p:nvSpPr>
          <p:spPr>
            <a:xfrm>
              <a:off x="7507731" y="2729484"/>
              <a:ext cx="349233" cy="348787"/>
            </a:xfrm>
            <a:custGeom>
              <a:rect b="b" l="l" r="r" t="t"/>
              <a:pathLst>
                <a:path extrusionOk="0" h="348787" w="349233">
                  <a:moveTo>
                    <a:pt x="349234" y="174394"/>
                  </a:moveTo>
                  <a:cubicBezTo>
                    <a:pt x="349234" y="270709"/>
                    <a:pt x="271055" y="348788"/>
                    <a:pt x="174617" y="348788"/>
                  </a:cubicBezTo>
                  <a:cubicBezTo>
                    <a:pt x="78179" y="348788"/>
                    <a:pt x="0" y="270709"/>
                    <a:pt x="0" y="174394"/>
                  </a:cubicBezTo>
                  <a:cubicBezTo>
                    <a:pt x="0" y="78079"/>
                    <a:pt x="78179" y="0"/>
                    <a:pt x="174617" y="0"/>
                  </a:cubicBezTo>
                  <a:cubicBezTo>
                    <a:pt x="271055" y="0"/>
                    <a:pt x="349234" y="78079"/>
                    <a:pt x="349234" y="174394"/>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3" name="Google Shape;2873;p173"/>
            <p:cNvSpPr/>
            <p:nvPr/>
          </p:nvSpPr>
          <p:spPr>
            <a:xfrm>
              <a:off x="7480447" y="2702235"/>
              <a:ext cx="403801" cy="403285"/>
            </a:xfrm>
            <a:custGeom>
              <a:rect b="b" l="l" r="r" t="t"/>
              <a:pathLst>
                <a:path extrusionOk="0" h="403285" w="403801">
                  <a:moveTo>
                    <a:pt x="403802" y="201643"/>
                  </a:moveTo>
                  <a:cubicBezTo>
                    <a:pt x="403802" y="313007"/>
                    <a:pt x="313407" y="403286"/>
                    <a:pt x="201901" y="403286"/>
                  </a:cubicBezTo>
                  <a:cubicBezTo>
                    <a:pt x="90394" y="403286"/>
                    <a:pt x="0" y="313007"/>
                    <a:pt x="0" y="201643"/>
                  </a:cubicBezTo>
                  <a:cubicBezTo>
                    <a:pt x="0" y="90279"/>
                    <a:pt x="90394" y="0"/>
                    <a:pt x="201901" y="0"/>
                  </a:cubicBezTo>
                  <a:cubicBezTo>
                    <a:pt x="313407" y="0"/>
                    <a:pt x="403802" y="90279"/>
                    <a:pt x="403802" y="201643"/>
                  </a:cubicBezTo>
                  <a:close/>
                </a:path>
              </a:pathLst>
            </a:custGeom>
            <a:noFill/>
            <a:ln cap="flat" cmpd="sng" w="10900">
              <a:solidFill>
                <a:srgbClr val="12274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4" name="Google Shape;2874;p173"/>
            <p:cNvSpPr/>
            <p:nvPr/>
          </p:nvSpPr>
          <p:spPr>
            <a:xfrm>
              <a:off x="9892159" y="3272558"/>
              <a:ext cx="55843" cy="53135"/>
            </a:xfrm>
            <a:custGeom>
              <a:rect b="b" l="l" r="r" t="t"/>
              <a:pathLst>
                <a:path extrusionOk="0" h="53135" w="55843">
                  <a:moveTo>
                    <a:pt x="53661" y="10627"/>
                  </a:moveTo>
                  <a:lnTo>
                    <a:pt x="53661" y="10627"/>
                  </a:lnTo>
                  <a:cubicBezTo>
                    <a:pt x="51478" y="10627"/>
                    <a:pt x="47112" y="12807"/>
                    <a:pt x="44930" y="11717"/>
                  </a:cubicBezTo>
                  <a:cubicBezTo>
                    <a:pt x="43838" y="11717"/>
                    <a:pt x="44930" y="8447"/>
                    <a:pt x="44930" y="8447"/>
                  </a:cubicBezTo>
                  <a:lnTo>
                    <a:pt x="10007" y="8447"/>
                  </a:lnTo>
                  <a:cubicBezTo>
                    <a:pt x="7824" y="8447"/>
                    <a:pt x="7824" y="21527"/>
                    <a:pt x="10007" y="21527"/>
                  </a:cubicBezTo>
                  <a:lnTo>
                    <a:pt x="43838" y="21527"/>
                  </a:lnTo>
                  <a:cubicBezTo>
                    <a:pt x="48204" y="21527"/>
                    <a:pt x="52569" y="28066"/>
                    <a:pt x="54752" y="32426"/>
                  </a:cubicBezTo>
                  <a:lnTo>
                    <a:pt x="54752" y="42236"/>
                  </a:lnTo>
                  <a:cubicBezTo>
                    <a:pt x="51478" y="49866"/>
                    <a:pt x="49295" y="52046"/>
                    <a:pt x="40565" y="53136"/>
                  </a:cubicBezTo>
                  <a:cubicBezTo>
                    <a:pt x="34016" y="53136"/>
                    <a:pt x="13281" y="53136"/>
                    <a:pt x="7824" y="52046"/>
                  </a:cubicBezTo>
                  <a:cubicBezTo>
                    <a:pt x="3458" y="49866"/>
                    <a:pt x="-907" y="45506"/>
                    <a:pt x="184" y="40056"/>
                  </a:cubicBezTo>
                  <a:cubicBezTo>
                    <a:pt x="2367" y="40056"/>
                    <a:pt x="5641" y="40056"/>
                    <a:pt x="7824" y="40056"/>
                  </a:cubicBezTo>
                  <a:cubicBezTo>
                    <a:pt x="7824" y="40056"/>
                    <a:pt x="7824" y="44416"/>
                    <a:pt x="11098" y="44416"/>
                  </a:cubicBezTo>
                  <a:lnTo>
                    <a:pt x="42747" y="44416"/>
                  </a:lnTo>
                  <a:cubicBezTo>
                    <a:pt x="44930" y="44416"/>
                    <a:pt x="44930" y="30246"/>
                    <a:pt x="42747" y="30246"/>
                  </a:cubicBezTo>
                  <a:lnTo>
                    <a:pt x="7824" y="30246"/>
                  </a:lnTo>
                  <a:cubicBezTo>
                    <a:pt x="-907" y="30246"/>
                    <a:pt x="-4181" y="4087"/>
                    <a:pt x="7824" y="817"/>
                  </a:cubicBezTo>
                  <a:cubicBezTo>
                    <a:pt x="11098" y="-272"/>
                    <a:pt x="41656" y="-272"/>
                    <a:pt x="46021" y="817"/>
                  </a:cubicBezTo>
                  <a:cubicBezTo>
                    <a:pt x="51478" y="1907"/>
                    <a:pt x="53661" y="7357"/>
                    <a:pt x="55843" y="11717"/>
                  </a:cubicBezTo>
                  <a:lnTo>
                    <a:pt x="55843" y="117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5" name="Google Shape;2875;p173"/>
            <p:cNvSpPr/>
            <p:nvPr/>
          </p:nvSpPr>
          <p:spPr>
            <a:xfrm>
              <a:off x="9450344" y="3124050"/>
              <a:ext cx="113501" cy="111176"/>
            </a:xfrm>
            <a:custGeom>
              <a:rect b="b" l="l" r="r" t="t"/>
              <a:pathLst>
                <a:path extrusionOk="0" h="111176" w="113501">
                  <a:moveTo>
                    <a:pt x="87308" y="42509"/>
                  </a:moveTo>
                  <a:lnTo>
                    <a:pt x="87308" y="27249"/>
                  </a:lnTo>
                  <a:lnTo>
                    <a:pt x="2183" y="27249"/>
                  </a:lnTo>
                  <a:cubicBezTo>
                    <a:pt x="2183" y="27249"/>
                    <a:pt x="0" y="26159"/>
                    <a:pt x="0" y="25069"/>
                  </a:cubicBezTo>
                  <a:lnTo>
                    <a:pt x="0" y="2180"/>
                  </a:lnTo>
                  <a:cubicBezTo>
                    <a:pt x="0" y="2180"/>
                    <a:pt x="2183" y="0"/>
                    <a:pt x="2183" y="0"/>
                  </a:cubicBezTo>
                  <a:lnTo>
                    <a:pt x="89491" y="0"/>
                  </a:lnTo>
                  <a:cubicBezTo>
                    <a:pt x="91674" y="0"/>
                    <a:pt x="99313" y="3270"/>
                    <a:pt x="101496" y="4360"/>
                  </a:cubicBezTo>
                  <a:cubicBezTo>
                    <a:pt x="104770" y="6540"/>
                    <a:pt x="113501" y="16349"/>
                    <a:pt x="113501" y="20709"/>
                  </a:cubicBezTo>
                  <a:lnTo>
                    <a:pt x="113501" y="108996"/>
                  </a:lnTo>
                  <a:cubicBezTo>
                    <a:pt x="113501" y="108996"/>
                    <a:pt x="111318" y="111176"/>
                    <a:pt x="111318" y="111176"/>
                  </a:cubicBezTo>
                  <a:lnTo>
                    <a:pt x="25101" y="111176"/>
                  </a:lnTo>
                  <a:cubicBezTo>
                    <a:pt x="20736" y="111176"/>
                    <a:pt x="12005" y="106816"/>
                    <a:pt x="8731" y="103546"/>
                  </a:cubicBezTo>
                  <a:cubicBezTo>
                    <a:pt x="5457" y="100276"/>
                    <a:pt x="0" y="90467"/>
                    <a:pt x="0" y="86107"/>
                  </a:cubicBezTo>
                  <a:lnTo>
                    <a:pt x="0" y="43598"/>
                  </a:lnTo>
                  <a:cubicBezTo>
                    <a:pt x="0" y="43598"/>
                    <a:pt x="2183" y="41419"/>
                    <a:pt x="2183" y="41419"/>
                  </a:cubicBezTo>
                  <a:lnTo>
                    <a:pt x="88400" y="41419"/>
                  </a:lnTo>
                  <a:close/>
                  <a:moveTo>
                    <a:pt x="87308" y="69758"/>
                  </a:moveTo>
                  <a:lnTo>
                    <a:pt x="26193" y="69758"/>
                  </a:lnTo>
                  <a:lnTo>
                    <a:pt x="26193" y="85017"/>
                  </a:lnTo>
                  <a:lnTo>
                    <a:pt x="87308" y="85017"/>
                  </a:lnTo>
                  <a:lnTo>
                    <a:pt x="87308" y="69758"/>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6" name="Google Shape;2876;p173"/>
            <p:cNvSpPr/>
            <p:nvPr/>
          </p:nvSpPr>
          <p:spPr>
            <a:xfrm>
              <a:off x="9675709" y="3124323"/>
              <a:ext cx="115138" cy="111993"/>
            </a:xfrm>
            <a:custGeom>
              <a:rect b="b" l="l" r="r" t="t"/>
              <a:pathLst>
                <a:path extrusionOk="0" h="111993" w="115138">
                  <a:moveTo>
                    <a:pt x="28921" y="69485"/>
                  </a:moveTo>
                  <a:lnTo>
                    <a:pt x="28921" y="84745"/>
                  </a:lnTo>
                  <a:lnTo>
                    <a:pt x="112956" y="84745"/>
                  </a:lnTo>
                  <a:cubicBezTo>
                    <a:pt x="112956" y="84745"/>
                    <a:pt x="115138" y="85835"/>
                    <a:pt x="115138" y="86924"/>
                  </a:cubicBezTo>
                  <a:lnTo>
                    <a:pt x="115138" y="109814"/>
                  </a:lnTo>
                  <a:cubicBezTo>
                    <a:pt x="115138" y="109814"/>
                    <a:pt x="112956" y="111994"/>
                    <a:pt x="112956" y="111994"/>
                  </a:cubicBezTo>
                  <a:lnTo>
                    <a:pt x="25647" y="111994"/>
                  </a:lnTo>
                  <a:cubicBezTo>
                    <a:pt x="23464" y="111994"/>
                    <a:pt x="15825" y="107634"/>
                    <a:pt x="13642" y="106544"/>
                  </a:cubicBezTo>
                  <a:cubicBezTo>
                    <a:pt x="7094" y="102184"/>
                    <a:pt x="2729" y="94554"/>
                    <a:pt x="1637" y="86924"/>
                  </a:cubicBezTo>
                  <a:cubicBezTo>
                    <a:pt x="-546" y="73845"/>
                    <a:pt x="-546" y="38966"/>
                    <a:pt x="1637" y="25887"/>
                  </a:cubicBezTo>
                  <a:cubicBezTo>
                    <a:pt x="3820" y="12807"/>
                    <a:pt x="13642" y="1907"/>
                    <a:pt x="27830" y="818"/>
                  </a:cubicBezTo>
                  <a:cubicBezTo>
                    <a:pt x="42017" y="-273"/>
                    <a:pt x="75849" y="-273"/>
                    <a:pt x="90037" y="818"/>
                  </a:cubicBezTo>
                  <a:cubicBezTo>
                    <a:pt x="98768" y="818"/>
                    <a:pt x="107499" y="7357"/>
                    <a:pt x="111864" y="14987"/>
                  </a:cubicBezTo>
                  <a:cubicBezTo>
                    <a:pt x="111864" y="16077"/>
                    <a:pt x="115138" y="22617"/>
                    <a:pt x="115138" y="23707"/>
                  </a:cubicBezTo>
                  <a:lnTo>
                    <a:pt x="115138" y="68395"/>
                  </a:lnTo>
                  <a:cubicBezTo>
                    <a:pt x="115138" y="68395"/>
                    <a:pt x="112956" y="70575"/>
                    <a:pt x="112956" y="70575"/>
                  </a:cubicBezTo>
                  <a:lnTo>
                    <a:pt x="28921" y="70575"/>
                  </a:lnTo>
                  <a:close/>
                  <a:moveTo>
                    <a:pt x="90037" y="26977"/>
                  </a:moveTo>
                  <a:lnTo>
                    <a:pt x="28921" y="26977"/>
                  </a:lnTo>
                  <a:lnTo>
                    <a:pt x="28921" y="42236"/>
                  </a:lnTo>
                  <a:lnTo>
                    <a:pt x="90037" y="42236"/>
                  </a:lnTo>
                  <a:lnTo>
                    <a:pt x="90037" y="2697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7" name="Google Shape;2877;p173"/>
            <p:cNvSpPr/>
            <p:nvPr/>
          </p:nvSpPr>
          <p:spPr>
            <a:xfrm>
              <a:off x="9065815" y="3125578"/>
              <a:ext cx="114589" cy="111389"/>
            </a:xfrm>
            <a:custGeom>
              <a:rect b="b" l="l" r="r" t="t"/>
              <a:pathLst>
                <a:path extrusionOk="0" h="111389" w="114589">
                  <a:moveTo>
                    <a:pt x="87680" y="25721"/>
                  </a:moveTo>
                  <a:lnTo>
                    <a:pt x="26564" y="25721"/>
                  </a:lnTo>
                  <a:lnTo>
                    <a:pt x="26564" y="40981"/>
                  </a:lnTo>
                  <a:lnTo>
                    <a:pt x="90954" y="40981"/>
                  </a:lnTo>
                  <a:cubicBezTo>
                    <a:pt x="90954" y="40981"/>
                    <a:pt x="97502" y="43160"/>
                    <a:pt x="98594" y="44250"/>
                  </a:cubicBezTo>
                  <a:cubicBezTo>
                    <a:pt x="113873" y="50790"/>
                    <a:pt x="116055" y="68230"/>
                    <a:pt x="113873" y="83489"/>
                  </a:cubicBezTo>
                  <a:cubicBezTo>
                    <a:pt x="111690" y="100928"/>
                    <a:pt x="102959" y="109648"/>
                    <a:pt x="85498" y="110738"/>
                  </a:cubicBezTo>
                  <a:cubicBezTo>
                    <a:pt x="73493" y="111828"/>
                    <a:pt x="28747" y="111828"/>
                    <a:pt x="17833" y="108558"/>
                  </a:cubicBezTo>
                  <a:cubicBezTo>
                    <a:pt x="5828" y="104198"/>
                    <a:pt x="-1811" y="91119"/>
                    <a:pt x="372" y="78039"/>
                  </a:cubicBezTo>
                  <a:lnTo>
                    <a:pt x="24382" y="78039"/>
                  </a:lnTo>
                  <a:cubicBezTo>
                    <a:pt x="26564" y="78039"/>
                    <a:pt x="25473" y="84579"/>
                    <a:pt x="26564" y="84579"/>
                  </a:cubicBezTo>
                  <a:lnTo>
                    <a:pt x="87680" y="84579"/>
                  </a:lnTo>
                  <a:lnTo>
                    <a:pt x="87680" y="69319"/>
                  </a:lnTo>
                  <a:lnTo>
                    <a:pt x="23290" y="69319"/>
                  </a:lnTo>
                  <a:cubicBezTo>
                    <a:pt x="16742" y="69319"/>
                    <a:pt x="6920" y="60600"/>
                    <a:pt x="3646" y="55150"/>
                  </a:cubicBezTo>
                  <a:cubicBezTo>
                    <a:pt x="-720" y="47520"/>
                    <a:pt x="-720" y="28991"/>
                    <a:pt x="1463" y="20271"/>
                  </a:cubicBezTo>
                  <a:cubicBezTo>
                    <a:pt x="4737" y="8282"/>
                    <a:pt x="16742" y="1742"/>
                    <a:pt x="27655" y="652"/>
                  </a:cubicBezTo>
                  <a:cubicBezTo>
                    <a:pt x="40752" y="-438"/>
                    <a:pt x="85498" y="-438"/>
                    <a:pt x="95320" y="2832"/>
                  </a:cubicBezTo>
                  <a:cubicBezTo>
                    <a:pt x="100776" y="5012"/>
                    <a:pt x="106233" y="9372"/>
                    <a:pt x="109507" y="14821"/>
                  </a:cubicBezTo>
                  <a:cubicBezTo>
                    <a:pt x="110599" y="17001"/>
                    <a:pt x="114964" y="32261"/>
                    <a:pt x="110599" y="32261"/>
                  </a:cubicBezTo>
                  <a:lnTo>
                    <a:pt x="87680" y="32261"/>
                  </a:lnTo>
                  <a:cubicBezTo>
                    <a:pt x="86589" y="32261"/>
                    <a:pt x="85498" y="27901"/>
                    <a:pt x="85498" y="25721"/>
                  </a:cubicBezTo>
                  <a:lnTo>
                    <a:pt x="85498" y="25721"/>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8" name="Google Shape;2878;p173"/>
            <p:cNvSpPr/>
            <p:nvPr/>
          </p:nvSpPr>
          <p:spPr>
            <a:xfrm>
              <a:off x="9320473" y="3124050"/>
              <a:ext cx="112409" cy="112918"/>
            </a:xfrm>
            <a:custGeom>
              <a:rect b="b" l="l" r="r" t="t"/>
              <a:pathLst>
                <a:path extrusionOk="0" h="112918" w="112409">
                  <a:moveTo>
                    <a:pt x="25101" y="85017"/>
                  </a:moveTo>
                  <a:lnTo>
                    <a:pt x="86217" y="85017"/>
                  </a:lnTo>
                  <a:lnTo>
                    <a:pt x="86217" y="0"/>
                  </a:lnTo>
                  <a:lnTo>
                    <a:pt x="110227" y="0"/>
                  </a:lnTo>
                  <a:cubicBezTo>
                    <a:pt x="110227" y="0"/>
                    <a:pt x="112409" y="1090"/>
                    <a:pt x="112409" y="2180"/>
                  </a:cubicBezTo>
                  <a:lnTo>
                    <a:pt x="112409" y="89377"/>
                  </a:lnTo>
                  <a:cubicBezTo>
                    <a:pt x="112409" y="89377"/>
                    <a:pt x="109136" y="97007"/>
                    <a:pt x="109136" y="98097"/>
                  </a:cubicBezTo>
                  <a:cubicBezTo>
                    <a:pt x="105861" y="103546"/>
                    <a:pt x="100405" y="107906"/>
                    <a:pt x="94948" y="110086"/>
                  </a:cubicBezTo>
                  <a:cubicBezTo>
                    <a:pt x="85126" y="113356"/>
                    <a:pt x="40380" y="113356"/>
                    <a:pt x="27284" y="112266"/>
                  </a:cubicBezTo>
                  <a:cubicBezTo>
                    <a:pt x="17462" y="112266"/>
                    <a:pt x="7639" y="106816"/>
                    <a:pt x="3274" y="97007"/>
                  </a:cubicBezTo>
                  <a:cubicBezTo>
                    <a:pt x="3274" y="95917"/>
                    <a:pt x="0" y="89377"/>
                    <a:pt x="0" y="89377"/>
                  </a:cubicBezTo>
                  <a:lnTo>
                    <a:pt x="0" y="2180"/>
                  </a:lnTo>
                  <a:cubicBezTo>
                    <a:pt x="0" y="2180"/>
                    <a:pt x="2183" y="0"/>
                    <a:pt x="2183" y="0"/>
                  </a:cubicBezTo>
                  <a:lnTo>
                    <a:pt x="25101" y="0"/>
                  </a:lnTo>
                  <a:cubicBezTo>
                    <a:pt x="25101" y="0"/>
                    <a:pt x="27284" y="1090"/>
                    <a:pt x="27284" y="2180"/>
                  </a:cubicBezTo>
                  <a:lnTo>
                    <a:pt x="27284" y="85017"/>
                  </a:lnTo>
                  <a:lnTo>
                    <a:pt x="27284" y="850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9" name="Google Shape;2879;p173"/>
            <p:cNvSpPr/>
            <p:nvPr/>
          </p:nvSpPr>
          <p:spPr>
            <a:xfrm>
              <a:off x="9578033" y="3124050"/>
              <a:ext cx="89491" cy="112266"/>
            </a:xfrm>
            <a:custGeom>
              <a:rect b="b" l="l" r="r" t="t"/>
              <a:pathLst>
                <a:path extrusionOk="0" h="112266" w="89491">
                  <a:moveTo>
                    <a:pt x="26192" y="27249"/>
                  </a:moveTo>
                  <a:lnTo>
                    <a:pt x="26192" y="112266"/>
                  </a:lnTo>
                  <a:lnTo>
                    <a:pt x="2183" y="112266"/>
                  </a:lnTo>
                  <a:cubicBezTo>
                    <a:pt x="2183" y="112266"/>
                    <a:pt x="0" y="111176"/>
                    <a:pt x="0" y="110086"/>
                  </a:cubicBezTo>
                  <a:lnTo>
                    <a:pt x="0" y="22889"/>
                  </a:lnTo>
                  <a:cubicBezTo>
                    <a:pt x="0" y="14170"/>
                    <a:pt x="15279" y="0"/>
                    <a:pt x="24010" y="0"/>
                  </a:cubicBezTo>
                  <a:lnTo>
                    <a:pt x="87308" y="0"/>
                  </a:lnTo>
                  <a:cubicBezTo>
                    <a:pt x="87308" y="0"/>
                    <a:pt x="89491" y="1090"/>
                    <a:pt x="89491" y="2180"/>
                  </a:cubicBezTo>
                  <a:lnTo>
                    <a:pt x="89491" y="25069"/>
                  </a:lnTo>
                  <a:cubicBezTo>
                    <a:pt x="89491" y="25069"/>
                    <a:pt x="87308" y="27249"/>
                    <a:pt x="87308" y="27249"/>
                  </a:cubicBezTo>
                  <a:lnTo>
                    <a:pt x="26192" y="2724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0" name="Google Shape;2880;p173"/>
            <p:cNvSpPr/>
            <p:nvPr/>
          </p:nvSpPr>
          <p:spPr>
            <a:xfrm>
              <a:off x="9579124" y="3272285"/>
              <a:ext cx="88494" cy="54498"/>
            </a:xfrm>
            <a:custGeom>
              <a:rect b="b" l="l" r="r" t="t"/>
              <a:pathLst>
                <a:path extrusionOk="0" h="54498" w="88494">
                  <a:moveTo>
                    <a:pt x="7640" y="0"/>
                  </a:moveTo>
                  <a:cubicBezTo>
                    <a:pt x="8731" y="1090"/>
                    <a:pt x="18553" y="31609"/>
                    <a:pt x="20736" y="35969"/>
                  </a:cubicBezTo>
                  <a:cubicBezTo>
                    <a:pt x="22919" y="35969"/>
                    <a:pt x="22919" y="35969"/>
                    <a:pt x="22919" y="34879"/>
                  </a:cubicBezTo>
                  <a:cubicBezTo>
                    <a:pt x="25101" y="30519"/>
                    <a:pt x="36015" y="1090"/>
                    <a:pt x="37106" y="0"/>
                  </a:cubicBezTo>
                  <a:cubicBezTo>
                    <a:pt x="37106" y="0"/>
                    <a:pt x="48020" y="0"/>
                    <a:pt x="49111" y="2180"/>
                  </a:cubicBezTo>
                  <a:lnTo>
                    <a:pt x="65481" y="38149"/>
                  </a:lnTo>
                  <a:lnTo>
                    <a:pt x="79669" y="1090"/>
                  </a:lnTo>
                  <a:cubicBezTo>
                    <a:pt x="80761" y="-1090"/>
                    <a:pt x="89491" y="0"/>
                    <a:pt x="88400" y="4360"/>
                  </a:cubicBezTo>
                  <a:lnTo>
                    <a:pt x="69847" y="52318"/>
                  </a:lnTo>
                  <a:cubicBezTo>
                    <a:pt x="67664" y="54498"/>
                    <a:pt x="63298" y="53408"/>
                    <a:pt x="62207" y="52318"/>
                  </a:cubicBezTo>
                  <a:lnTo>
                    <a:pt x="43654" y="13080"/>
                  </a:lnTo>
                  <a:cubicBezTo>
                    <a:pt x="41471" y="13080"/>
                    <a:pt x="29467" y="51228"/>
                    <a:pt x="24010" y="54498"/>
                  </a:cubicBezTo>
                  <a:lnTo>
                    <a:pt x="19644" y="54498"/>
                  </a:lnTo>
                  <a:cubicBezTo>
                    <a:pt x="12005" y="37059"/>
                    <a:pt x="4366" y="19619"/>
                    <a:pt x="0" y="1090"/>
                  </a:cubicBezTo>
                  <a:cubicBezTo>
                    <a:pt x="2183" y="1090"/>
                    <a:pt x="7640" y="1090"/>
                    <a:pt x="8731" y="1090"/>
                  </a:cubicBezTo>
                  <a:lnTo>
                    <a:pt x="873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1" name="Google Shape;2881;p173"/>
            <p:cNvSpPr/>
            <p:nvPr/>
          </p:nvSpPr>
          <p:spPr>
            <a:xfrm>
              <a:off x="9327021" y="3272285"/>
              <a:ext cx="54709" cy="54013"/>
            </a:xfrm>
            <a:custGeom>
              <a:rect b="b" l="l" r="r" t="t"/>
              <a:pathLst>
                <a:path extrusionOk="0" h="54013" w="54709">
                  <a:moveTo>
                    <a:pt x="8731" y="30519"/>
                  </a:moveTo>
                  <a:cubicBezTo>
                    <a:pt x="-2183" y="28339"/>
                    <a:pt x="-4366" y="2180"/>
                    <a:pt x="10914" y="0"/>
                  </a:cubicBezTo>
                  <a:cubicBezTo>
                    <a:pt x="16370" y="0"/>
                    <a:pt x="40380" y="0"/>
                    <a:pt x="45837" y="0"/>
                  </a:cubicBezTo>
                  <a:cubicBezTo>
                    <a:pt x="50202" y="1090"/>
                    <a:pt x="55659" y="6540"/>
                    <a:pt x="54568" y="11989"/>
                  </a:cubicBezTo>
                  <a:cubicBezTo>
                    <a:pt x="52385" y="11989"/>
                    <a:pt x="46928" y="11989"/>
                    <a:pt x="45837" y="11989"/>
                  </a:cubicBezTo>
                  <a:cubicBezTo>
                    <a:pt x="45837" y="11989"/>
                    <a:pt x="45837" y="8720"/>
                    <a:pt x="45837" y="8720"/>
                  </a:cubicBezTo>
                  <a:lnTo>
                    <a:pt x="10914" y="8720"/>
                  </a:lnTo>
                  <a:cubicBezTo>
                    <a:pt x="8731" y="8720"/>
                    <a:pt x="8731" y="21799"/>
                    <a:pt x="10914" y="21799"/>
                  </a:cubicBezTo>
                  <a:lnTo>
                    <a:pt x="44745" y="21799"/>
                  </a:lnTo>
                  <a:cubicBezTo>
                    <a:pt x="55659" y="21799"/>
                    <a:pt x="56750" y="44688"/>
                    <a:pt x="50202" y="50138"/>
                  </a:cubicBezTo>
                  <a:cubicBezTo>
                    <a:pt x="44745" y="54498"/>
                    <a:pt x="19644" y="54498"/>
                    <a:pt x="12005" y="53408"/>
                  </a:cubicBezTo>
                  <a:cubicBezTo>
                    <a:pt x="6548" y="53408"/>
                    <a:pt x="1091" y="47958"/>
                    <a:pt x="0" y="42508"/>
                  </a:cubicBezTo>
                  <a:cubicBezTo>
                    <a:pt x="0" y="39239"/>
                    <a:pt x="6548" y="40329"/>
                    <a:pt x="7639" y="40329"/>
                  </a:cubicBezTo>
                  <a:cubicBezTo>
                    <a:pt x="7639" y="40329"/>
                    <a:pt x="7639" y="44688"/>
                    <a:pt x="10914" y="44688"/>
                  </a:cubicBezTo>
                  <a:lnTo>
                    <a:pt x="42563" y="44688"/>
                  </a:lnTo>
                  <a:cubicBezTo>
                    <a:pt x="44745" y="44688"/>
                    <a:pt x="44745" y="30519"/>
                    <a:pt x="42563" y="30519"/>
                  </a:cubicBezTo>
                  <a:cubicBezTo>
                    <a:pt x="33832" y="30519"/>
                    <a:pt x="14188" y="31609"/>
                    <a:pt x="7639" y="30519"/>
                  </a:cubicBezTo>
                  <a:lnTo>
                    <a:pt x="7639" y="3051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2" name="Google Shape;2882;p173"/>
            <p:cNvSpPr/>
            <p:nvPr/>
          </p:nvSpPr>
          <p:spPr>
            <a:xfrm>
              <a:off x="9403689" y="3271468"/>
              <a:ext cx="55113" cy="54314"/>
            </a:xfrm>
            <a:custGeom>
              <a:rect b="b" l="l" r="r" t="t"/>
              <a:pathLst>
                <a:path extrusionOk="0" h="54314" w="55113">
                  <a:moveTo>
                    <a:pt x="51021" y="49866"/>
                  </a:moveTo>
                  <a:cubicBezTo>
                    <a:pt x="45564" y="55316"/>
                    <a:pt x="20463" y="54226"/>
                    <a:pt x="12823" y="54226"/>
                  </a:cubicBezTo>
                  <a:cubicBezTo>
                    <a:pt x="8458" y="54226"/>
                    <a:pt x="1910" y="52046"/>
                    <a:pt x="818" y="46596"/>
                  </a:cubicBezTo>
                  <a:cubicBezTo>
                    <a:pt x="-273" y="42236"/>
                    <a:pt x="-273" y="16077"/>
                    <a:pt x="818" y="10627"/>
                  </a:cubicBezTo>
                  <a:cubicBezTo>
                    <a:pt x="818" y="6267"/>
                    <a:pt x="4093" y="1907"/>
                    <a:pt x="8458" y="818"/>
                  </a:cubicBezTo>
                  <a:cubicBezTo>
                    <a:pt x="12823" y="-273"/>
                    <a:pt x="39016" y="-273"/>
                    <a:pt x="44473" y="818"/>
                  </a:cubicBezTo>
                  <a:cubicBezTo>
                    <a:pt x="48838" y="818"/>
                    <a:pt x="53203" y="4087"/>
                    <a:pt x="54295" y="8447"/>
                  </a:cubicBezTo>
                  <a:cubicBezTo>
                    <a:pt x="55386" y="12807"/>
                    <a:pt x="55386" y="37876"/>
                    <a:pt x="54295" y="43326"/>
                  </a:cubicBezTo>
                  <a:cubicBezTo>
                    <a:pt x="54295" y="45506"/>
                    <a:pt x="53203" y="48776"/>
                    <a:pt x="51021" y="50956"/>
                  </a:cubicBezTo>
                  <a:lnTo>
                    <a:pt x="51021" y="50956"/>
                  </a:lnTo>
                  <a:close/>
                  <a:moveTo>
                    <a:pt x="44473" y="44416"/>
                  </a:moveTo>
                  <a:lnTo>
                    <a:pt x="44473" y="10627"/>
                  </a:lnTo>
                  <a:cubicBezTo>
                    <a:pt x="44473" y="10627"/>
                    <a:pt x="42290" y="8447"/>
                    <a:pt x="42290" y="8447"/>
                  </a:cubicBezTo>
                  <a:lnTo>
                    <a:pt x="7367" y="8447"/>
                  </a:lnTo>
                  <a:lnTo>
                    <a:pt x="7367" y="43326"/>
                  </a:lnTo>
                  <a:cubicBezTo>
                    <a:pt x="7367" y="43326"/>
                    <a:pt x="9549" y="45506"/>
                    <a:pt x="9549" y="45506"/>
                  </a:cubicBezTo>
                  <a:lnTo>
                    <a:pt x="41199" y="45506"/>
                  </a:lnTo>
                  <a:cubicBezTo>
                    <a:pt x="41199" y="45506"/>
                    <a:pt x="43381" y="44416"/>
                    <a:pt x="44473" y="44416"/>
                  </a:cubicBezTo>
                  <a:lnTo>
                    <a:pt x="44473"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3" name="Google Shape;2883;p173"/>
            <p:cNvSpPr/>
            <p:nvPr/>
          </p:nvSpPr>
          <p:spPr>
            <a:xfrm>
              <a:off x="9686349" y="3271468"/>
              <a:ext cx="55113" cy="54314"/>
            </a:xfrm>
            <a:custGeom>
              <a:rect b="b" l="l" r="r" t="t"/>
              <a:pathLst>
                <a:path extrusionOk="0" h="54314" w="55113">
                  <a:moveTo>
                    <a:pt x="51021" y="49866"/>
                  </a:moveTo>
                  <a:cubicBezTo>
                    <a:pt x="45564" y="55316"/>
                    <a:pt x="20463" y="54226"/>
                    <a:pt x="12823" y="54226"/>
                  </a:cubicBezTo>
                  <a:cubicBezTo>
                    <a:pt x="8458" y="54226"/>
                    <a:pt x="1910" y="52046"/>
                    <a:pt x="819" y="46596"/>
                  </a:cubicBezTo>
                  <a:cubicBezTo>
                    <a:pt x="-273" y="42236"/>
                    <a:pt x="-273" y="16077"/>
                    <a:pt x="819" y="10627"/>
                  </a:cubicBezTo>
                  <a:cubicBezTo>
                    <a:pt x="819" y="6267"/>
                    <a:pt x="4093" y="1907"/>
                    <a:pt x="8458" y="818"/>
                  </a:cubicBezTo>
                  <a:cubicBezTo>
                    <a:pt x="12823" y="-273"/>
                    <a:pt x="39016" y="-273"/>
                    <a:pt x="44473" y="818"/>
                  </a:cubicBezTo>
                  <a:cubicBezTo>
                    <a:pt x="48838" y="818"/>
                    <a:pt x="53204" y="4087"/>
                    <a:pt x="54295" y="8447"/>
                  </a:cubicBezTo>
                  <a:cubicBezTo>
                    <a:pt x="55387" y="12807"/>
                    <a:pt x="55387" y="37876"/>
                    <a:pt x="54295" y="43326"/>
                  </a:cubicBezTo>
                  <a:cubicBezTo>
                    <a:pt x="54295" y="45506"/>
                    <a:pt x="53204" y="48776"/>
                    <a:pt x="51021" y="50956"/>
                  </a:cubicBezTo>
                  <a:lnTo>
                    <a:pt x="51021" y="50956"/>
                  </a:lnTo>
                  <a:close/>
                  <a:moveTo>
                    <a:pt x="45564" y="44416"/>
                  </a:moveTo>
                  <a:lnTo>
                    <a:pt x="45564" y="10627"/>
                  </a:lnTo>
                  <a:cubicBezTo>
                    <a:pt x="45564" y="10627"/>
                    <a:pt x="43381" y="8447"/>
                    <a:pt x="43381" y="8447"/>
                  </a:cubicBezTo>
                  <a:lnTo>
                    <a:pt x="8458" y="8447"/>
                  </a:lnTo>
                  <a:lnTo>
                    <a:pt x="8458" y="43326"/>
                  </a:lnTo>
                  <a:cubicBezTo>
                    <a:pt x="8458" y="43326"/>
                    <a:pt x="10641" y="45506"/>
                    <a:pt x="10641" y="45506"/>
                  </a:cubicBezTo>
                  <a:lnTo>
                    <a:pt x="42290" y="45506"/>
                  </a:lnTo>
                  <a:cubicBezTo>
                    <a:pt x="42290" y="45506"/>
                    <a:pt x="44473" y="44416"/>
                    <a:pt x="45564" y="44416"/>
                  </a:cubicBezTo>
                  <a:lnTo>
                    <a:pt x="45564"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4" name="Google Shape;2884;p173"/>
            <p:cNvSpPr/>
            <p:nvPr/>
          </p:nvSpPr>
          <p:spPr>
            <a:xfrm>
              <a:off x="9820314" y="3254846"/>
              <a:ext cx="52384" cy="70473"/>
            </a:xfrm>
            <a:custGeom>
              <a:rect b="b" l="l" r="r" t="t"/>
              <a:pathLst>
                <a:path extrusionOk="0" h="70473" w="52384">
                  <a:moveTo>
                    <a:pt x="8731" y="0"/>
                  </a:moveTo>
                  <a:lnTo>
                    <a:pt x="8731" y="39239"/>
                  </a:lnTo>
                  <a:cubicBezTo>
                    <a:pt x="13096" y="39239"/>
                    <a:pt x="19644" y="40329"/>
                    <a:pt x="22918" y="39239"/>
                  </a:cubicBezTo>
                  <a:cubicBezTo>
                    <a:pt x="25101" y="38149"/>
                    <a:pt x="38197" y="21799"/>
                    <a:pt x="41471" y="18529"/>
                  </a:cubicBezTo>
                  <a:cubicBezTo>
                    <a:pt x="46928" y="17439"/>
                    <a:pt x="53476" y="16349"/>
                    <a:pt x="49111" y="22889"/>
                  </a:cubicBezTo>
                  <a:cubicBezTo>
                    <a:pt x="46928" y="26159"/>
                    <a:pt x="29466" y="42509"/>
                    <a:pt x="29466" y="43598"/>
                  </a:cubicBezTo>
                  <a:cubicBezTo>
                    <a:pt x="31649" y="47958"/>
                    <a:pt x="52385" y="67578"/>
                    <a:pt x="52385" y="68668"/>
                  </a:cubicBezTo>
                  <a:cubicBezTo>
                    <a:pt x="52385" y="70848"/>
                    <a:pt x="44745" y="70848"/>
                    <a:pt x="42562" y="69758"/>
                  </a:cubicBezTo>
                  <a:cubicBezTo>
                    <a:pt x="37106" y="67578"/>
                    <a:pt x="27284" y="50138"/>
                    <a:pt x="21827" y="47958"/>
                  </a:cubicBezTo>
                  <a:cubicBezTo>
                    <a:pt x="18553" y="46868"/>
                    <a:pt x="13096" y="47958"/>
                    <a:pt x="8731" y="47958"/>
                  </a:cubicBezTo>
                  <a:lnTo>
                    <a:pt x="8731" y="68668"/>
                  </a:lnTo>
                  <a:cubicBezTo>
                    <a:pt x="8731" y="70848"/>
                    <a:pt x="0" y="70848"/>
                    <a:pt x="0" y="68668"/>
                  </a:cubicBezTo>
                  <a:lnTo>
                    <a:pt x="0" y="0"/>
                  </a:lnTo>
                  <a:lnTo>
                    <a:pt x="8731"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5" name="Google Shape;2885;p173"/>
            <p:cNvSpPr/>
            <p:nvPr/>
          </p:nvSpPr>
          <p:spPr>
            <a:xfrm>
              <a:off x="9528922" y="3254846"/>
              <a:ext cx="32194" cy="72594"/>
            </a:xfrm>
            <a:custGeom>
              <a:rect b="b" l="l" r="r" t="t"/>
              <a:pathLst>
                <a:path extrusionOk="0" h="72594" w="32194">
                  <a:moveTo>
                    <a:pt x="8731" y="0"/>
                  </a:moveTo>
                  <a:lnTo>
                    <a:pt x="8731" y="17439"/>
                  </a:lnTo>
                  <a:lnTo>
                    <a:pt x="30558" y="17439"/>
                  </a:lnTo>
                  <a:cubicBezTo>
                    <a:pt x="32741" y="17439"/>
                    <a:pt x="32741" y="26159"/>
                    <a:pt x="30558" y="26159"/>
                  </a:cubicBezTo>
                  <a:lnTo>
                    <a:pt x="8731" y="26159"/>
                  </a:lnTo>
                  <a:lnTo>
                    <a:pt x="8731" y="59948"/>
                  </a:lnTo>
                  <a:cubicBezTo>
                    <a:pt x="8731" y="59948"/>
                    <a:pt x="12005" y="63218"/>
                    <a:pt x="12005" y="63218"/>
                  </a:cubicBezTo>
                  <a:lnTo>
                    <a:pt x="31649" y="63218"/>
                  </a:lnTo>
                  <a:cubicBezTo>
                    <a:pt x="34924" y="74117"/>
                    <a:pt x="21827" y="73027"/>
                    <a:pt x="14187" y="71938"/>
                  </a:cubicBezTo>
                  <a:cubicBezTo>
                    <a:pt x="8731" y="71938"/>
                    <a:pt x="0" y="67578"/>
                    <a:pt x="0" y="62128"/>
                  </a:cubicBezTo>
                  <a:lnTo>
                    <a:pt x="0" y="2180"/>
                  </a:lnTo>
                  <a:lnTo>
                    <a:pt x="8731" y="2180"/>
                  </a:lnTo>
                  <a:lnTo>
                    <a:pt x="8731" y="218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6" name="Google Shape;2886;p173"/>
            <p:cNvSpPr/>
            <p:nvPr/>
          </p:nvSpPr>
          <p:spPr>
            <a:xfrm>
              <a:off x="9478719" y="3254846"/>
              <a:ext cx="30558" cy="70302"/>
            </a:xfrm>
            <a:custGeom>
              <a:rect b="b" l="l" r="r" t="t"/>
              <a:pathLst>
                <a:path extrusionOk="0" h="70302" w="30558">
                  <a:moveTo>
                    <a:pt x="30558" y="0"/>
                  </a:moveTo>
                  <a:lnTo>
                    <a:pt x="30558" y="8720"/>
                  </a:lnTo>
                  <a:lnTo>
                    <a:pt x="10914" y="8720"/>
                  </a:lnTo>
                  <a:cubicBezTo>
                    <a:pt x="8731" y="8720"/>
                    <a:pt x="8731" y="15260"/>
                    <a:pt x="8731" y="17439"/>
                  </a:cubicBezTo>
                  <a:lnTo>
                    <a:pt x="30558" y="17439"/>
                  </a:lnTo>
                  <a:lnTo>
                    <a:pt x="30558" y="26159"/>
                  </a:lnTo>
                  <a:lnTo>
                    <a:pt x="8731" y="26159"/>
                  </a:lnTo>
                  <a:lnTo>
                    <a:pt x="8731" y="68668"/>
                  </a:lnTo>
                  <a:cubicBezTo>
                    <a:pt x="8731" y="70848"/>
                    <a:pt x="0" y="70848"/>
                    <a:pt x="0" y="68668"/>
                  </a:cubicBezTo>
                  <a:lnTo>
                    <a:pt x="0" y="7630"/>
                  </a:lnTo>
                  <a:cubicBezTo>
                    <a:pt x="0" y="6540"/>
                    <a:pt x="6549" y="0"/>
                    <a:pt x="7640" y="0"/>
                  </a:cubicBezTo>
                  <a:lnTo>
                    <a:pt x="30558"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7" name="Google Shape;2887;p173"/>
            <p:cNvSpPr/>
            <p:nvPr/>
          </p:nvSpPr>
          <p:spPr>
            <a:xfrm>
              <a:off x="9759197" y="3272285"/>
              <a:ext cx="42563" cy="53953"/>
            </a:xfrm>
            <a:custGeom>
              <a:rect b="b" l="l" r="r" t="t"/>
              <a:pathLst>
                <a:path extrusionOk="0" h="53953" w="42563">
                  <a:moveTo>
                    <a:pt x="42563" y="0"/>
                  </a:moveTo>
                  <a:cubicBezTo>
                    <a:pt x="42563" y="2180"/>
                    <a:pt x="42563" y="8720"/>
                    <a:pt x="40380" y="8720"/>
                  </a:cubicBezTo>
                  <a:lnTo>
                    <a:pt x="10914" y="8720"/>
                  </a:lnTo>
                  <a:cubicBezTo>
                    <a:pt x="10914" y="8720"/>
                    <a:pt x="8731" y="9810"/>
                    <a:pt x="8731" y="10900"/>
                  </a:cubicBezTo>
                  <a:lnTo>
                    <a:pt x="8731" y="52318"/>
                  </a:lnTo>
                  <a:cubicBezTo>
                    <a:pt x="8731" y="54498"/>
                    <a:pt x="0" y="54498"/>
                    <a:pt x="0" y="52318"/>
                  </a:cubicBezTo>
                  <a:lnTo>
                    <a:pt x="0" y="9810"/>
                  </a:lnTo>
                  <a:cubicBezTo>
                    <a:pt x="0" y="7630"/>
                    <a:pt x="5457" y="1090"/>
                    <a:pt x="7640" y="1090"/>
                  </a:cubicBezTo>
                  <a:lnTo>
                    <a:pt x="4147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8" name="Google Shape;2888;p173"/>
            <p:cNvSpPr/>
            <p:nvPr/>
          </p:nvSpPr>
          <p:spPr>
            <a:xfrm>
              <a:off x="9002888" y="5639682"/>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889" name="Google Shape;2889;p173"/>
            <p:cNvPicPr preferRelativeResize="0"/>
            <p:nvPr/>
          </p:nvPicPr>
          <p:blipFill rotWithShape="1">
            <a:blip r:embed="rId2">
              <a:alphaModFix/>
            </a:blip>
            <a:srcRect b="0" l="0" r="0" t="0"/>
            <a:stretch/>
          </p:blipFill>
          <p:spPr>
            <a:xfrm>
              <a:off x="8702359" y="2987126"/>
              <a:ext cx="1261328" cy="469907"/>
            </a:xfrm>
            <a:prstGeom prst="rect">
              <a:avLst/>
            </a:prstGeom>
            <a:noFill/>
            <a:ln>
              <a:noFill/>
            </a:ln>
          </p:spPr>
        </p:pic>
      </p:grpSp>
      <p:sp>
        <p:nvSpPr>
          <p:cNvPr id="2890" name="Google Shape;2890;p173"/>
          <p:cNvSpPr txBox="1"/>
          <p:nvPr/>
        </p:nvSpPr>
        <p:spPr>
          <a:xfrm>
            <a:off x="933450" y="6251680"/>
            <a:ext cx="35571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lt1"/>
                </a:solidFill>
                <a:latin typeface="Archivo"/>
                <a:ea typeface="Archivo"/>
                <a:cs typeface="Archivo"/>
                <a:sym typeface="Archivo"/>
              </a:rPr>
              <a:t>© 2025 </a:t>
            </a:r>
            <a:r>
              <a:rPr b="1" i="0" lang="en-US" sz="900" u="none" cap="none" strike="noStrike">
                <a:solidFill>
                  <a:schemeClr val="lt1"/>
                </a:solidFill>
                <a:latin typeface="Archivo"/>
                <a:ea typeface="Archivo"/>
                <a:cs typeface="Archivo"/>
                <a:sym typeface="Archivo"/>
              </a:rPr>
              <a:t>Square 9</a:t>
            </a:r>
            <a:r>
              <a:rPr b="0" i="0" lang="en-US" sz="900" u="none" cap="none" strike="noStrike">
                <a:solidFill>
                  <a:schemeClr val="lt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2891" name="Google Shape;2891;p173"/>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2892" name="Google Shape;2892;p173"/>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3" name="Google Shape;2893;p173"/>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Layout">
  <p:cSld name="About Us Layout">
    <p:spTree>
      <p:nvGrpSpPr>
        <p:cNvPr id="2894" name="Shape 2894"/>
        <p:cNvGrpSpPr/>
        <p:nvPr/>
      </p:nvGrpSpPr>
      <p:grpSpPr>
        <a:xfrm>
          <a:off x="0" y="0"/>
          <a:ext cx="0" cy="0"/>
          <a:chOff x="0" y="0"/>
          <a:chExt cx="0" cy="0"/>
        </a:xfrm>
      </p:grpSpPr>
      <p:sp>
        <p:nvSpPr>
          <p:cNvPr id="2895" name="Google Shape;2895;p174"/>
          <p:cNvSpPr/>
          <p:nvPr/>
        </p:nvSpPr>
        <p:spPr>
          <a:xfrm>
            <a:off x="5834784" y="195881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96" name="Google Shape;2896;p174"/>
          <p:cNvPicPr preferRelativeResize="0"/>
          <p:nvPr/>
        </p:nvPicPr>
        <p:blipFill rotWithShape="1">
          <a:blip r:embed="rId2">
            <a:alphaModFix/>
          </a:blip>
          <a:srcRect b="67395" l="0" r="29378" t="0"/>
          <a:stretch/>
        </p:blipFill>
        <p:spPr>
          <a:xfrm>
            <a:off x="6096000" y="0"/>
            <a:ext cx="6096000" cy="6858000"/>
          </a:xfrm>
          <a:prstGeom prst="rect">
            <a:avLst/>
          </a:prstGeom>
          <a:noFill/>
          <a:ln>
            <a:noFill/>
          </a:ln>
        </p:spPr>
      </p:pic>
      <p:sp>
        <p:nvSpPr>
          <p:cNvPr id="2897" name="Google Shape;2897;p174"/>
          <p:cNvSpPr txBox="1"/>
          <p:nvPr>
            <p:ph type="title"/>
          </p:nvPr>
        </p:nvSpPr>
        <p:spPr>
          <a:xfrm>
            <a:off x="1115118" y="938219"/>
            <a:ext cx="5950800" cy="101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898" name="Google Shape;2898;p17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899" name="Google Shape;2899;p174"/>
          <p:cNvSpPr/>
          <p:nvPr/>
        </p:nvSpPr>
        <p:spPr>
          <a:xfrm>
            <a:off x="11189234" y="4722479"/>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0" name="Google Shape;2900;p174"/>
          <p:cNvSpPr txBox="1"/>
          <p:nvPr>
            <p:ph idx="1" type="subTitle"/>
          </p:nvPr>
        </p:nvSpPr>
        <p:spPr>
          <a:xfrm>
            <a:off x="1115118" y="623335"/>
            <a:ext cx="4276200" cy="315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901" name="Google Shape;2901;p174"/>
          <p:cNvSpPr/>
          <p:nvPr>
            <p:ph idx="2" type="pic"/>
          </p:nvPr>
        </p:nvSpPr>
        <p:spPr>
          <a:xfrm>
            <a:off x="6096000" y="2245805"/>
            <a:ext cx="4276200" cy="3238200"/>
          </a:xfrm>
          <a:prstGeom prst="roundRect">
            <a:avLst>
              <a:gd fmla="val 3230" name="adj"/>
            </a:avLst>
          </a:prstGeom>
          <a:solidFill>
            <a:schemeClr val="accent2"/>
          </a:solidFill>
          <a:ln>
            <a:noFill/>
          </a:ln>
        </p:spPr>
      </p:sp>
      <p:sp>
        <p:nvSpPr>
          <p:cNvPr id="2902" name="Google Shape;2902;p17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903" name="Google Shape;2903;p174"/>
          <p:cNvSpPr txBox="1"/>
          <p:nvPr>
            <p:ph idx="3" type="body"/>
          </p:nvPr>
        </p:nvSpPr>
        <p:spPr>
          <a:xfrm>
            <a:off x="1115125" y="2248375"/>
            <a:ext cx="4616700" cy="3235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2">
  <p:cSld name="Infographic 02">
    <p:spTree>
      <p:nvGrpSpPr>
        <p:cNvPr id="285" name="Shape 285"/>
        <p:cNvGrpSpPr/>
        <p:nvPr/>
      </p:nvGrpSpPr>
      <p:grpSpPr>
        <a:xfrm>
          <a:off x="0" y="0"/>
          <a:ext cx="0" cy="0"/>
          <a:chOff x="0" y="0"/>
          <a:chExt cx="0" cy="0"/>
        </a:xfrm>
      </p:grpSpPr>
      <p:sp>
        <p:nvSpPr>
          <p:cNvPr id="286" name="Google Shape;286;p1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87" name="Google Shape;287;p1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288" name="Google Shape;288;p18"/>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89" name="Google Shape;289;p18"/>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290" name="Google Shape;290;p18"/>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 name="Google Shape;291;p18"/>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2" name="Google Shape;292;p18"/>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3" name="Google Shape;293;p18"/>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4" name="Google Shape;294;p18"/>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5" name="Google Shape;295;p18"/>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296" name="Google Shape;296;p18"/>
          <p:cNvGrpSpPr/>
          <p:nvPr/>
        </p:nvGrpSpPr>
        <p:grpSpPr>
          <a:xfrm>
            <a:off x="4114578" y="1943367"/>
            <a:ext cx="3965912" cy="3519285"/>
            <a:chOff x="14743113" y="-13647738"/>
            <a:chExt cx="36552189" cy="32435805"/>
          </a:xfrm>
        </p:grpSpPr>
        <p:sp>
          <p:nvSpPr>
            <p:cNvPr id="297" name="Google Shape;297;p18"/>
            <p:cNvSpPr/>
            <p:nvPr/>
          </p:nvSpPr>
          <p:spPr>
            <a:xfrm>
              <a:off x="33040638" y="-13374688"/>
              <a:ext cx="13901734" cy="16265528"/>
            </a:xfrm>
            <a:custGeom>
              <a:rect b="b" l="l" r="r" t="t"/>
              <a:pathLst>
                <a:path extrusionOk="0" h="4336" w="3706">
                  <a:moveTo>
                    <a:pt x="3579" y="1813"/>
                  </a:moveTo>
                  <a:cubicBezTo>
                    <a:pt x="2737" y="355"/>
                    <a:pt x="2737" y="355"/>
                    <a:pt x="2737" y="355"/>
                  </a:cubicBezTo>
                  <a:cubicBezTo>
                    <a:pt x="2611" y="136"/>
                    <a:pt x="2376" y="0"/>
                    <a:pt x="2122" y="0"/>
                  </a:cubicBezTo>
                  <a:cubicBezTo>
                    <a:pt x="439" y="0"/>
                    <a:pt x="439" y="0"/>
                    <a:pt x="439" y="0"/>
                  </a:cubicBezTo>
                  <a:cubicBezTo>
                    <a:pt x="324" y="0"/>
                    <a:pt x="213" y="28"/>
                    <a:pt x="115" y="79"/>
                  </a:cubicBezTo>
                  <a:cubicBezTo>
                    <a:pt x="185" y="134"/>
                    <a:pt x="245" y="202"/>
                    <a:pt x="290" y="282"/>
                  </a:cubicBezTo>
                  <a:cubicBezTo>
                    <a:pt x="1132" y="1740"/>
                    <a:pt x="1132" y="1740"/>
                    <a:pt x="1132" y="1740"/>
                  </a:cubicBezTo>
                  <a:cubicBezTo>
                    <a:pt x="1259" y="1959"/>
                    <a:pt x="1259" y="2230"/>
                    <a:pt x="1132" y="2450"/>
                  </a:cubicBezTo>
                  <a:cubicBezTo>
                    <a:pt x="291" y="3907"/>
                    <a:pt x="291" y="3907"/>
                    <a:pt x="291" y="3907"/>
                  </a:cubicBezTo>
                  <a:cubicBezTo>
                    <a:pt x="221" y="4028"/>
                    <a:pt x="119" y="4122"/>
                    <a:pt x="0" y="4184"/>
                  </a:cubicBezTo>
                  <a:cubicBezTo>
                    <a:pt x="123" y="4281"/>
                    <a:pt x="277" y="4336"/>
                    <a:pt x="439" y="4336"/>
                  </a:cubicBezTo>
                  <a:cubicBezTo>
                    <a:pt x="2122" y="4336"/>
                    <a:pt x="2122" y="4336"/>
                    <a:pt x="2122" y="4336"/>
                  </a:cubicBezTo>
                  <a:cubicBezTo>
                    <a:pt x="2376" y="4336"/>
                    <a:pt x="2611" y="4201"/>
                    <a:pt x="2737" y="3981"/>
                  </a:cubicBezTo>
                  <a:cubicBezTo>
                    <a:pt x="3579" y="2523"/>
                    <a:pt x="3579" y="2523"/>
                    <a:pt x="3579" y="2523"/>
                  </a:cubicBezTo>
                  <a:cubicBezTo>
                    <a:pt x="3706" y="2304"/>
                    <a:pt x="3706" y="2033"/>
                    <a:pt x="3579" y="1813"/>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98" name="Google Shape;298;p18"/>
            <p:cNvSpPr/>
            <p:nvPr/>
          </p:nvSpPr>
          <p:spPr>
            <a:xfrm>
              <a:off x="33161288" y="-4859338"/>
              <a:ext cx="18134014" cy="15836901"/>
            </a:xfrm>
            <a:custGeom>
              <a:rect b="b" l="l" r="r" t="t"/>
              <a:pathLst>
                <a:path extrusionOk="0" h="4222" w="4834">
                  <a:moveTo>
                    <a:pt x="4707" y="1699"/>
                  </a:moveTo>
                  <a:cubicBezTo>
                    <a:pt x="3865" y="241"/>
                    <a:pt x="3865" y="241"/>
                    <a:pt x="3865" y="241"/>
                  </a:cubicBezTo>
                  <a:cubicBezTo>
                    <a:pt x="3808" y="142"/>
                    <a:pt x="3728" y="60"/>
                    <a:pt x="3635" y="0"/>
                  </a:cubicBezTo>
                  <a:cubicBezTo>
                    <a:pt x="3622" y="88"/>
                    <a:pt x="3593" y="174"/>
                    <a:pt x="3547" y="253"/>
                  </a:cubicBezTo>
                  <a:cubicBezTo>
                    <a:pt x="2705" y="1711"/>
                    <a:pt x="2705" y="1711"/>
                    <a:pt x="2705" y="1711"/>
                  </a:cubicBezTo>
                  <a:cubicBezTo>
                    <a:pt x="2579" y="1931"/>
                    <a:pt x="2344" y="2066"/>
                    <a:pt x="2090" y="2066"/>
                  </a:cubicBezTo>
                  <a:cubicBezTo>
                    <a:pt x="407" y="2066"/>
                    <a:pt x="407" y="2066"/>
                    <a:pt x="407" y="2066"/>
                  </a:cubicBezTo>
                  <a:cubicBezTo>
                    <a:pt x="268" y="2066"/>
                    <a:pt x="135" y="2025"/>
                    <a:pt x="23" y="1953"/>
                  </a:cubicBezTo>
                  <a:cubicBezTo>
                    <a:pt x="0" y="2108"/>
                    <a:pt x="29" y="2269"/>
                    <a:pt x="110" y="2409"/>
                  </a:cubicBezTo>
                  <a:cubicBezTo>
                    <a:pt x="952" y="3867"/>
                    <a:pt x="952" y="3867"/>
                    <a:pt x="952" y="3867"/>
                  </a:cubicBezTo>
                  <a:cubicBezTo>
                    <a:pt x="1079" y="4087"/>
                    <a:pt x="1313" y="4222"/>
                    <a:pt x="1567" y="4222"/>
                  </a:cubicBezTo>
                  <a:cubicBezTo>
                    <a:pt x="3250" y="4222"/>
                    <a:pt x="3250" y="4222"/>
                    <a:pt x="3250" y="4222"/>
                  </a:cubicBezTo>
                  <a:cubicBezTo>
                    <a:pt x="3504" y="4222"/>
                    <a:pt x="3738" y="4087"/>
                    <a:pt x="3865" y="3867"/>
                  </a:cubicBezTo>
                  <a:cubicBezTo>
                    <a:pt x="4707" y="2409"/>
                    <a:pt x="4707" y="2409"/>
                    <a:pt x="4707" y="2409"/>
                  </a:cubicBezTo>
                  <a:cubicBezTo>
                    <a:pt x="4834" y="2189"/>
                    <a:pt x="4834" y="1919"/>
                    <a:pt x="4707" y="1699"/>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99" name="Google Shape;299;p18"/>
            <p:cNvSpPr/>
            <p:nvPr/>
          </p:nvSpPr>
          <p:spPr>
            <a:xfrm>
              <a:off x="28270200" y="2714625"/>
              <a:ext cx="18072101" cy="16073442"/>
            </a:xfrm>
            <a:custGeom>
              <a:rect b="b" l="l" r="r" t="t"/>
              <a:pathLst>
                <a:path extrusionOk="0" h="4285" w="4818">
                  <a:moveTo>
                    <a:pt x="4554" y="2203"/>
                  </a:moveTo>
                  <a:cubicBezTo>
                    <a:pt x="2871" y="2203"/>
                    <a:pt x="2871" y="2203"/>
                    <a:pt x="2871" y="2203"/>
                  </a:cubicBezTo>
                  <a:cubicBezTo>
                    <a:pt x="2617" y="2203"/>
                    <a:pt x="2383" y="2068"/>
                    <a:pt x="2256" y="1848"/>
                  </a:cubicBezTo>
                  <a:cubicBezTo>
                    <a:pt x="1414" y="390"/>
                    <a:pt x="1414" y="390"/>
                    <a:pt x="1414" y="390"/>
                  </a:cubicBezTo>
                  <a:cubicBezTo>
                    <a:pt x="1345" y="270"/>
                    <a:pt x="1314" y="134"/>
                    <a:pt x="1320" y="0"/>
                  </a:cubicBezTo>
                  <a:cubicBezTo>
                    <a:pt x="1175" y="59"/>
                    <a:pt x="1050" y="164"/>
                    <a:pt x="969" y="305"/>
                  </a:cubicBezTo>
                  <a:cubicBezTo>
                    <a:pt x="127" y="1762"/>
                    <a:pt x="127" y="1762"/>
                    <a:pt x="127" y="1762"/>
                  </a:cubicBezTo>
                  <a:cubicBezTo>
                    <a:pt x="0" y="1982"/>
                    <a:pt x="0" y="2253"/>
                    <a:pt x="127" y="2472"/>
                  </a:cubicBezTo>
                  <a:cubicBezTo>
                    <a:pt x="969" y="3930"/>
                    <a:pt x="969" y="3930"/>
                    <a:pt x="969" y="3930"/>
                  </a:cubicBezTo>
                  <a:cubicBezTo>
                    <a:pt x="1096" y="4150"/>
                    <a:pt x="1330" y="4285"/>
                    <a:pt x="1584" y="4285"/>
                  </a:cubicBezTo>
                  <a:cubicBezTo>
                    <a:pt x="3267" y="4285"/>
                    <a:pt x="3267" y="4285"/>
                    <a:pt x="3267" y="4285"/>
                  </a:cubicBezTo>
                  <a:cubicBezTo>
                    <a:pt x="3521" y="4285"/>
                    <a:pt x="3755" y="4150"/>
                    <a:pt x="3882" y="3930"/>
                  </a:cubicBezTo>
                  <a:cubicBezTo>
                    <a:pt x="4723" y="2472"/>
                    <a:pt x="4723" y="2472"/>
                    <a:pt x="4723" y="2472"/>
                  </a:cubicBezTo>
                  <a:cubicBezTo>
                    <a:pt x="4781" y="2373"/>
                    <a:pt x="4812" y="2263"/>
                    <a:pt x="4818" y="2152"/>
                  </a:cubicBezTo>
                  <a:cubicBezTo>
                    <a:pt x="4735" y="2185"/>
                    <a:pt x="4646" y="2203"/>
                    <a:pt x="4554" y="2203"/>
                  </a:cubicBez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0" name="Google Shape;300;p18"/>
            <p:cNvSpPr/>
            <p:nvPr/>
          </p:nvSpPr>
          <p:spPr>
            <a:xfrm>
              <a:off x="19694525" y="-13647738"/>
              <a:ext cx="18068928" cy="16073442"/>
            </a:xfrm>
            <a:custGeom>
              <a:rect b="b" l="l" r="r" t="t"/>
              <a:pathLst>
                <a:path extrusionOk="0" h="4285" w="4817">
                  <a:moveTo>
                    <a:pt x="4690" y="1813"/>
                  </a:moveTo>
                  <a:cubicBezTo>
                    <a:pt x="3848" y="355"/>
                    <a:pt x="3848" y="355"/>
                    <a:pt x="3848" y="355"/>
                  </a:cubicBezTo>
                  <a:cubicBezTo>
                    <a:pt x="3722" y="135"/>
                    <a:pt x="3487" y="0"/>
                    <a:pt x="3233" y="0"/>
                  </a:cubicBezTo>
                  <a:cubicBezTo>
                    <a:pt x="1550" y="0"/>
                    <a:pt x="1550" y="0"/>
                    <a:pt x="1550" y="0"/>
                  </a:cubicBezTo>
                  <a:cubicBezTo>
                    <a:pt x="1297" y="0"/>
                    <a:pt x="1062" y="135"/>
                    <a:pt x="935" y="355"/>
                  </a:cubicBezTo>
                  <a:cubicBezTo>
                    <a:pt x="94" y="1813"/>
                    <a:pt x="94" y="1813"/>
                    <a:pt x="94" y="1813"/>
                  </a:cubicBezTo>
                  <a:cubicBezTo>
                    <a:pt x="36" y="1912"/>
                    <a:pt x="5" y="2022"/>
                    <a:pt x="0" y="2133"/>
                  </a:cubicBezTo>
                  <a:cubicBezTo>
                    <a:pt x="82" y="2100"/>
                    <a:pt x="171" y="2082"/>
                    <a:pt x="263" y="2082"/>
                  </a:cubicBezTo>
                  <a:cubicBezTo>
                    <a:pt x="1946" y="2082"/>
                    <a:pt x="1946" y="2082"/>
                    <a:pt x="1946" y="2082"/>
                  </a:cubicBezTo>
                  <a:cubicBezTo>
                    <a:pt x="2200" y="2082"/>
                    <a:pt x="2434" y="2217"/>
                    <a:pt x="2561" y="2437"/>
                  </a:cubicBezTo>
                  <a:cubicBezTo>
                    <a:pt x="3403" y="3895"/>
                    <a:pt x="3403" y="3895"/>
                    <a:pt x="3403" y="3895"/>
                  </a:cubicBezTo>
                  <a:cubicBezTo>
                    <a:pt x="3472" y="4015"/>
                    <a:pt x="3504" y="4151"/>
                    <a:pt x="3497" y="4285"/>
                  </a:cubicBezTo>
                  <a:cubicBezTo>
                    <a:pt x="3643" y="4226"/>
                    <a:pt x="3768" y="4121"/>
                    <a:pt x="3849" y="3980"/>
                  </a:cubicBezTo>
                  <a:cubicBezTo>
                    <a:pt x="4690" y="2523"/>
                    <a:pt x="4690" y="2523"/>
                    <a:pt x="4690" y="2523"/>
                  </a:cubicBezTo>
                  <a:cubicBezTo>
                    <a:pt x="4817" y="2303"/>
                    <a:pt x="4817" y="2032"/>
                    <a:pt x="4690" y="1813"/>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1" name="Google Shape;301;p18"/>
            <p:cNvSpPr/>
            <p:nvPr/>
          </p:nvSpPr>
          <p:spPr>
            <a:xfrm>
              <a:off x="19089688" y="2249487"/>
              <a:ext cx="13903328" cy="16265528"/>
            </a:xfrm>
            <a:custGeom>
              <a:rect b="b" l="l" r="r" t="t"/>
              <a:pathLst>
                <a:path extrusionOk="0" h="4336" w="3706">
                  <a:moveTo>
                    <a:pt x="3416" y="4054"/>
                  </a:moveTo>
                  <a:cubicBezTo>
                    <a:pt x="2574" y="2596"/>
                    <a:pt x="2574" y="2596"/>
                    <a:pt x="2574" y="2596"/>
                  </a:cubicBezTo>
                  <a:cubicBezTo>
                    <a:pt x="2447" y="2377"/>
                    <a:pt x="2447" y="2106"/>
                    <a:pt x="2574" y="1886"/>
                  </a:cubicBezTo>
                  <a:cubicBezTo>
                    <a:pt x="3416" y="429"/>
                    <a:pt x="3416" y="429"/>
                    <a:pt x="3416" y="429"/>
                  </a:cubicBezTo>
                  <a:cubicBezTo>
                    <a:pt x="3485" y="308"/>
                    <a:pt x="3587" y="214"/>
                    <a:pt x="3706" y="152"/>
                  </a:cubicBezTo>
                  <a:cubicBezTo>
                    <a:pt x="3583" y="55"/>
                    <a:pt x="3429" y="0"/>
                    <a:pt x="3267" y="0"/>
                  </a:cubicBezTo>
                  <a:cubicBezTo>
                    <a:pt x="1584" y="0"/>
                    <a:pt x="1584" y="0"/>
                    <a:pt x="1584" y="0"/>
                  </a:cubicBezTo>
                  <a:cubicBezTo>
                    <a:pt x="1330" y="0"/>
                    <a:pt x="1096" y="135"/>
                    <a:pt x="969" y="355"/>
                  </a:cubicBezTo>
                  <a:cubicBezTo>
                    <a:pt x="127" y="1813"/>
                    <a:pt x="127" y="1813"/>
                    <a:pt x="127" y="1813"/>
                  </a:cubicBezTo>
                  <a:cubicBezTo>
                    <a:pt x="0" y="2032"/>
                    <a:pt x="0" y="2303"/>
                    <a:pt x="127" y="2523"/>
                  </a:cubicBezTo>
                  <a:cubicBezTo>
                    <a:pt x="969" y="3981"/>
                    <a:pt x="969" y="3981"/>
                    <a:pt x="969" y="3981"/>
                  </a:cubicBezTo>
                  <a:cubicBezTo>
                    <a:pt x="1096" y="4200"/>
                    <a:pt x="1330" y="4336"/>
                    <a:pt x="1584" y="4336"/>
                  </a:cubicBezTo>
                  <a:cubicBezTo>
                    <a:pt x="3267" y="4336"/>
                    <a:pt x="3267" y="4336"/>
                    <a:pt x="3267" y="4336"/>
                  </a:cubicBezTo>
                  <a:cubicBezTo>
                    <a:pt x="3382" y="4336"/>
                    <a:pt x="3493" y="4308"/>
                    <a:pt x="3592" y="4257"/>
                  </a:cubicBezTo>
                  <a:cubicBezTo>
                    <a:pt x="3522" y="4202"/>
                    <a:pt x="3462" y="4134"/>
                    <a:pt x="3416" y="4054"/>
                  </a:cubicBez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2" name="Google Shape;302;p18"/>
            <p:cNvSpPr/>
            <p:nvPr/>
          </p:nvSpPr>
          <p:spPr>
            <a:xfrm>
              <a:off x="14743113" y="-5838825"/>
              <a:ext cx="18129248" cy="15838485"/>
            </a:xfrm>
            <a:custGeom>
              <a:rect b="b" l="l" r="r" t="t"/>
              <a:pathLst>
                <a:path extrusionOk="0" h="4222" w="4833">
                  <a:moveTo>
                    <a:pt x="1286" y="3969"/>
                  </a:moveTo>
                  <a:cubicBezTo>
                    <a:pt x="2128" y="2511"/>
                    <a:pt x="2128" y="2511"/>
                    <a:pt x="2128" y="2511"/>
                  </a:cubicBezTo>
                  <a:cubicBezTo>
                    <a:pt x="2255" y="2291"/>
                    <a:pt x="2489" y="2156"/>
                    <a:pt x="2743" y="2156"/>
                  </a:cubicBezTo>
                  <a:cubicBezTo>
                    <a:pt x="4426" y="2156"/>
                    <a:pt x="4426" y="2156"/>
                    <a:pt x="4426" y="2156"/>
                  </a:cubicBezTo>
                  <a:cubicBezTo>
                    <a:pt x="4565" y="2156"/>
                    <a:pt x="4698" y="2197"/>
                    <a:pt x="4811" y="2269"/>
                  </a:cubicBezTo>
                  <a:cubicBezTo>
                    <a:pt x="4833" y="2114"/>
                    <a:pt x="4804" y="1953"/>
                    <a:pt x="4723" y="1813"/>
                  </a:cubicBezTo>
                  <a:cubicBezTo>
                    <a:pt x="3881" y="355"/>
                    <a:pt x="3881" y="355"/>
                    <a:pt x="3881" y="355"/>
                  </a:cubicBezTo>
                  <a:cubicBezTo>
                    <a:pt x="3754" y="135"/>
                    <a:pt x="3520" y="0"/>
                    <a:pt x="3266" y="0"/>
                  </a:cubicBezTo>
                  <a:cubicBezTo>
                    <a:pt x="1583" y="0"/>
                    <a:pt x="1583" y="0"/>
                    <a:pt x="1583" y="0"/>
                  </a:cubicBezTo>
                  <a:cubicBezTo>
                    <a:pt x="1329" y="0"/>
                    <a:pt x="1095" y="135"/>
                    <a:pt x="968" y="355"/>
                  </a:cubicBezTo>
                  <a:cubicBezTo>
                    <a:pt x="127" y="1813"/>
                    <a:pt x="127" y="1813"/>
                    <a:pt x="127" y="1813"/>
                  </a:cubicBezTo>
                  <a:cubicBezTo>
                    <a:pt x="0" y="2033"/>
                    <a:pt x="0" y="2303"/>
                    <a:pt x="127" y="2523"/>
                  </a:cubicBezTo>
                  <a:cubicBezTo>
                    <a:pt x="968" y="3981"/>
                    <a:pt x="968" y="3981"/>
                    <a:pt x="968" y="3981"/>
                  </a:cubicBezTo>
                  <a:cubicBezTo>
                    <a:pt x="1026" y="4080"/>
                    <a:pt x="1105" y="4162"/>
                    <a:pt x="1199" y="4222"/>
                  </a:cubicBezTo>
                  <a:cubicBezTo>
                    <a:pt x="1211" y="4134"/>
                    <a:pt x="1240" y="4048"/>
                    <a:pt x="1286" y="3969"/>
                  </a:cubicBez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303" name="Google Shape;303;p18"/>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4" name="Google Shape;304;p18"/>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 right and 3 points">
  <p:cSld name="Picture on right and 3 points">
    <p:spTree>
      <p:nvGrpSpPr>
        <p:cNvPr id="2904" name="Shape 2904"/>
        <p:cNvGrpSpPr/>
        <p:nvPr/>
      </p:nvGrpSpPr>
      <p:grpSpPr>
        <a:xfrm>
          <a:off x="0" y="0"/>
          <a:ext cx="0" cy="0"/>
          <a:chOff x="0" y="0"/>
          <a:chExt cx="0" cy="0"/>
        </a:xfrm>
      </p:grpSpPr>
      <p:sp>
        <p:nvSpPr>
          <p:cNvPr id="2905" name="Google Shape;2905;p175"/>
          <p:cNvSpPr/>
          <p:nvPr/>
        </p:nvSpPr>
        <p:spPr>
          <a:xfrm>
            <a:off x="7206521" y="0"/>
            <a:ext cx="49854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6" name="Google Shape;2906;p175"/>
          <p:cNvSpPr txBox="1"/>
          <p:nvPr>
            <p:ph type="title"/>
          </p:nvPr>
        </p:nvSpPr>
        <p:spPr>
          <a:xfrm>
            <a:off x="864775" y="912098"/>
            <a:ext cx="5199600" cy="1087200"/>
          </a:xfrm>
          <a:prstGeom prst="rect">
            <a:avLst/>
          </a:prstGeom>
          <a:noFill/>
          <a:ln>
            <a:noFill/>
          </a:ln>
        </p:spPr>
        <p:txBody>
          <a:bodyPr anchorCtr="0" anchor="t" bIns="45700" lIns="91425" spcFirstLastPara="1" rIns="91425" wrap="square" tIns="45700">
            <a:noAutofit/>
          </a:bodyPr>
          <a:lstStyle>
            <a:lvl1pPr lvl="0" marR="0" algn="l">
              <a:lnSpc>
                <a:spcPct val="115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07" name="Google Shape;2907;p175"/>
          <p:cNvPicPr preferRelativeResize="0"/>
          <p:nvPr/>
        </p:nvPicPr>
        <p:blipFill rotWithShape="1">
          <a:blip r:embed="rId2">
            <a:alphaModFix/>
          </a:blip>
          <a:srcRect b="33204" l="0" r="0" t="34191"/>
          <a:stretch/>
        </p:blipFill>
        <p:spPr>
          <a:xfrm>
            <a:off x="6053604" y="0"/>
            <a:ext cx="8631936" cy="6858000"/>
          </a:xfrm>
          <a:prstGeom prst="rect">
            <a:avLst/>
          </a:prstGeom>
          <a:noFill/>
          <a:ln>
            <a:noFill/>
          </a:ln>
        </p:spPr>
      </p:pic>
      <p:pic>
        <p:nvPicPr>
          <p:cNvPr id="2908" name="Google Shape;2908;p17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09" name="Google Shape;2909;p175"/>
          <p:cNvSpPr/>
          <p:nvPr/>
        </p:nvSpPr>
        <p:spPr>
          <a:xfrm>
            <a:off x="6796461" y="4921449"/>
            <a:ext cx="75900" cy="759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0" name="Google Shape;2910;p175"/>
          <p:cNvSpPr txBox="1"/>
          <p:nvPr>
            <p:ph idx="1" type="body"/>
          </p:nvPr>
        </p:nvSpPr>
        <p:spPr>
          <a:xfrm>
            <a:off x="864775" y="2506911"/>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1" name="Google Shape;2911;p175"/>
          <p:cNvSpPr txBox="1"/>
          <p:nvPr>
            <p:ph idx="2" type="body"/>
          </p:nvPr>
        </p:nvSpPr>
        <p:spPr>
          <a:xfrm>
            <a:off x="864775" y="2151095"/>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2" name="Google Shape;2912;p175"/>
          <p:cNvSpPr txBox="1"/>
          <p:nvPr>
            <p:ph idx="3" type="body"/>
          </p:nvPr>
        </p:nvSpPr>
        <p:spPr>
          <a:xfrm>
            <a:off x="864775" y="3851083"/>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3" name="Google Shape;2913;p175"/>
          <p:cNvSpPr txBox="1"/>
          <p:nvPr>
            <p:ph idx="4" type="body"/>
          </p:nvPr>
        </p:nvSpPr>
        <p:spPr>
          <a:xfrm>
            <a:off x="864775" y="3519977"/>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4" name="Google Shape;2914;p175"/>
          <p:cNvSpPr txBox="1"/>
          <p:nvPr>
            <p:ph idx="5" type="body"/>
          </p:nvPr>
        </p:nvSpPr>
        <p:spPr>
          <a:xfrm>
            <a:off x="864775" y="5222010"/>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5" name="Google Shape;2915;p175"/>
          <p:cNvSpPr txBox="1"/>
          <p:nvPr>
            <p:ph idx="6" type="body"/>
          </p:nvPr>
        </p:nvSpPr>
        <p:spPr>
          <a:xfrm>
            <a:off x="864775" y="4888293"/>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16" name="Google Shape;2916;p175"/>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2917" name="Google Shape;2917;p175"/>
          <p:cNvSpPr/>
          <p:nvPr/>
        </p:nvSpPr>
        <p:spPr>
          <a:xfrm>
            <a:off x="7426078" y="57197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8" name="Google Shape;2918;p175"/>
          <p:cNvSpPr/>
          <p:nvPr>
            <p:ph idx="7" type="pic"/>
          </p:nvPr>
        </p:nvSpPr>
        <p:spPr>
          <a:xfrm>
            <a:off x="7745320" y="912098"/>
            <a:ext cx="3814500" cy="5033700"/>
          </a:xfrm>
          <a:prstGeom prst="roundRect">
            <a:avLst>
              <a:gd fmla="val 4100" name="adj"/>
            </a:avLst>
          </a:prstGeom>
          <a:solidFill>
            <a:srgbClr val="E87722"/>
          </a:solidFill>
          <a:ln>
            <a:noFill/>
          </a:ln>
        </p:spPr>
      </p:sp>
      <p:sp>
        <p:nvSpPr>
          <p:cNvPr id="2919" name="Google Shape;2919;p17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s layout">
  <p:cSld name="3 points layout">
    <p:spTree>
      <p:nvGrpSpPr>
        <p:cNvPr id="2920" name="Shape 2920"/>
        <p:cNvGrpSpPr/>
        <p:nvPr/>
      </p:nvGrpSpPr>
      <p:grpSpPr>
        <a:xfrm>
          <a:off x="0" y="0"/>
          <a:ext cx="0" cy="0"/>
          <a:chOff x="0" y="0"/>
          <a:chExt cx="0" cy="0"/>
        </a:xfrm>
      </p:grpSpPr>
      <p:pic>
        <p:nvPicPr>
          <p:cNvPr id="2921" name="Google Shape;2921;p176"/>
          <p:cNvPicPr preferRelativeResize="0"/>
          <p:nvPr/>
        </p:nvPicPr>
        <p:blipFill rotWithShape="1">
          <a:blip r:embed="rId2">
            <a:alphaModFix/>
          </a:blip>
          <a:srcRect b="40619" l="0" r="0" t="26775"/>
          <a:stretch/>
        </p:blipFill>
        <p:spPr>
          <a:xfrm>
            <a:off x="1083623" y="-1"/>
            <a:ext cx="8631936" cy="6858000"/>
          </a:xfrm>
          <a:prstGeom prst="rect">
            <a:avLst/>
          </a:prstGeom>
          <a:noFill/>
          <a:ln>
            <a:noFill/>
          </a:ln>
        </p:spPr>
      </p:pic>
      <p:sp>
        <p:nvSpPr>
          <p:cNvPr id="2922" name="Google Shape;2922;p176"/>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23" name="Google Shape;2923;p176"/>
          <p:cNvSpPr/>
          <p:nvPr/>
        </p:nvSpPr>
        <p:spPr>
          <a:xfrm>
            <a:off x="2011134" y="620918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4" name="Google Shape;2924;p176"/>
          <p:cNvSpPr/>
          <p:nvPr/>
        </p:nvSpPr>
        <p:spPr>
          <a:xfrm>
            <a:off x="5386982"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5" name="Google Shape;2925;p176"/>
          <p:cNvSpPr/>
          <p:nvPr/>
        </p:nvSpPr>
        <p:spPr>
          <a:xfrm>
            <a:off x="8173725"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6" name="Google Shape;2926;p176"/>
          <p:cNvSpPr/>
          <p:nvPr/>
        </p:nvSpPr>
        <p:spPr>
          <a:xfrm rot="5400000">
            <a:off x="6145770" y="2863956"/>
            <a:ext cx="1090500" cy="9711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27" name="Google Shape;2927;p176"/>
          <p:cNvSpPr/>
          <p:nvPr/>
        </p:nvSpPr>
        <p:spPr>
          <a:xfrm rot="5400000">
            <a:off x="8932511" y="2863956"/>
            <a:ext cx="1090500" cy="971100"/>
          </a:xfrm>
          <a:prstGeom prst="hexagon">
            <a:avLst>
              <a:gd fmla="val 25000" name="adj"/>
              <a:gd fmla="val 115470" name="vf"/>
            </a:avLst>
          </a:prstGeom>
          <a:solidFill>
            <a:srgbClr val="1E40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28" name="Google Shape;2928;p176"/>
          <p:cNvSpPr/>
          <p:nvPr/>
        </p:nvSpPr>
        <p:spPr>
          <a:xfrm>
            <a:off x="2600237" y="2491994"/>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9" name="Google Shape;2929;p176"/>
          <p:cNvSpPr/>
          <p:nvPr/>
        </p:nvSpPr>
        <p:spPr>
          <a:xfrm rot="5400000">
            <a:off x="3374436"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30" name="Google Shape;2930;p176"/>
          <p:cNvSpPr txBox="1"/>
          <p:nvPr>
            <p:ph idx="1" type="body"/>
          </p:nvPr>
        </p:nvSpPr>
        <p:spPr>
          <a:xfrm>
            <a:off x="562503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31" name="Google Shape;2931;p176"/>
          <p:cNvSpPr txBox="1"/>
          <p:nvPr>
            <p:ph idx="2" type="body"/>
          </p:nvPr>
        </p:nvSpPr>
        <p:spPr>
          <a:xfrm>
            <a:off x="8419482"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2932" name="Google Shape;2932;p17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33" name="Google Shape;2933;p17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934" name="Google Shape;2934;p176"/>
          <p:cNvSpPr txBox="1"/>
          <p:nvPr>
            <p:ph idx="3" type="body"/>
          </p:nvPr>
        </p:nvSpPr>
        <p:spPr>
          <a:xfrm>
            <a:off x="284618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 Top">
  <p:cSld name="Content Heading And Text - Top">
    <p:spTree>
      <p:nvGrpSpPr>
        <p:cNvPr id="2935" name="Shape 2935"/>
        <p:cNvGrpSpPr/>
        <p:nvPr/>
      </p:nvGrpSpPr>
      <p:grpSpPr>
        <a:xfrm>
          <a:off x="0" y="0"/>
          <a:ext cx="0" cy="0"/>
          <a:chOff x="0" y="0"/>
          <a:chExt cx="0" cy="0"/>
        </a:xfrm>
      </p:grpSpPr>
      <p:pic>
        <p:nvPicPr>
          <p:cNvPr id="2936" name="Google Shape;2936;p177"/>
          <p:cNvPicPr preferRelativeResize="0"/>
          <p:nvPr/>
        </p:nvPicPr>
        <p:blipFill rotWithShape="1">
          <a:blip r:embed="rId2">
            <a:alphaModFix/>
          </a:blip>
          <a:srcRect b="40619" l="0" r="0" t="26775"/>
          <a:stretch/>
        </p:blipFill>
        <p:spPr>
          <a:xfrm>
            <a:off x="1089561" y="0"/>
            <a:ext cx="8631936" cy="6858000"/>
          </a:xfrm>
          <a:prstGeom prst="rect">
            <a:avLst/>
          </a:prstGeom>
          <a:noFill/>
          <a:ln>
            <a:noFill/>
          </a:ln>
        </p:spPr>
      </p:pic>
      <p:sp>
        <p:nvSpPr>
          <p:cNvPr id="2937" name="Google Shape;2937;p177"/>
          <p:cNvSpPr txBox="1"/>
          <p:nvPr>
            <p:ph type="title"/>
          </p:nvPr>
        </p:nvSpPr>
        <p:spPr>
          <a:xfrm>
            <a:off x="2670470"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38" name="Google Shape;2938;p17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39" name="Google Shape;2939;p177"/>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0" name="Google Shape;2940;p177"/>
          <p:cNvSpPr txBox="1"/>
          <p:nvPr>
            <p:ph idx="1" type="body"/>
          </p:nvPr>
        </p:nvSpPr>
        <p:spPr>
          <a:xfrm>
            <a:off x="2670470"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41" name="Google Shape;2941;p17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 Middle">
  <p:cSld name="Content Slide 2 - Middle">
    <p:spTree>
      <p:nvGrpSpPr>
        <p:cNvPr id="2942" name="Shape 2942"/>
        <p:cNvGrpSpPr/>
        <p:nvPr/>
      </p:nvGrpSpPr>
      <p:grpSpPr>
        <a:xfrm>
          <a:off x="0" y="0"/>
          <a:ext cx="0" cy="0"/>
          <a:chOff x="0" y="0"/>
          <a:chExt cx="0" cy="0"/>
        </a:xfrm>
      </p:grpSpPr>
      <p:pic>
        <p:nvPicPr>
          <p:cNvPr id="2943" name="Google Shape;2943;p178"/>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2944" name="Google Shape;2944;p178"/>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45" name="Google Shape;2945;p17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46" name="Google Shape;2946;p178"/>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7" name="Google Shape;2947;p17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948" name="Google Shape;2948;p178"/>
          <p:cNvSpPr txBox="1"/>
          <p:nvPr>
            <p:ph idx="1" type="body"/>
          </p:nvPr>
        </p:nvSpPr>
        <p:spPr>
          <a:xfrm>
            <a:off x="2671180"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49" name="Google Shape;2949;p178"/>
          <p:cNvSpPr txBox="1"/>
          <p:nvPr>
            <p:ph idx="2" type="body"/>
          </p:nvPr>
        </p:nvSpPr>
        <p:spPr>
          <a:xfrm>
            <a:off x="2671180"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2 - End">
    <p:spTree>
      <p:nvGrpSpPr>
        <p:cNvPr id="2950" name="Shape 2950"/>
        <p:cNvGrpSpPr/>
        <p:nvPr/>
      </p:nvGrpSpPr>
      <p:grpSpPr>
        <a:xfrm>
          <a:off x="0" y="0"/>
          <a:ext cx="0" cy="0"/>
          <a:chOff x="0" y="0"/>
          <a:chExt cx="0" cy="0"/>
        </a:xfrm>
      </p:grpSpPr>
      <p:pic>
        <p:nvPicPr>
          <p:cNvPr id="2951" name="Google Shape;2951;p179"/>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2952" name="Google Shape;2952;p179"/>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53" name="Google Shape;2953;p17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54" name="Google Shape;2954;p179"/>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5" name="Google Shape;2955;p17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956" name="Google Shape;2956;p179"/>
          <p:cNvSpPr txBox="1"/>
          <p:nvPr>
            <p:ph idx="1" type="body"/>
          </p:nvPr>
        </p:nvSpPr>
        <p:spPr>
          <a:xfrm>
            <a:off x="2671826"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57" name="Google Shape;2957;p179"/>
          <p:cNvSpPr txBox="1"/>
          <p:nvPr>
            <p:ph idx="2" type="body"/>
          </p:nvPr>
        </p:nvSpPr>
        <p:spPr>
          <a:xfrm>
            <a:off x="2671826"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p:cSld name="Bulleted Text">
    <p:spTree>
      <p:nvGrpSpPr>
        <p:cNvPr id="2958" name="Shape 2958"/>
        <p:cNvGrpSpPr/>
        <p:nvPr/>
      </p:nvGrpSpPr>
      <p:grpSpPr>
        <a:xfrm>
          <a:off x="0" y="0"/>
          <a:ext cx="0" cy="0"/>
          <a:chOff x="0" y="0"/>
          <a:chExt cx="0" cy="0"/>
        </a:xfrm>
      </p:grpSpPr>
      <p:pic>
        <p:nvPicPr>
          <p:cNvPr id="2959" name="Google Shape;2959;p180"/>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2960" name="Google Shape;2960;p180"/>
          <p:cNvSpPr txBox="1"/>
          <p:nvPr>
            <p:ph type="title"/>
          </p:nvPr>
        </p:nvSpPr>
        <p:spPr>
          <a:xfrm>
            <a:off x="2676719"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61" name="Google Shape;2961;p18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62" name="Google Shape;2962;p180"/>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3" name="Google Shape;2963;p180"/>
          <p:cNvSpPr txBox="1"/>
          <p:nvPr>
            <p:ph idx="1" type="body"/>
          </p:nvPr>
        </p:nvSpPr>
        <p:spPr>
          <a:xfrm>
            <a:off x="2676719" y="2063015"/>
            <a:ext cx="3680700" cy="33336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64" name="Google Shape;2964;p180"/>
          <p:cNvSpPr txBox="1"/>
          <p:nvPr>
            <p:ph idx="2" type="body"/>
          </p:nvPr>
        </p:nvSpPr>
        <p:spPr>
          <a:xfrm>
            <a:off x="6623505" y="2078941"/>
            <a:ext cx="3680700" cy="33177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65" name="Google Shape;2965;p18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1">
  <p:cSld name="1_Section Divider_1">
    <p:spTree>
      <p:nvGrpSpPr>
        <p:cNvPr id="2966" name="Shape 2966"/>
        <p:cNvGrpSpPr/>
        <p:nvPr/>
      </p:nvGrpSpPr>
      <p:grpSpPr>
        <a:xfrm>
          <a:off x="0" y="0"/>
          <a:ext cx="0" cy="0"/>
          <a:chOff x="0" y="0"/>
          <a:chExt cx="0" cy="0"/>
        </a:xfrm>
      </p:grpSpPr>
      <p:sp>
        <p:nvSpPr>
          <p:cNvPr id="2967" name="Google Shape;2967;p181"/>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pic>
        <p:nvPicPr>
          <p:cNvPr id="2968" name="Google Shape;2968;p181" title="Artboard 1.png"/>
          <p:cNvPicPr preferRelativeResize="0"/>
          <p:nvPr/>
        </p:nvPicPr>
        <p:blipFill rotWithShape="1">
          <a:blip r:embed="rId2">
            <a:alphaModFix/>
          </a:blip>
          <a:srcRect b="0" l="0" r="0" t="0"/>
          <a:stretch/>
        </p:blipFill>
        <p:spPr>
          <a:xfrm>
            <a:off x="-547080" y="-2406225"/>
            <a:ext cx="12630999" cy="9417750"/>
          </a:xfrm>
          <a:prstGeom prst="rect">
            <a:avLst/>
          </a:prstGeom>
          <a:noFill/>
          <a:ln>
            <a:noFill/>
          </a:ln>
        </p:spPr>
      </p:pic>
      <p:sp>
        <p:nvSpPr>
          <p:cNvPr id="2969" name="Google Shape;2969;p181"/>
          <p:cNvSpPr txBox="1"/>
          <p:nvPr>
            <p:ph type="title"/>
          </p:nvPr>
        </p:nvSpPr>
        <p:spPr>
          <a:xfrm>
            <a:off x="6920395" y="2882725"/>
            <a:ext cx="42843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000"/>
              <a:buFont typeface="Poppins"/>
              <a:buNone/>
              <a:defRPr b="1" i="0" sz="40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0" name="Google Shape;2970;p181"/>
          <p:cNvSpPr txBox="1"/>
          <p:nvPr>
            <p:ph idx="1" type="subTitle"/>
          </p:nvPr>
        </p:nvSpPr>
        <p:spPr>
          <a:xfrm>
            <a:off x="6920400" y="4059750"/>
            <a:ext cx="4284300" cy="4413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2971" name="Google Shape;2971;p181"/>
          <p:cNvPicPr preferRelativeResize="0"/>
          <p:nvPr/>
        </p:nvPicPr>
        <p:blipFill rotWithShape="1">
          <a:blip r:embed="rId3">
            <a:alphaModFix/>
          </a:blip>
          <a:srcRect b="0" l="0" r="0" t="0"/>
          <a:stretch/>
        </p:blipFill>
        <p:spPr>
          <a:xfrm>
            <a:off x="10745117" y="281181"/>
            <a:ext cx="1133950" cy="422452"/>
          </a:xfrm>
          <a:prstGeom prst="rect">
            <a:avLst/>
          </a:prstGeom>
          <a:noFill/>
          <a:ln>
            <a:noFill/>
          </a:ln>
        </p:spPr>
      </p:pic>
      <p:sp>
        <p:nvSpPr>
          <p:cNvPr id="2972" name="Google Shape;2972;p181"/>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lt1"/>
                </a:solidFill>
                <a:latin typeface="Archivo"/>
                <a:ea typeface="Archivo"/>
                <a:cs typeface="Archivo"/>
                <a:sym typeface="Archivo"/>
              </a:rPr>
              <a:t>© 2025 </a:t>
            </a:r>
            <a:r>
              <a:rPr b="1" i="0" lang="en-US" sz="800" u="none" cap="none" strike="noStrike">
                <a:solidFill>
                  <a:schemeClr val="lt1"/>
                </a:solidFill>
                <a:latin typeface="Archivo"/>
                <a:ea typeface="Archivo"/>
                <a:cs typeface="Archivo"/>
                <a:sym typeface="Archivo"/>
              </a:rPr>
              <a:t>Square 9</a:t>
            </a:r>
            <a:r>
              <a:rPr b="0" i="0" lang="en-US" sz="800" u="none" cap="none" strike="noStrike">
                <a:solidFill>
                  <a:schemeClr val="lt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2973" name="Google Shape;2973;p181"/>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2974" name="Google Shape;2974;p181" title="Line art white.png"/>
          <p:cNvPicPr preferRelativeResize="0"/>
          <p:nvPr/>
        </p:nvPicPr>
        <p:blipFill rotWithShape="1">
          <a:blip r:embed="rId4">
            <a:alphaModFix/>
          </a:blip>
          <a:srcRect b="73977" l="0" r="65201" t="0"/>
          <a:stretch/>
        </p:blipFill>
        <p:spPr>
          <a:xfrm flipH="1" rot="10800000">
            <a:off x="2881100" y="3034476"/>
            <a:ext cx="2442673" cy="2011249"/>
          </a:xfrm>
          <a:prstGeom prst="rect">
            <a:avLst/>
          </a:prstGeom>
          <a:noFill/>
          <a:ln>
            <a:noFill/>
          </a:ln>
        </p:spPr>
      </p:pic>
      <p:pic>
        <p:nvPicPr>
          <p:cNvPr id="2975" name="Google Shape;2975;p181" title="Artboard 1.png"/>
          <p:cNvPicPr preferRelativeResize="0"/>
          <p:nvPr/>
        </p:nvPicPr>
        <p:blipFill rotWithShape="1">
          <a:blip r:embed="rId2">
            <a:alphaModFix/>
          </a:blip>
          <a:srcRect b="78603" l="3125" r="86014" t="8462"/>
          <a:stretch/>
        </p:blipFill>
        <p:spPr>
          <a:xfrm>
            <a:off x="549325" y="2571625"/>
            <a:ext cx="1088399" cy="966576"/>
          </a:xfrm>
          <a:prstGeom prst="rect">
            <a:avLst/>
          </a:prstGeom>
          <a:noFill/>
          <a:ln>
            <a:noFill/>
          </a:ln>
        </p:spPr>
      </p:pic>
      <p:sp>
        <p:nvSpPr>
          <p:cNvPr id="2976" name="Google Shape;2976;p181"/>
          <p:cNvSpPr/>
          <p:nvPr/>
        </p:nvSpPr>
        <p:spPr>
          <a:xfrm>
            <a:off x="463688" y="3814525"/>
            <a:ext cx="2484600" cy="168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7" name="Google Shape;2977;p181" title="Artboard 2.png"/>
          <p:cNvPicPr preferRelativeResize="0"/>
          <p:nvPr/>
        </p:nvPicPr>
        <p:blipFill rotWithShape="1">
          <a:blip r:embed="rId5">
            <a:alphaModFix/>
          </a:blip>
          <a:srcRect b="0" l="0" r="0" t="0"/>
          <a:stretch/>
        </p:blipFill>
        <p:spPr>
          <a:xfrm>
            <a:off x="1120025" y="4182600"/>
            <a:ext cx="1527649" cy="1537400"/>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oints layout">
  <p:cSld name="6 points layout">
    <p:bg>
      <p:bgPr>
        <a:solidFill>
          <a:srgbClr val="E9F0F7"/>
        </a:solidFill>
      </p:bgPr>
    </p:bg>
    <p:spTree>
      <p:nvGrpSpPr>
        <p:cNvPr id="2978" name="Shape 2978"/>
        <p:cNvGrpSpPr/>
        <p:nvPr/>
      </p:nvGrpSpPr>
      <p:grpSpPr>
        <a:xfrm>
          <a:off x="0" y="0"/>
          <a:ext cx="0" cy="0"/>
          <a:chOff x="0" y="0"/>
          <a:chExt cx="0" cy="0"/>
        </a:xfrm>
      </p:grpSpPr>
      <p:sp>
        <p:nvSpPr>
          <p:cNvPr id="2979" name="Google Shape;2979;p182"/>
          <p:cNvSpPr txBox="1"/>
          <p:nvPr>
            <p:ph type="title"/>
          </p:nvPr>
        </p:nvSpPr>
        <p:spPr>
          <a:xfrm>
            <a:off x="8314791" y="947057"/>
            <a:ext cx="2790600" cy="194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80" name="Google Shape;2980;p182"/>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2981" name="Google Shape;2981;p18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2982" name="Google Shape;2982;p182"/>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3" name="Google Shape;2983;p182"/>
          <p:cNvSpPr/>
          <p:nvPr/>
        </p:nvSpPr>
        <p:spPr>
          <a:xfrm>
            <a:off x="667815" y="3429001"/>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4" name="Google Shape;2984;p182"/>
          <p:cNvSpPr/>
          <p:nvPr/>
        </p:nvSpPr>
        <p:spPr>
          <a:xfrm>
            <a:off x="3160644"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5" name="Google Shape;2985;p182"/>
          <p:cNvSpPr/>
          <p:nvPr/>
        </p:nvSpPr>
        <p:spPr>
          <a:xfrm>
            <a:off x="5653473"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6" name="Google Shape;2986;p182"/>
          <p:cNvSpPr/>
          <p:nvPr/>
        </p:nvSpPr>
        <p:spPr>
          <a:xfrm>
            <a:off x="667815" y="947058"/>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7" name="Google Shape;2987;p182"/>
          <p:cNvSpPr/>
          <p:nvPr/>
        </p:nvSpPr>
        <p:spPr>
          <a:xfrm>
            <a:off x="3160644"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8" name="Google Shape;2988;p182"/>
          <p:cNvSpPr/>
          <p:nvPr/>
        </p:nvSpPr>
        <p:spPr>
          <a:xfrm>
            <a:off x="5653473"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9" name="Google Shape;2989;p18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990" name="Google Shape;2990;p182"/>
          <p:cNvSpPr txBox="1"/>
          <p:nvPr>
            <p:ph idx="1" type="body"/>
          </p:nvPr>
        </p:nvSpPr>
        <p:spPr>
          <a:xfrm>
            <a:off x="8314790" y="3429000"/>
            <a:ext cx="2970600" cy="1501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91" name="Google Shape;2991;p182"/>
          <p:cNvSpPr txBox="1"/>
          <p:nvPr>
            <p:ph idx="2" type="body"/>
          </p:nvPr>
        </p:nvSpPr>
        <p:spPr>
          <a:xfrm>
            <a:off x="781600"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92" name="Google Shape;2992;p182"/>
          <p:cNvSpPr txBox="1"/>
          <p:nvPr>
            <p:ph idx="3" type="body"/>
          </p:nvPr>
        </p:nvSpPr>
        <p:spPr>
          <a:xfrm>
            <a:off x="327442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93" name="Google Shape;2993;p182"/>
          <p:cNvSpPr txBox="1"/>
          <p:nvPr>
            <p:ph idx="4" type="body"/>
          </p:nvPr>
        </p:nvSpPr>
        <p:spPr>
          <a:xfrm>
            <a:off x="579460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94" name="Google Shape;2994;p182"/>
          <p:cNvSpPr txBox="1"/>
          <p:nvPr>
            <p:ph idx="5" type="body"/>
          </p:nvPr>
        </p:nvSpPr>
        <p:spPr>
          <a:xfrm>
            <a:off x="781600"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95" name="Google Shape;2995;p182"/>
          <p:cNvSpPr txBox="1"/>
          <p:nvPr>
            <p:ph idx="6" type="body"/>
          </p:nvPr>
        </p:nvSpPr>
        <p:spPr>
          <a:xfrm>
            <a:off x="327442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2996" name="Google Shape;2996;p182"/>
          <p:cNvSpPr txBox="1"/>
          <p:nvPr>
            <p:ph idx="7" type="body"/>
          </p:nvPr>
        </p:nvSpPr>
        <p:spPr>
          <a:xfrm>
            <a:off x="579460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2997" name="Shape 2997"/>
        <p:cNvGrpSpPr/>
        <p:nvPr/>
      </p:nvGrpSpPr>
      <p:grpSpPr>
        <a:xfrm>
          <a:off x="0" y="0"/>
          <a:ext cx="0" cy="0"/>
          <a:chOff x="0" y="0"/>
          <a:chExt cx="0" cy="0"/>
        </a:xfrm>
      </p:grpSpPr>
      <p:sp>
        <p:nvSpPr>
          <p:cNvPr id="2998" name="Google Shape;2998;p183"/>
          <p:cNvSpPr/>
          <p:nvPr/>
        </p:nvSpPr>
        <p:spPr>
          <a:xfrm>
            <a:off x="8677619" y="0"/>
            <a:ext cx="35145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9" name="Google Shape;2999;p18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000" name="Google Shape;3000;p183"/>
          <p:cNvPicPr preferRelativeResize="0"/>
          <p:nvPr/>
        </p:nvPicPr>
        <p:blipFill rotWithShape="1">
          <a:blip r:embed="rId2">
            <a:alphaModFix/>
          </a:blip>
          <a:srcRect b="34055" l="0" r="46853" t="34055"/>
          <a:stretch/>
        </p:blipFill>
        <p:spPr>
          <a:xfrm>
            <a:off x="7501665" y="1"/>
            <a:ext cx="4690336" cy="6858000"/>
          </a:xfrm>
          <a:prstGeom prst="rect">
            <a:avLst/>
          </a:prstGeom>
          <a:noFill/>
          <a:ln>
            <a:noFill/>
          </a:ln>
        </p:spPr>
      </p:pic>
      <p:pic>
        <p:nvPicPr>
          <p:cNvPr id="3001" name="Google Shape;3001;p18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002" name="Google Shape;3002;p183"/>
          <p:cNvSpPr txBox="1"/>
          <p:nvPr>
            <p:ph type="title"/>
          </p:nvPr>
        </p:nvSpPr>
        <p:spPr>
          <a:xfrm>
            <a:off x="969219" y="706012"/>
            <a:ext cx="61875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03" name="Google Shape;3003;p183"/>
          <p:cNvSpPr/>
          <p:nvPr/>
        </p:nvSpPr>
        <p:spPr>
          <a:xfrm>
            <a:off x="8167739" y="512004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4" name="Google Shape;3004;p183"/>
          <p:cNvSpPr/>
          <p:nvPr/>
        </p:nvSpPr>
        <p:spPr>
          <a:xfrm>
            <a:off x="887249"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005" name="Google Shape;3005;p183"/>
          <p:cNvCxnSpPr/>
          <p:nvPr/>
        </p:nvCxnSpPr>
        <p:spPr>
          <a:xfrm>
            <a:off x="9197009" y="2528535"/>
            <a:ext cx="1920900" cy="0"/>
          </a:xfrm>
          <a:prstGeom prst="straightConnector1">
            <a:avLst/>
          </a:prstGeom>
          <a:noFill/>
          <a:ln cap="flat" cmpd="sng" w="9525">
            <a:solidFill>
              <a:srgbClr val="BFBFBF"/>
            </a:solidFill>
            <a:prstDash val="solid"/>
            <a:miter lim="800000"/>
            <a:headEnd len="sm" w="sm" type="none"/>
            <a:tailEnd len="sm" w="sm" type="none"/>
          </a:ln>
        </p:spPr>
      </p:cxnSp>
      <p:cxnSp>
        <p:nvCxnSpPr>
          <p:cNvPr id="3006" name="Google Shape;3006;p183"/>
          <p:cNvCxnSpPr/>
          <p:nvPr/>
        </p:nvCxnSpPr>
        <p:spPr>
          <a:xfrm>
            <a:off x="9197009" y="4271196"/>
            <a:ext cx="1920900" cy="0"/>
          </a:xfrm>
          <a:prstGeom prst="straightConnector1">
            <a:avLst/>
          </a:prstGeom>
          <a:noFill/>
          <a:ln cap="flat" cmpd="sng" w="9525">
            <a:solidFill>
              <a:srgbClr val="BFBFBF"/>
            </a:solidFill>
            <a:prstDash val="solid"/>
            <a:miter lim="800000"/>
            <a:headEnd len="sm" w="sm" type="none"/>
            <a:tailEnd len="sm" w="sm" type="none"/>
          </a:ln>
        </p:spPr>
      </p:cxnSp>
      <p:sp>
        <p:nvSpPr>
          <p:cNvPr id="3007" name="Google Shape;3007;p183"/>
          <p:cNvSpPr txBox="1"/>
          <p:nvPr>
            <p:ph idx="1" type="body"/>
          </p:nvPr>
        </p:nvSpPr>
        <p:spPr>
          <a:xfrm>
            <a:off x="991033"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08" name="Google Shape;3008;p183"/>
          <p:cNvSpPr/>
          <p:nvPr/>
        </p:nvSpPr>
        <p:spPr>
          <a:xfrm>
            <a:off x="4186642"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9" name="Google Shape;3009;p183"/>
          <p:cNvSpPr txBox="1"/>
          <p:nvPr>
            <p:ph idx="2" type="body"/>
          </p:nvPr>
        </p:nvSpPr>
        <p:spPr>
          <a:xfrm>
            <a:off x="4290426"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10" name="Google Shape;3010;p183"/>
          <p:cNvSpPr txBox="1"/>
          <p:nvPr>
            <p:ph idx="3" type="body"/>
          </p:nvPr>
        </p:nvSpPr>
        <p:spPr>
          <a:xfrm>
            <a:off x="9002952" y="1066569"/>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1" name="Google Shape;3011;p183"/>
          <p:cNvSpPr txBox="1"/>
          <p:nvPr>
            <p:ph idx="4" type="body"/>
          </p:nvPr>
        </p:nvSpPr>
        <p:spPr>
          <a:xfrm>
            <a:off x="9002952" y="1698786"/>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12" name="Google Shape;3012;p183"/>
          <p:cNvSpPr txBox="1"/>
          <p:nvPr>
            <p:ph idx="5" type="body"/>
          </p:nvPr>
        </p:nvSpPr>
        <p:spPr>
          <a:xfrm>
            <a:off x="9006450" y="2852300"/>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3" name="Google Shape;3013;p183"/>
          <p:cNvSpPr txBox="1"/>
          <p:nvPr>
            <p:ph idx="6" type="body"/>
          </p:nvPr>
        </p:nvSpPr>
        <p:spPr>
          <a:xfrm>
            <a:off x="9006450" y="3484517"/>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14" name="Google Shape;3014;p183"/>
          <p:cNvSpPr txBox="1"/>
          <p:nvPr>
            <p:ph idx="7" type="body"/>
          </p:nvPr>
        </p:nvSpPr>
        <p:spPr>
          <a:xfrm>
            <a:off x="9002952" y="4560224"/>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5" name="Google Shape;3015;p183"/>
          <p:cNvSpPr txBox="1"/>
          <p:nvPr>
            <p:ph idx="8" type="body"/>
          </p:nvPr>
        </p:nvSpPr>
        <p:spPr>
          <a:xfrm>
            <a:off x="9002952" y="5192441"/>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16" name="Google Shape;3016;p183"/>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ayout">
  <p:cSld name="Team Layout">
    <p:spTree>
      <p:nvGrpSpPr>
        <p:cNvPr id="3017" name="Shape 3017"/>
        <p:cNvGrpSpPr/>
        <p:nvPr/>
      </p:nvGrpSpPr>
      <p:grpSpPr>
        <a:xfrm>
          <a:off x="0" y="0"/>
          <a:ext cx="0" cy="0"/>
          <a:chOff x="0" y="0"/>
          <a:chExt cx="0" cy="0"/>
        </a:xfrm>
      </p:grpSpPr>
      <p:pic>
        <p:nvPicPr>
          <p:cNvPr id="3018" name="Google Shape;3018;p184"/>
          <p:cNvPicPr preferRelativeResize="0"/>
          <p:nvPr/>
        </p:nvPicPr>
        <p:blipFill rotWithShape="1">
          <a:blip r:embed="rId2">
            <a:alphaModFix/>
          </a:blip>
          <a:srcRect b="64782" l="0" r="0" t="3326"/>
          <a:stretch/>
        </p:blipFill>
        <p:spPr>
          <a:xfrm>
            <a:off x="3274498" y="1"/>
            <a:ext cx="8825390" cy="6858000"/>
          </a:xfrm>
          <a:prstGeom prst="rect">
            <a:avLst/>
          </a:prstGeom>
          <a:noFill/>
          <a:ln>
            <a:noFill/>
          </a:ln>
        </p:spPr>
      </p:pic>
      <p:sp>
        <p:nvSpPr>
          <p:cNvPr id="3019" name="Google Shape;3019;p184"/>
          <p:cNvSpPr/>
          <p:nvPr/>
        </p:nvSpPr>
        <p:spPr>
          <a:xfrm>
            <a:off x="8393024" y="186331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20" name="Google Shape;3020;p18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021" name="Google Shape;3021;p184"/>
          <p:cNvSpPr txBox="1"/>
          <p:nvPr>
            <p:ph type="title"/>
          </p:nvPr>
        </p:nvSpPr>
        <p:spPr>
          <a:xfrm>
            <a:off x="1101413" y="517543"/>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22" name="Google Shape;3022;p184"/>
          <p:cNvSpPr txBox="1"/>
          <p:nvPr>
            <p:ph idx="1" type="body"/>
          </p:nvPr>
        </p:nvSpPr>
        <p:spPr>
          <a:xfrm>
            <a:off x="1101414" y="1823281"/>
            <a:ext cx="6611400" cy="3350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23" name="Google Shape;3023;p184"/>
          <p:cNvSpPr txBox="1"/>
          <p:nvPr>
            <p:ph idx="2" type="body"/>
          </p:nvPr>
        </p:nvSpPr>
        <p:spPr>
          <a:xfrm>
            <a:off x="8861500" y="824120"/>
            <a:ext cx="2695500" cy="19074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24" name="Google Shape;3024;p184"/>
          <p:cNvSpPr txBox="1"/>
          <p:nvPr>
            <p:ph idx="3" type="body"/>
          </p:nvPr>
        </p:nvSpPr>
        <p:spPr>
          <a:xfrm>
            <a:off x="8850867" y="2887307"/>
            <a:ext cx="2695500" cy="19074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25" name="Google Shape;3025;p18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fographic 03">
  <p:cSld name="1_Infographic 03">
    <p:spTree>
      <p:nvGrpSpPr>
        <p:cNvPr id="305" name="Shape 305"/>
        <p:cNvGrpSpPr/>
        <p:nvPr/>
      </p:nvGrpSpPr>
      <p:grpSpPr>
        <a:xfrm>
          <a:off x="0" y="0"/>
          <a:ext cx="0" cy="0"/>
          <a:chOff x="0" y="0"/>
          <a:chExt cx="0" cy="0"/>
        </a:xfrm>
      </p:grpSpPr>
      <p:sp>
        <p:nvSpPr>
          <p:cNvPr id="306" name="Google Shape;306;p1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07" name="Google Shape;307;p19"/>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08" name="Google Shape;308;p19"/>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9" name="Google Shape;309;p19"/>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310" name="Google Shape;310;p19"/>
          <p:cNvSpPr txBox="1"/>
          <p:nvPr>
            <p:ph idx="1" type="body"/>
          </p:nvPr>
        </p:nvSpPr>
        <p:spPr>
          <a:xfrm>
            <a:off x="8392885"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1" name="Google Shape;311;p19"/>
          <p:cNvSpPr txBox="1"/>
          <p:nvPr>
            <p:ph idx="2" type="body"/>
          </p:nvPr>
        </p:nvSpPr>
        <p:spPr>
          <a:xfrm>
            <a:off x="8392885"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2" name="Google Shape;312;p19"/>
          <p:cNvSpPr txBox="1"/>
          <p:nvPr>
            <p:ph idx="3" type="body"/>
          </p:nvPr>
        </p:nvSpPr>
        <p:spPr>
          <a:xfrm>
            <a:off x="718457"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3" name="Google Shape;313;p19"/>
          <p:cNvSpPr txBox="1"/>
          <p:nvPr>
            <p:ph idx="4" type="body"/>
          </p:nvPr>
        </p:nvSpPr>
        <p:spPr>
          <a:xfrm>
            <a:off x="718457"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14" name="Google Shape;314;p19"/>
          <p:cNvGrpSpPr/>
          <p:nvPr/>
        </p:nvGrpSpPr>
        <p:grpSpPr>
          <a:xfrm>
            <a:off x="3910110" y="1809406"/>
            <a:ext cx="4372213" cy="3788042"/>
            <a:chOff x="2763520" y="541773"/>
            <a:chExt cx="6664959" cy="5774454"/>
          </a:xfrm>
        </p:grpSpPr>
        <p:sp>
          <p:nvSpPr>
            <p:cNvPr id="315" name="Google Shape;315;p19"/>
            <p:cNvSpPr/>
            <p:nvPr/>
          </p:nvSpPr>
          <p:spPr>
            <a:xfrm>
              <a:off x="6096000" y="541773"/>
              <a:ext cx="2500050" cy="2887226"/>
            </a:xfrm>
            <a:custGeom>
              <a:rect b="b" l="l" r="r" t="t"/>
              <a:pathLst>
                <a:path extrusionOk="0" h="1044" w="904">
                  <a:moveTo>
                    <a:pt x="602" y="0"/>
                  </a:moveTo>
                  <a:lnTo>
                    <a:pt x="0" y="0"/>
                  </a:lnTo>
                  <a:lnTo>
                    <a:pt x="0" y="0"/>
                  </a:lnTo>
                  <a:lnTo>
                    <a:pt x="0" y="0"/>
                  </a:lnTo>
                  <a:lnTo>
                    <a:pt x="301" y="522"/>
                  </a:lnTo>
                  <a:lnTo>
                    <a:pt x="0" y="1044"/>
                  </a:lnTo>
                  <a:lnTo>
                    <a:pt x="602" y="1044"/>
                  </a:lnTo>
                  <a:lnTo>
                    <a:pt x="904" y="522"/>
                  </a:lnTo>
                  <a:lnTo>
                    <a:pt x="602"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6" name="Google Shape;316;p19"/>
            <p:cNvSpPr/>
            <p:nvPr/>
          </p:nvSpPr>
          <p:spPr>
            <a:xfrm>
              <a:off x="6096000" y="1985387"/>
              <a:ext cx="3332479" cy="2887226"/>
            </a:xfrm>
            <a:custGeom>
              <a:rect b="b" l="l" r="r" t="t"/>
              <a:pathLst>
                <a:path extrusionOk="0" h="1044" w="1205">
                  <a:moveTo>
                    <a:pt x="904" y="0"/>
                  </a:moveTo>
                  <a:lnTo>
                    <a:pt x="904" y="0"/>
                  </a:lnTo>
                  <a:lnTo>
                    <a:pt x="904" y="0"/>
                  </a:lnTo>
                  <a:lnTo>
                    <a:pt x="602" y="522"/>
                  </a:lnTo>
                  <a:lnTo>
                    <a:pt x="0" y="522"/>
                  </a:lnTo>
                  <a:lnTo>
                    <a:pt x="301" y="1044"/>
                  </a:lnTo>
                  <a:lnTo>
                    <a:pt x="904" y="1044"/>
                  </a:lnTo>
                  <a:lnTo>
                    <a:pt x="1205" y="522"/>
                  </a:lnTo>
                  <a:lnTo>
                    <a:pt x="904"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7" name="Google Shape;317;p19"/>
            <p:cNvSpPr/>
            <p:nvPr/>
          </p:nvSpPr>
          <p:spPr>
            <a:xfrm>
              <a:off x="5263571" y="3429001"/>
              <a:ext cx="3332479" cy="2887226"/>
            </a:xfrm>
            <a:custGeom>
              <a:rect b="b" l="l" r="r" t="t"/>
              <a:pathLst>
                <a:path extrusionOk="0" h="1044" w="1205">
                  <a:moveTo>
                    <a:pt x="1205" y="522"/>
                  </a:moveTo>
                  <a:lnTo>
                    <a:pt x="602" y="522"/>
                  </a:lnTo>
                  <a:lnTo>
                    <a:pt x="301" y="0"/>
                  </a:lnTo>
                  <a:lnTo>
                    <a:pt x="0" y="522"/>
                  </a:lnTo>
                  <a:lnTo>
                    <a:pt x="301" y="1044"/>
                  </a:lnTo>
                  <a:lnTo>
                    <a:pt x="903" y="1044"/>
                  </a:lnTo>
                  <a:lnTo>
                    <a:pt x="1205" y="522"/>
                  </a:lnTo>
                  <a:lnTo>
                    <a:pt x="1205" y="52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 name="Google Shape;318;p19"/>
            <p:cNvSpPr/>
            <p:nvPr/>
          </p:nvSpPr>
          <p:spPr>
            <a:xfrm>
              <a:off x="3595949" y="3429000"/>
              <a:ext cx="2500050" cy="2887226"/>
            </a:xfrm>
            <a:custGeom>
              <a:rect b="b" l="l" r="r" t="t"/>
              <a:pathLst>
                <a:path extrusionOk="0" h="1044" w="904">
                  <a:moveTo>
                    <a:pt x="904" y="1044"/>
                  </a:moveTo>
                  <a:lnTo>
                    <a:pt x="603" y="522"/>
                  </a:lnTo>
                  <a:lnTo>
                    <a:pt x="904" y="0"/>
                  </a:lnTo>
                  <a:lnTo>
                    <a:pt x="301" y="0"/>
                  </a:lnTo>
                  <a:lnTo>
                    <a:pt x="0" y="522"/>
                  </a:lnTo>
                  <a:lnTo>
                    <a:pt x="301" y="1044"/>
                  </a:lnTo>
                  <a:lnTo>
                    <a:pt x="904" y="1044"/>
                  </a:lnTo>
                  <a:lnTo>
                    <a:pt x="904" y="1044"/>
                  </a:lnTo>
                  <a:lnTo>
                    <a:pt x="904" y="1044"/>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9" name="Google Shape;319;p19"/>
            <p:cNvSpPr/>
            <p:nvPr/>
          </p:nvSpPr>
          <p:spPr>
            <a:xfrm>
              <a:off x="2763520" y="1985387"/>
              <a:ext cx="3332479" cy="2887226"/>
            </a:xfrm>
            <a:custGeom>
              <a:rect b="b" l="l" r="r" t="t"/>
              <a:pathLst>
                <a:path extrusionOk="0" h="1044" w="1205">
                  <a:moveTo>
                    <a:pt x="1205" y="522"/>
                  </a:moveTo>
                  <a:lnTo>
                    <a:pt x="904" y="0"/>
                  </a:lnTo>
                  <a:lnTo>
                    <a:pt x="301" y="0"/>
                  </a:lnTo>
                  <a:lnTo>
                    <a:pt x="0" y="522"/>
                  </a:lnTo>
                  <a:lnTo>
                    <a:pt x="301" y="1044"/>
                  </a:lnTo>
                  <a:lnTo>
                    <a:pt x="301" y="1044"/>
                  </a:lnTo>
                  <a:lnTo>
                    <a:pt x="301" y="1044"/>
                  </a:lnTo>
                  <a:lnTo>
                    <a:pt x="602" y="522"/>
                  </a:lnTo>
                  <a:lnTo>
                    <a:pt x="1205" y="522"/>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 name="Google Shape;320;p19"/>
            <p:cNvSpPr/>
            <p:nvPr/>
          </p:nvSpPr>
          <p:spPr>
            <a:xfrm>
              <a:off x="3595949" y="541773"/>
              <a:ext cx="3332479" cy="2887226"/>
            </a:xfrm>
            <a:custGeom>
              <a:rect b="b" l="l" r="r" t="t"/>
              <a:pathLst>
                <a:path extrusionOk="0" h="1044" w="1205">
                  <a:moveTo>
                    <a:pt x="904" y="0"/>
                  </a:moveTo>
                  <a:lnTo>
                    <a:pt x="301" y="0"/>
                  </a:lnTo>
                  <a:lnTo>
                    <a:pt x="0" y="522"/>
                  </a:lnTo>
                  <a:lnTo>
                    <a:pt x="0" y="522"/>
                  </a:lnTo>
                  <a:lnTo>
                    <a:pt x="0" y="522"/>
                  </a:lnTo>
                  <a:lnTo>
                    <a:pt x="603" y="522"/>
                  </a:lnTo>
                  <a:lnTo>
                    <a:pt x="904" y="1044"/>
                  </a:lnTo>
                  <a:lnTo>
                    <a:pt x="1205" y="522"/>
                  </a:lnTo>
                  <a:lnTo>
                    <a:pt x="904"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1" name="Google Shape;321;p19"/>
            <p:cNvSpPr/>
            <p:nvPr/>
          </p:nvSpPr>
          <p:spPr>
            <a:xfrm>
              <a:off x="5263571" y="1985387"/>
              <a:ext cx="832429" cy="1443614"/>
            </a:xfrm>
            <a:custGeom>
              <a:rect b="b" l="l" r="r" t="t"/>
              <a:pathLst>
                <a:path extrusionOk="0" h="522" w="301">
                  <a:moveTo>
                    <a:pt x="0" y="0"/>
                  </a:moveTo>
                  <a:lnTo>
                    <a:pt x="0" y="0"/>
                  </a:lnTo>
                  <a:lnTo>
                    <a:pt x="301" y="522"/>
                  </a:lnTo>
                  <a:lnTo>
                    <a:pt x="0" y="0"/>
                  </a:lnTo>
                  <a:close/>
                </a:path>
              </a:pathLst>
            </a:custGeom>
            <a:solidFill>
              <a:srgbClr val="F7913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2" name="Google Shape;322;p19"/>
            <p:cNvSpPr/>
            <p:nvPr/>
          </p:nvSpPr>
          <p:spPr>
            <a:xfrm>
              <a:off x="5263571" y="1985387"/>
              <a:ext cx="832429" cy="1443614"/>
            </a:xfrm>
            <a:custGeom>
              <a:rect b="b" l="l" r="r" t="t"/>
              <a:pathLst>
                <a:path extrusionOk="0" h="522" w="301">
                  <a:moveTo>
                    <a:pt x="0" y="0"/>
                  </a:moveTo>
                  <a:lnTo>
                    <a:pt x="0" y="0"/>
                  </a:lnTo>
                  <a:lnTo>
                    <a:pt x="301" y="522"/>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 name="Google Shape;323;p19"/>
            <p:cNvSpPr/>
            <p:nvPr/>
          </p:nvSpPr>
          <p:spPr>
            <a:xfrm>
              <a:off x="6096000" y="1985387"/>
              <a:ext cx="2549830" cy="1521048"/>
            </a:xfrm>
            <a:custGeom>
              <a:rect b="b" l="l" r="r" t="t"/>
              <a:pathLst>
                <a:path extrusionOk="0" h="550" w="922">
                  <a:moveTo>
                    <a:pt x="922" y="31"/>
                  </a:moveTo>
                  <a:lnTo>
                    <a:pt x="622" y="550"/>
                  </a:lnTo>
                  <a:lnTo>
                    <a:pt x="602" y="522"/>
                  </a:lnTo>
                  <a:lnTo>
                    <a:pt x="0" y="522"/>
                  </a:lnTo>
                  <a:lnTo>
                    <a:pt x="16" y="550"/>
                  </a:lnTo>
                  <a:lnTo>
                    <a:pt x="622" y="550"/>
                  </a:lnTo>
                  <a:lnTo>
                    <a:pt x="922" y="31"/>
                  </a:lnTo>
                  <a:close/>
                  <a:moveTo>
                    <a:pt x="904" y="0"/>
                  </a:moveTo>
                  <a:lnTo>
                    <a:pt x="904" y="0"/>
                  </a:lnTo>
                  <a:lnTo>
                    <a:pt x="904" y="0"/>
                  </a:lnTo>
                  <a:lnTo>
                    <a:pt x="922" y="31"/>
                  </a:lnTo>
                  <a:lnTo>
                    <a:pt x="904"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4" name="Google Shape;324;p19"/>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5" name="Google Shape;325;p19"/>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6" name="Google Shape;326;p19"/>
            <p:cNvSpPr/>
            <p:nvPr/>
          </p:nvSpPr>
          <p:spPr>
            <a:xfrm>
              <a:off x="3595949" y="1899655"/>
              <a:ext cx="2544299" cy="1529346"/>
            </a:xfrm>
            <a:custGeom>
              <a:rect b="b" l="l" r="r" t="t"/>
              <a:pathLst>
                <a:path extrusionOk="0" h="553" w="920">
                  <a:moveTo>
                    <a:pt x="14" y="7"/>
                  </a:moveTo>
                  <a:lnTo>
                    <a:pt x="0" y="31"/>
                  </a:lnTo>
                  <a:lnTo>
                    <a:pt x="0" y="31"/>
                  </a:lnTo>
                  <a:lnTo>
                    <a:pt x="0" y="31"/>
                  </a:lnTo>
                  <a:lnTo>
                    <a:pt x="14" y="7"/>
                  </a:lnTo>
                  <a:close/>
                  <a:moveTo>
                    <a:pt x="617" y="0"/>
                  </a:moveTo>
                  <a:lnTo>
                    <a:pt x="603" y="31"/>
                  </a:lnTo>
                  <a:lnTo>
                    <a:pt x="603" y="31"/>
                  </a:lnTo>
                  <a:lnTo>
                    <a:pt x="904" y="553"/>
                  </a:lnTo>
                  <a:lnTo>
                    <a:pt x="920" y="525"/>
                  </a:lnTo>
                  <a:lnTo>
                    <a:pt x="617" y="0"/>
                  </a:lnTo>
                  <a:close/>
                  <a:moveTo>
                    <a:pt x="617" y="0"/>
                  </a:moveTo>
                  <a:lnTo>
                    <a:pt x="18" y="0"/>
                  </a:lnTo>
                  <a:lnTo>
                    <a:pt x="617" y="0"/>
                  </a:lnTo>
                  <a:lnTo>
                    <a:pt x="6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7" name="Google Shape;327;p19"/>
            <p:cNvSpPr/>
            <p:nvPr/>
          </p:nvSpPr>
          <p:spPr>
            <a:xfrm>
              <a:off x="3595949" y="1899655"/>
              <a:ext cx="2544299" cy="1529346"/>
            </a:xfrm>
            <a:custGeom>
              <a:rect b="b" l="l" r="r" t="t"/>
              <a:pathLst>
                <a:path extrusionOk="0" h="553" w="920">
                  <a:moveTo>
                    <a:pt x="14" y="7"/>
                  </a:moveTo>
                  <a:lnTo>
                    <a:pt x="0" y="31"/>
                  </a:lnTo>
                  <a:lnTo>
                    <a:pt x="0" y="31"/>
                  </a:lnTo>
                  <a:lnTo>
                    <a:pt x="0" y="31"/>
                  </a:lnTo>
                  <a:lnTo>
                    <a:pt x="14" y="7"/>
                  </a:lnTo>
                  <a:moveTo>
                    <a:pt x="617" y="0"/>
                  </a:moveTo>
                  <a:lnTo>
                    <a:pt x="603" y="31"/>
                  </a:lnTo>
                  <a:lnTo>
                    <a:pt x="603" y="31"/>
                  </a:lnTo>
                  <a:lnTo>
                    <a:pt x="904" y="553"/>
                  </a:lnTo>
                  <a:lnTo>
                    <a:pt x="920" y="525"/>
                  </a:lnTo>
                  <a:lnTo>
                    <a:pt x="617" y="0"/>
                  </a:lnTo>
                  <a:moveTo>
                    <a:pt x="617" y="0"/>
                  </a:moveTo>
                  <a:lnTo>
                    <a:pt x="18" y="0"/>
                  </a:lnTo>
                  <a:lnTo>
                    <a:pt x="617" y="0"/>
                  </a:lnTo>
                  <a:lnTo>
                    <a:pt x="617"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8" name="Google Shape;328;p19"/>
            <p:cNvSpPr/>
            <p:nvPr/>
          </p:nvSpPr>
          <p:spPr>
            <a:xfrm>
              <a:off x="6096000" y="3351565"/>
              <a:ext cx="44248" cy="77435"/>
            </a:xfrm>
            <a:custGeom>
              <a:rect b="b" l="l" r="r" t="t"/>
              <a:pathLst>
                <a:path extrusionOk="0" h="28" w="16">
                  <a:moveTo>
                    <a:pt x="16" y="0"/>
                  </a:moveTo>
                  <a:lnTo>
                    <a:pt x="0" y="28"/>
                  </a:lnTo>
                  <a:lnTo>
                    <a:pt x="16" y="0"/>
                  </a:lnTo>
                  <a:close/>
                </a:path>
              </a:pathLst>
            </a:custGeom>
            <a:solidFill>
              <a:srgbClr val="382A2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9" name="Google Shape;329;p19"/>
            <p:cNvSpPr/>
            <p:nvPr/>
          </p:nvSpPr>
          <p:spPr>
            <a:xfrm>
              <a:off x="6096000" y="3351565"/>
              <a:ext cx="44248" cy="77435"/>
            </a:xfrm>
            <a:custGeom>
              <a:rect b="b" l="l" r="r" t="t"/>
              <a:pathLst>
                <a:path extrusionOk="0" h="28" w="16">
                  <a:moveTo>
                    <a:pt x="16" y="0"/>
                  </a:moveTo>
                  <a:lnTo>
                    <a:pt x="0" y="28"/>
                  </a:lnTo>
                  <a:lnTo>
                    <a:pt x="1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0" name="Google Shape;330;p19"/>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1" name="Google Shape;331;p19"/>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2" name="Google Shape;332;p19"/>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3" name="Google Shape;333;p19"/>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4" name="Google Shape;334;p19"/>
            <p:cNvSpPr/>
            <p:nvPr/>
          </p:nvSpPr>
          <p:spPr>
            <a:xfrm>
              <a:off x="6048985" y="3429000"/>
              <a:ext cx="2497285" cy="1529346"/>
            </a:xfrm>
            <a:custGeom>
              <a:rect b="b" l="l" r="r" t="t"/>
              <a:pathLst>
                <a:path extrusionOk="0" h="553" w="903">
                  <a:moveTo>
                    <a:pt x="17" y="0"/>
                  </a:moveTo>
                  <a:lnTo>
                    <a:pt x="0" y="28"/>
                  </a:lnTo>
                  <a:lnTo>
                    <a:pt x="303" y="553"/>
                  </a:lnTo>
                  <a:lnTo>
                    <a:pt x="903" y="553"/>
                  </a:lnTo>
                  <a:lnTo>
                    <a:pt x="303" y="553"/>
                  </a:lnTo>
                  <a:lnTo>
                    <a:pt x="318" y="522"/>
                  </a:lnTo>
                  <a:lnTo>
                    <a:pt x="318" y="522"/>
                  </a:lnTo>
                  <a:lnTo>
                    <a:pt x="318" y="522"/>
                  </a:lnTo>
                  <a:lnTo>
                    <a:pt x="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5" name="Google Shape;335;p19"/>
            <p:cNvSpPr/>
            <p:nvPr/>
          </p:nvSpPr>
          <p:spPr>
            <a:xfrm>
              <a:off x="7760856" y="1985387"/>
              <a:ext cx="884974" cy="1521048"/>
            </a:xfrm>
            <a:custGeom>
              <a:rect b="b" l="l" r="r" t="t"/>
              <a:pathLst>
                <a:path extrusionOk="0" h="550" w="320">
                  <a:moveTo>
                    <a:pt x="302" y="0"/>
                  </a:moveTo>
                  <a:lnTo>
                    <a:pt x="302" y="0"/>
                  </a:lnTo>
                  <a:lnTo>
                    <a:pt x="0" y="522"/>
                  </a:lnTo>
                  <a:lnTo>
                    <a:pt x="20" y="550"/>
                  </a:lnTo>
                  <a:lnTo>
                    <a:pt x="320" y="31"/>
                  </a:lnTo>
                  <a:lnTo>
                    <a:pt x="302"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6" name="Google Shape;336;p19"/>
            <p:cNvSpPr/>
            <p:nvPr/>
          </p:nvSpPr>
          <p:spPr>
            <a:xfrm>
              <a:off x="6886945" y="4872614"/>
              <a:ext cx="1709105" cy="85732"/>
            </a:xfrm>
            <a:custGeom>
              <a:rect b="b" l="l" r="r" t="t"/>
              <a:pathLst>
                <a:path extrusionOk="0" h="31" w="618">
                  <a:moveTo>
                    <a:pt x="15" y="0"/>
                  </a:moveTo>
                  <a:lnTo>
                    <a:pt x="15" y="0"/>
                  </a:lnTo>
                  <a:lnTo>
                    <a:pt x="0" y="31"/>
                  </a:lnTo>
                  <a:lnTo>
                    <a:pt x="600" y="31"/>
                  </a:lnTo>
                  <a:lnTo>
                    <a:pt x="618" y="0"/>
                  </a:lnTo>
                  <a:lnTo>
                    <a:pt x="1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7" name="Google Shape;337;p19"/>
            <p:cNvSpPr/>
            <p:nvPr/>
          </p:nvSpPr>
          <p:spPr>
            <a:xfrm>
              <a:off x="5164175" y="4872613"/>
              <a:ext cx="929222" cy="1443614"/>
            </a:xfrm>
            <a:custGeom>
              <a:rect b="b" l="l" r="r" t="t"/>
              <a:pathLst>
                <a:path extrusionOk="0" h="522" w="336">
                  <a:moveTo>
                    <a:pt x="35" y="0"/>
                  </a:moveTo>
                  <a:lnTo>
                    <a:pt x="0" y="3"/>
                  </a:lnTo>
                  <a:lnTo>
                    <a:pt x="300" y="522"/>
                  </a:lnTo>
                  <a:lnTo>
                    <a:pt x="336" y="522"/>
                  </a:lnTo>
                  <a:lnTo>
                    <a:pt x="3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8" name="Google Shape;338;p19"/>
            <p:cNvSpPr/>
            <p:nvPr/>
          </p:nvSpPr>
          <p:spPr>
            <a:xfrm>
              <a:off x="3546170" y="3351565"/>
              <a:ext cx="882209" cy="1521048"/>
            </a:xfrm>
            <a:custGeom>
              <a:rect b="b" l="l" r="r" t="t"/>
              <a:pathLst>
                <a:path extrusionOk="0" h="550" w="319">
                  <a:moveTo>
                    <a:pt x="300" y="0"/>
                  </a:moveTo>
                  <a:lnTo>
                    <a:pt x="0" y="519"/>
                  </a:lnTo>
                  <a:lnTo>
                    <a:pt x="3" y="524"/>
                  </a:lnTo>
                  <a:lnTo>
                    <a:pt x="18" y="550"/>
                  </a:lnTo>
                  <a:lnTo>
                    <a:pt x="18" y="550"/>
                  </a:lnTo>
                  <a:lnTo>
                    <a:pt x="128" y="359"/>
                  </a:lnTo>
                  <a:lnTo>
                    <a:pt x="319" y="28"/>
                  </a:lnTo>
                  <a:lnTo>
                    <a:pt x="300"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39" name="Google Shape;339;p19"/>
            <p:cNvSpPr/>
            <p:nvPr/>
          </p:nvSpPr>
          <p:spPr>
            <a:xfrm>
              <a:off x="3595949" y="1899655"/>
              <a:ext cx="1706340" cy="85732"/>
            </a:xfrm>
            <a:custGeom>
              <a:rect b="b" l="l" r="r" t="t"/>
              <a:pathLst>
                <a:path extrusionOk="0" h="31" w="617">
                  <a:moveTo>
                    <a:pt x="617" y="0"/>
                  </a:moveTo>
                  <a:lnTo>
                    <a:pt x="18" y="0"/>
                  </a:lnTo>
                  <a:lnTo>
                    <a:pt x="14" y="7"/>
                  </a:lnTo>
                  <a:lnTo>
                    <a:pt x="0" y="31"/>
                  </a:lnTo>
                  <a:lnTo>
                    <a:pt x="603" y="31"/>
                  </a:lnTo>
                  <a:lnTo>
                    <a:pt x="617" y="0"/>
                  </a:lnTo>
                  <a:lnTo>
                    <a:pt x="617"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40" name="Google Shape;340;p19"/>
            <p:cNvSpPr/>
            <p:nvPr/>
          </p:nvSpPr>
          <p:spPr>
            <a:xfrm>
              <a:off x="6096000" y="541773"/>
              <a:ext cx="926458" cy="1443614"/>
            </a:xfrm>
            <a:custGeom>
              <a:rect b="b" l="l" r="r" t="t"/>
              <a:pathLst>
                <a:path extrusionOk="0" h="522" w="335">
                  <a:moveTo>
                    <a:pt x="24" y="0"/>
                  </a:moveTo>
                  <a:lnTo>
                    <a:pt x="0" y="0"/>
                  </a:lnTo>
                  <a:lnTo>
                    <a:pt x="301" y="522"/>
                  </a:lnTo>
                  <a:lnTo>
                    <a:pt x="335" y="519"/>
                  </a:lnTo>
                  <a:lnTo>
                    <a:pt x="335" y="519"/>
                  </a:lnTo>
                  <a:lnTo>
                    <a:pt x="36" y="0"/>
                  </a:lnTo>
                  <a:lnTo>
                    <a:pt x="24"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341" name="Google Shape;341;p19"/>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2" name="Google Shape;342;p19"/>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
        <p:nvSpPr>
          <p:cNvPr id="343" name="Google Shape;343;p19"/>
          <p:cNvSpPr txBox="1"/>
          <p:nvPr>
            <p:ph idx="5" type="body"/>
          </p:nvPr>
        </p:nvSpPr>
        <p:spPr>
          <a:xfrm>
            <a:off x="8630399"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44" name="Google Shape;344;p19"/>
          <p:cNvSpPr txBox="1"/>
          <p:nvPr>
            <p:ph idx="6" type="body"/>
          </p:nvPr>
        </p:nvSpPr>
        <p:spPr>
          <a:xfrm>
            <a:off x="480943"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Image/Contact">
  <p:cSld name="Full Width Image/Contact">
    <p:spTree>
      <p:nvGrpSpPr>
        <p:cNvPr id="3026" name="Shape 3026"/>
        <p:cNvGrpSpPr/>
        <p:nvPr/>
      </p:nvGrpSpPr>
      <p:grpSpPr>
        <a:xfrm>
          <a:off x="0" y="0"/>
          <a:ext cx="0" cy="0"/>
          <a:chOff x="0" y="0"/>
          <a:chExt cx="0" cy="0"/>
        </a:xfrm>
      </p:grpSpPr>
      <p:sp>
        <p:nvSpPr>
          <p:cNvPr id="3027" name="Google Shape;3027;p185"/>
          <p:cNvSpPr/>
          <p:nvPr>
            <p:ph idx="2" type="pic"/>
          </p:nvPr>
        </p:nvSpPr>
        <p:spPr>
          <a:xfrm>
            <a:off x="0" y="0"/>
            <a:ext cx="12192000" cy="6858000"/>
          </a:xfrm>
          <a:prstGeom prst="rect">
            <a:avLst/>
          </a:prstGeom>
          <a:solidFill>
            <a:schemeClr val="accent1"/>
          </a:solidFill>
          <a:ln>
            <a:noFill/>
          </a:ln>
        </p:spPr>
      </p:sp>
      <p:sp>
        <p:nvSpPr>
          <p:cNvPr id="3028" name="Google Shape;3028;p185"/>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3600"/>
              <a:buFont typeface="Poppins"/>
              <a:buNone/>
              <a:defRPr b="1" i="0" sz="36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29" name="Google Shape;3029;p18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3030" name="Shape 3030"/>
        <p:cNvGrpSpPr/>
        <p:nvPr/>
      </p:nvGrpSpPr>
      <p:grpSpPr>
        <a:xfrm>
          <a:off x="0" y="0"/>
          <a:ext cx="0" cy="0"/>
          <a:chOff x="0" y="0"/>
          <a:chExt cx="0" cy="0"/>
        </a:xfrm>
      </p:grpSpPr>
      <p:pic>
        <p:nvPicPr>
          <p:cNvPr id="3031" name="Google Shape;3031;p186"/>
          <p:cNvPicPr preferRelativeResize="0"/>
          <p:nvPr/>
        </p:nvPicPr>
        <p:blipFill rotWithShape="1">
          <a:blip r:embed="rId2">
            <a:alphaModFix/>
          </a:blip>
          <a:srcRect b="40619" l="0" r="0" t="26775"/>
          <a:stretch/>
        </p:blipFill>
        <p:spPr>
          <a:xfrm>
            <a:off x="3406775" y="0"/>
            <a:ext cx="8631936" cy="6858000"/>
          </a:xfrm>
          <a:prstGeom prst="rect">
            <a:avLst/>
          </a:prstGeom>
          <a:noFill/>
          <a:ln>
            <a:noFill/>
          </a:ln>
        </p:spPr>
      </p:pic>
      <p:sp>
        <p:nvSpPr>
          <p:cNvPr id="3032" name="Google Shape;3032;p186"/>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33" name="Google Shape;3033;p18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034" name="Google Shape;3034;p186"/>
          <p:cNvSpPr/>
          <p:nvPr/>
        </p:nvSpPr>
        <p:spPr>
          <a:xfrm>
            <a:off x="4159129" y="6124476"/>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35" name="Google Shape;3035;p186"/>
          <p:cNvSpPr txBox="1"/>
          <p:nvPr>
            <p:ph idx="1" type="body"/>
          </p:nvPr>
        </p:nvSpPr>
        <p:spPr>
          <a:xfrm>
            <a:off x="5758854"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36" name="Google Shape;3036;p186"/>
          <p:cNvSpPr txBox="1"/>
          <p:nvPr>
            <p:ph idx="2" type="body"/>
          </p:nvPr>
        </p:nvSpPr>
        <p:spPr>
          <a:xfrm>
            <a:off x="5758854"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37" name="Google Shape;3037;p186"/>
          <p:cNvSpPr txBox="1"/>
          <p:nvPr>
            <p:ph idx="3" type="body"/>
          </p:nvPr>
        </p:nvSpPr>
        <p:spPr>
          <a:xfrm>
            <a:off x="5758854"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38" name="Google Shape;3038;p186"/>
          <p:cNvSpPr txBox="1"/>
          <p:nvPr>
            <p:ph idx="4" type="body"/>
          </p:nvPr>
        </p:nvSpPr>
        <p:spPr>
          <a:xfrm>
            <a:off x="5758854"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39" name="Google Shape;3039;p186"/>
          <p:cNvSpPr txBox="1"/>
          <p:nvPr>
            <p:ph idx="5" type="body"/>
          </p:nvPr>
        </p:nvSpPr>
        <p:spPr>
          <a:xfrm>
            <a:off x="5758854"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40" name="Google Shape;3040;p186"/>
          <p:cNvSpPr txBox="1"/>
          <p:nvPr>
            <p:ph idx="6" type="body"/>
          </p:nvPr>
        </p:nvSpPr>
        <p:spPr>
          <a:xfrm>
            <a:off x="5758854"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41" name="Google Shape;3041;p186"/>
          <p:cNvSpPr txBox="1"/>
          <p:nvPr>
            <p:ph idx="7" type="body"/>
          </p:nvPr>
        </p:nvSpPr>
        <p:spPr>
          <a:xfrm>
            <a:off x="5758854" y="560563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42" name="Google Shape;3042;p186"/>
          <p:cNvSpPr txBox="1"/>
          <p:nvPr>
            <p:ph idx="8" type="body"/>
          </p:nvPr>
        </p:nvSpPr>
        <p:spPr>
          <a:xfrm>
            <a:off x="5758854"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43" name="Google Shape;3043;p186"/>
          <p:cNvSpPr txBox="1"/>
          <p:nvPr>
            <p:ph idx="9" type="body"/>
          </p:nvPr>
        </p:nvSpPr>
        <p:spPr>
          <a:xfrm>
            <a:off x="8998725"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44" name="Google Shape;3044;p186"/>
          <p:cNvSpPr txBox="1"/>
          <p:nvPr>
            <p:ph idx="13" type="body"/>
          </p:nvPr>
        </p:nvSpPr>
        <p:spPr>
          <a:xfrm>
            <a:off x="8998725"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45" name="Google Shape;3045;p186"/>
          <p:cNvSpPr txBox="1"/>
          <p:nvPr>
            <p:ph idx="14" type="body"/>
          </p:nvPr>
        </p:nvSpPr>
        <p:spPr>
          <a:xfrm>
            <a:off x="8998725"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46" name="Google Shape;3046;p186"/>
          <p:cNvSpPr txBox="1"/>
          <p:nvPr>
            <p:ph idx="15" type="body"/>
          </p:nvPr>
        </p:nvSpPr>
        <p:spPr>
          <a:xfrm>
            <a:off x="8998725"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47" name="Google Shape;3047;p186"/>
          <p:cNvSpPr txBox="1"/>
          <p:nvPr>
            <p:ph idx="16" type="body"/>
          </p:nvPr>
        </p:nvSpPr>
        <p:spPr>
          <a:xfrm>
            <a:off x="8998725"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48" name="Google Shape;3048;p186"/>
          <p:cNvSpPr txBox="1"/>
          <p:nvPr>
            <p:ph idx="17" type="body"/>
          </p:nvPr>
        </p:nvSpPr>
        <p:spPr>
          <a:xfrm>
            <a:off x="8998725"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49" name="Google Shape;3049;p186"/>
          <p:cNvSpPr txBox="1"/>
          <p:nvPr>
            <p:ph idx="18" type="body"/>
          </p:nvPr>
        </p:nvSpPr>
        <p:spPr>
          <a:xfrm>
            <a:off x="8998725"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050" name="Google Shape;3050;p186"/>
          <p:cNvSpPr txBox="1"/>
          <p:nvPr>
            <p:ph idx="19" type="body"/>
          </p:nvPr>
        </p:nvSpPr>
        <p:spPr>
          <a:xfrm>
            <a:off x="8998725" y="5593628"/>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51" name="Google Shape;3051;p18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1">
  <p:cSld name="Infographic 01">
    <p:spTree>
      <p:nvGrpSpPr>
        <p:cNvPr id="3052" name="Shape 3052"/>
        <p:cNvGrpSpPr/>
        <p:nvPr/>
      </p:nvGrpSpPr>
      <p:grpSpPr>
        <a:xfrm>
          <a:off x="0" y="0"/>
          <a:ext cx="0" cy="0"/>
          <a:chOff x="0" y="0"/>
          <a:chExt cx="0" cy="0"/>
        </a:xfrm>
      </p:grpSpPr>
      <p:sp>
        <p:nvSpPr>
          <p:cNvPr id="3053" name="Google Shape;3053;p18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054" name="Google Shape;3054;p18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055" name="Google Shape;3055;p187"/>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56" name="Google Shape;3056;p187"/>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grpSp>
        <p:nvGrpSpPr>
          <p:cNvPr id="3057" name="Google Shape;3057;p187"/>
          <p:cNvGrpSpPr/>
          <p:nvPr/>
        </p:nvGrpSpPr>
        <p:grpSpPr>
          <a:xfrm>
            <a:off x="4212500" y="1627026"/>
            <a:ext cx="3767092" cy="4016873"/>
            <a:chOff x="2550160" y="678931"/>
            <a:chExt cx="4043680" cy="4311800"/>
          </a:xfrm>
        </p:grpSpPr>
        <p:grpSp>
          <p:nvGrpSpPr>
            <p:cNvPr id="3058" name="Google Shape;3058;p187"/>
            <p:cNvGrpSpPr/>
            <p:nvPr/>
          </p:nvGrpSpPr>
          <p:grpSpPr>
            <a:xfrm>
              <a:off x="2550160" y="678931"/>
              <a:ext cx="4043680" cy="4311800"/>
              <a:chOff x="2550160" y="678931"/>
              <a:chExt cx="4043680" cy="4311800"/>
            </a:xfrm>
          </p:grpSpPr>
          <p:sp>
            <p:nvSpPr>
              <p:cNvPr id="3059" name="Google Shape;3059;p187"/>
              <p:cNvSpPr/>
              <p:nvPr/>
            </p:nvSpPr>
            <p:spPr>
              <a:xfrm rot="7195562">
                <a:off x="4177260" y="1087554"/>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0" name="Google Shape;3060;p187"/>
              <p:cNvSpPr/>
              <p:nvPr/>
            </p:nvSpPr>
            <p:spPr>
              <a:xfrm rot="3604438">
                <a:off x="3090834" y="1085649"/>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1" name="Google Shape;3061;p187"/>
              <p:cNvSpPr/>
              <p:nvPr/>
            </p:nvSpPr>
            <p:spPr>
              <a:xfrm>
                <a:off x="2550160" y="2024962"/>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2" name="Google Shape;3062;p187"/>
              <p:cNvSpPr/>
              <p:nvPr/>
            </p:nvSpPr>
            <p:spPr>
              <a:xfrm rot="-3604438">
                <a:off x="3091718" y="2962552"/>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3" name="Google Shape;3063;p187"/>
              <p:cNvSpPr/>
              <p:nvPr/>
            </p:nvSpPr>
            <p:spPr>
              <a:xfrm rot="-7195562">
                <a:off x="4178144" y="2964457"/>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4" name="Google Shape;3064;p187"/>
              <p:cNvSpPr/>
              <p:nvPr/>
            </p:nvSpPr>
            <p:spPr>
              <a:xfrm rot="10800000">
                <a:off x="4716185" y="2022871"/>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065" name="Google Shape;3065;p187"/>
              <p:cNvGrpSpPr/>
              <p:nvPr/>
            </p:nvGrpSpPr>
            <p:grpSpPr>
              <a:xfrm>
                <a:off x="2847106" y="1341053"/>
                <a:ext cx="3448351" cy="2986211"/>
                <a:chOff x="3417715" y="1110331"/>
                <a:chExt cx="5354582" cy="4636974"/>
              </a:xfrm>
            </p:grpSpPr>
            <p:sp>
              <p:nvSpPr>
                <p:cNvPr id="3066" name="Google Shape;3066;p187"/>
                <p:cNvSpPr/>
                <p:nvPr/>
              </p:nvSpPr>
              <p:spPr>
                <a:xfrm>
                  <a:off x="4115788" y="1110331"/>
                  <a:ext cx="1931966" cy="1808471"/>
                </a:xfrm>
                <a:custGeom>
                  <a:rect b="b" l="l" r="r" t="t"/>
                  <a:pathLst>
                    <a:path extrusionOk="0" h="1698095" w="1814053">
                      <a:moveTo>
                        <a:pt x="601294" y="0"/>
                      </a:moveTo>
                      <a:lnTo>
                        <a:pt x="1812556" y="5006"/>
                      </a:lnTo>
                      <a:lnTo>
                        <a:pt x="1814053" y="7599"/>
                      </a:lnTo>
                      <a:lnTo>
                        <a:pt x="1813887" y="7696"/>
                      </a:lnTo>
                      <a:lnTo>
                        <a:pt x="1813621" y="1297688"/>
                      </a:lnTo>
                      <a:lnTo>
                        <a:pt x="1349407" y="1295769"/>
                      </a:lnTo>
                      <a:lnTo>
                        <a:pt x="1119336" y="1698095"/>
                      </a:lnTo>
                      <a:lnTo>
                        <a:pt x="1664" y="1053983"/>
                      </a:lnTo>
                      <a:lnTo>
                        <a:pt x="1497" y="1054079"/>
                      </a:lnTo>
                      <a:lnTo>
                        <a:pt x="0" y="1051486"/>
                      </a:lnTo>
                      <a:lnTo>
                        <a:pt x="601294" y="0"/>
                      </a:lnTo>
                      <a:close/>
                    </a:path>
                  </a:pathLst>
                </a:custGeom>
                <a:solidFill>
                  <a:schemeClr val="lt1"/>
                </a:solidFill>
                <a:ln>
                  <a:noFill/>
                </a:ln>
                <a:effectLst>
                  <a:outerShdw blurRad="1270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7" name="Google Shape;3067;p187"/>
                <p:cNvSpPr/>
                <p:nvPr/>
              </p:nvSpPr>
              <p:spPr>
                <a:xfrm>
                  <a:off x="6142161" y="1110331"/>
                  <a:ext cx="1931968" cy="1809169"/>
                </a:xfrm>
                <a:custGeom>
                  <a:rect b="b" l="l" r="r" t="t"/>
                  <a:pathLst>
                    <a:path extrusionOk="0" h="1698750" w="1814054">
                      <a:moveTo>
                        <a:pt x="1212758" y="0"/>
                      </a:moveTo>
                      <a:lnTo>
                        <a:pt x="1814054" y="1051487"/>
                      </a:lnTo>
                      <a:lnTo>
                        <a:pt x="1812557" y="1054080"/>
                      </a:lnTo>
                      <a:lnTo>
                        <a:pt x="1812390" y="1053984"/>
                      </a:lnTo>
                      <a:lnTo>
                        <a:pt x="695091" y="1698750"/>
                      </a:lnTo>
                      <a:lnTo>
                        <a:pt x="464646" y="1295770"/>
                      </a:lnTo>
                      <a:lnTo>
                        <a:pt x="1186" y="1297685"/>
                      </a:lnTo>
                      <a:lnTo>
                        <a:pt x="167" y="7697"/>
                      </a:lnTo>
                      <a:lnTo>
                        <a:pt x="0" y="7600"/>
                      </a:lnTo>
                      <a:lnTo>
                        <a:pt x="1497" y="5007"/>
                      </a:lnTo>
                      <a:lnTo>
                        <a:pt x="1212758" y="0"/>
                      </a:lnTo>
                      <a:close/>
                    </a:path>
                  </a:pathLst>
                </a:custGeom>
                <a:solidFill>
                  <a:schemeClr val="lt1"/>
                </a:solidFill>
                <a:ln>
                  <a:noFill/>
                </a:ln>
                <a:effectLst>
                  <a:outerShdw blurRad="127000" rotWithShape="0" algn="tr" dir="81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8" name="Google Shape;3068;p187"/>
                <p:cNvSpPr/>
                <p:nvPr/>
              </p:nvSpPr>
              <p:spPr>
                <a:xfrm>
                  <a:off x="3417715" y="2314090"/>
                  <a:ext cx="1842444" cy="2229002"/>
                </a:xfrm>
                <a:custGeom>
                  <a:rect b="b" l="l" r="r" t="t"/>
                  <a:pathLst>
                    <a:path extrusionOk="0" h="2092960" w="1729994">
                      <a:moveTo>
                        <a:pt x="609967" y="0"/>
                      </a:moveTo>
                      <a:lnTo>
                        <a:pt x="612961" y="0"/>
                      </a:lnTo>
                      <a:lnTo>
                        <a:pt x="612961" y="193"/>
                      </a:lnTo>
                      <a:lnTo>
                        <a:pt x="1729994" y="645419"/>
                      </a:lnTo>
                      <a:lnTo>
                        <a:pt x="1496226" y="1046481"/>
                      </a:lnTo>
                      <a:lnTo>
                        <a:pt x="1729614" y="1446891"/>
                      </a:lnTo>
                      <a:lnTo>
                        <a:pt x="612961" y="2092768"/>
                      </a:lnTo>
                      <a:lnTo>
                        <a:pt x="612961" y="2092960"/>
                      </a:lnTo>
                      <a:lnTo>
                        <a:pt x="609967" y="2092960"/>
                      </a:lnTo>
                      <a:lnTo>
                        <a:pt x="0" y="1046481"/>
                      </a:lnTo>
                      <a:lnTo>
                        <a:pt x="609967" y="0"/>
                      </a:lnTo>
                      <a:close/>
                    </a:path>
                  </a:pathLst>
                </a:custGeom>
                <a:solidFill>
                  <a:schemeClr val="lt1"/>
                </a:solidFill>
                <a:ln>
                  <a:noFill/>
                </a:ln>
                <a:effectLst>
                  <a:outerShdw blurRad="1270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9" name="Google Shape;3069;p187"/>
                <p:cNvSpPr/>
                <p:nvPr/>
              </p:nvSpPr>
              <p:spPr>
                <a:xfrm>
                  <a:off x="6929853" y="2314090"/>
                  <a:ext cx="1842444" cy="2229002"/>
                </a:xfrm>
                <a:custGeom>
                  <a:rect b="b" l="l" r="r" t="t"/>
                  <a:pathLst>
                    <a:path extrusionOk="0" h="2092960" w="1729994">
                      <a:moveTo>
                        <a:pt x="1117033" y="0"/>
                      </a:moveTo>
                      <a:lnTo>
                        <a:pt x="1120028" y="0"/>
                      </a:lnTo>
                      <a:lnTo>
                        <a:pt x="1729994" y="1046480"/>
                      </a:lnTo>
                      <a:lnTo>
                        <a:pt x="1120028" y="2092960"/>
                      </a:lnTo>
                      <a:lnTo>
                        <a:pt x="1117033" y="2092960"/>
                      </a:lnTo>
                      <a:lnTo>
                        <a:pt x="1117033" y="2092768"/>
                      </a:lnTo>
                      <a:lnTo>
                        <a:pt x="0" y="1447541"/>
                      </a:lnTo>
                      <a:lnTo>
                        <a:pt x="233769" y="1046480"/>
                      </a:lnTo>
                      <a:lnTo>
                        <a:pt x="380" y="646070"/>
                      </a:lnTo>
                      <a:lnTo>
                        <a:pt x="1117033" y="193"/>
                      </a:lnTo>
                      <a:lnTo>
                        <a:pt x="1117033" y="0"/>
                      </a:lnTo>
                      <a:close/>
                    </a:path>
                  </a:pathLst>
                </a:custGeom>
                <a:solidFill>
                  <a:schemeClr val="lt1"/>
                </a:solidFill>
                <a:ln>
                  <a:noFill/>
                </a:ln>
                <a:effectLst>
                  <a:outerShdw blurRad="127000" rotWithShape="0" algn="r" dir="108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0" name="Google Shape;3070;p187"/>
                <p:cNvSpPr/>
                <p:nvPr/>
              </p:nvSpPr>
              <p:spPr>
                <a:xfrm>
                  <a:off x="4115788" y="3938136"/>
                  <a:ext cx="1931966" cy="1809169"/>
                </a:xfrm>
                <a:custGeom>
                  <a:rect b="b" l="l" r="r" t="t"/>
                  <a:pathLst>
                    <a:path extrusionOk="0" h="1698750" w="1814053">
                      <a:moveTo>
                        <a:pt x="1118963" y="0"/>
                      </a:moveTo>
                      <a:lnTo>
                        <a:pt x="1349408" y="402980"/>
                      </a:lnTo>
                      <a:lnTo>
                        <a:pt x="1812867" y="401065"/>
                      </a:lnTo>
                      <a:lnTo>
                        <a:pt x="1813887" y="1691054"/>
                      </a:lnTo>
                      <a:lnTo>
                        <a:pt x="1814053" y="1691150"/>
                      </a:lnTo>
                      <a:lnTo>
                        <a:pt x="1812556" y="1693743"/>
                      </a:lnTo>
                      <a:lnTo>
                        <a:pt x="601295" y="1698750"/>
                      </a:lnTo>
                      <a:lnTo>
                        <a:pt x="0" y="647263"/>
                      </a:lnTo>
                      <a:lnTo>
                        <a:pt x="1497" y="644670"/>
                      </a:lnTo>
                      <a:lnTo>
                        <a:pt x="1664" y="644766"/>
                      </a:lnTo>
                      <a:lnTo>
                        <a:pt x="1118963" y="0"/>
                      </a:lnTo>
                      <a:close/>
                    </a:path>
                  </a:pathLst>
                </a:custGeom>
                <a:solidFill>
                  <a:schemeClr val="lt1"/>
                </a:solidFill>
                <a:ln>
                  <a:noFill/>
                </a:ln>
                <a:effectLst>
                  <a:outerShdw blurRad="1270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1" name="Google Shape;3071;p187"/>
                <p:cNvSpPr/>
                <p:nvPr/>
              </p:nvSpPr>
              <p:spPr>
                <a:xfrm>
                  <a:off x="6142160" y="3938834"/>
                  <a:ext cx="1931968" cy="1808471"/>
                </a:xfrm>
                <a:custGeom>
                  <a:rect b="b" l="l" r="r" t="t"/>
                  <a:pathLst>
                    <a:path extrusionOk="0" h="1698095" w="1814054">
                      <a:moveTo>
                        <a:pt x="694717" y="0"/>
                      </a:moveTo>
                      <a:lnTo>
                        <a:pt x="1812390" y="644112"/>
                      </a:lnTo>
                      <a:lnTo>
                        <a:pt x="1812557" y="644016"/>
                      </a:lnTo>
                      <a:lnTo>
                        <a:pt x="1814054" y="646609"/>
                      </a:lnTo>
                      <a:lnTo>
                        <a:pt x="1212759" y="1698095"/>
                      </a:lnTo>
                      <a:lnTo>
                        <a:pt x="1497" y="1693089"/>
                      </a:lnTo>
                      <a:lnTo>
                        <a:pt x="0" y="1690496"/>
                      </a:lnTo>
                      <a:lnTo>
                        <a:pt x="167" y="1690400"/>
                      </a:lnTo>
                      <a:lnTo>
                        <a:pt x="433" y="400407"/>
                      </a:lnTo>
                      <a:lnTo>
                        <a:pt x="464646" y="402326"/>
                      </a:lnTo>
                      <a:lnTo>
                        <a:pt x="694717" y="0"/>
                      </a:lnTo>
                      <a:close/>
                    </a:path>
                  </a:pathLst>
                </a:custGeom>
                <a:solidFill>
                  <a:schemeClr val="lt1"/>
                </a:solidFill>
                <a:ln>
                  <a:noFill/>
                </a:ln>
                <a:effectLst>
                  <a:outerShdw blurRad="127000" rotWithShape="0" algn="br" dir="135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3072" name="Google Shape;3072;p187"/>
            <p:cNvSpPr/>
            <p:nvPr/>
          </p:nvSpPr>
          <p:spPr>
            <a:xfrm>
              <a:off x="4061562" y="2394799"/>
              <a:ext cx="1020900" cy="880200"/>
            </a:xfrm>
            <a:prstGeom prst="hexagon">
              <a:avLst>
                <a:gd fmla="val 28431" name="adj"/>
                <a:gd fmla="val 115470" name="vf"/>
              </a:avLst>
            </a:prstGeom>
            <a:solidFill>
              <a:schemeClr val="lt1"/>
            </a:solidFill>
            <a:ln>
              <a:noFill/>
            </a:ln>
            <a:effectLst>
              <a:outerShdw blurRad="571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3073" name="Google Shape;3073;p187"/>
          <p:cNvPicPr preferRelativeResize="0"/>
          <p:nvPr/>
        </p:nvPicPr>
        <p:blipFill rotWithShape="1">
          <a:blip r:embed="rId4">
            <a:alphaModFix/>
          </a:blip>
          <a:srcRect b="0" l="0" r="0" t="0"/>
          <a:stretch/>
        </p:blipFill>
        <p:spPr>
          <a:xfrm>
            <a:off x="5841947" y="3279960"/>
            <a:ext cx="533400" cy="723900"/>
          </a:xfrm>
          <a:prstGeom prst="rect">
            <a:avLst/>
          </a:prstGeom>
          <a:noFill/>
          <a:ln>
            <a:noFill/>
          </a:ln>
        </p:spPr>
      </p:pic>
      <p:sp>
        <p:nvSpPr>
          <p:cNvPr id="3074" name="Google Shape;3074;p187"/>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75" name="Google Shape;3075;p187"/>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76" name="Google Shape;3076;p187"/>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77" name="Google Shape;3077;p187"/>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78" name="Google Shape;3078;p187"/>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79" name="Google Shape;3079;p187"/>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2">
  <p:cSld name="Infographic 02">
    <p:spTree>
      <p:nvGrpSpPr>
        <p:cNvPr id="3080" name="Shape 3080"/>
        <p:cNvGrpSpPr/>
        <p:nvPr/>
      </p:nvGrpSpPr>
      <p:grpSpPr>
        <a:xfrm>
          <a:off x="0" y="0"/>
          <a:ext cx="0" cy="0"/>
          <a:chOff x="0" y="0"/>
          <a:chExt cx="0" cy="0"/>
        </a:xfrm>
      </p:grpSpPr>
      <p:sp>
        <p:nvSpPr>
          <p:cNvPr id="3081" name="Google Shape;3081;p18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082" name="Google Shape;3082;p18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083" name="Google Shape;3083;p188"/>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84" name="Google Shape;3084;p188"/>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085" name="Google Shape;3085;p188"/>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86" name="Google Shape;3086;p188"/>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87" name="Google Shape;3087;p188"/>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88" name="Google Shape;3088;p188"/>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89" name="Google Shape;3089;p188"/>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090" name="Google Shape;3090;p188"/>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091" name="Google Shape;3091;p188"/>
          <p:cNvGrpSpPr/>
          <p:nvPr/>
        </p:nvGrpSpPr>
        <p:grpSpPr>
          <a:xfrm>
            <a:off x="4114578" y="1943367"/>
            <a:ext cx="3965912" cy="3519285"/>
            <a:chOff x="14743113" y="-13647738"/>
            <a:chExt cx="36552189" cy="32435805"/>
          </a:xfrm>
        </p:grpSpPr>
        <p:sp>
          <p:nvSpPr>
            <p:cNvPr id="3092" name="Google Shape;3092;p188"/>
            <p:cNvSpPr/>
            <p:nvPr/>
          </p:nvSpPr>
          <p:spPr>
            <a:xfrm>
              <a:off x="33040638" y="-13374688"/>
              <a:ext cx="13901734" cy="16265528"/>
            </a:xfrm>
            <a:custGeom>
              <a:rect b="b" l="l" r="r" t="t"/>
              <a:pathLst>
                <a:path extrusionOk="0" h="4336" w="3706">
                  <a:moveTo>
                    <a:pt x="3579" y="1813"/>
                  </a:moveTo>
                  <a:cubicBezTo>
                    <a:pt x="2737" y="355"/>
                    <a:pt x="2737" y="355"/>
                    <a:pt x="2737" y="355"/>
                  </a:cubicBezTo>
                  <a:cubicBezTo>
                    <a:pt x="2611" y="136"/>
                    <a:pt x="2376" y="0"/>
                    <a:pt x="2122" y="0"/>
                  </a:cubicBezTo>
                  <a:cubicBezTo>
                    <a:pt x="439" y="0"/>
                    <a:pt x="439" y="0"/>
                    <a:pt x="439" y="0"/>
                  </a:cubicBezTo>
                  <a:cubicBezTo>
                    <a:pt x="324" y="0"/>
                    <a:pt x="213" y="28"/>
                    <a:pt x="115" y="79"/>
                  </a:cubicBezTo>
                  <a:cubicBezTo>
                    <a:pt x="185" y="134"/>
                    <a:pt x="245" y="202"/>
                    <a:pt x="290" y="282"/>
                  </a:cubicBezTo>
                  <a:cubicBezTo>
                    <a:pt x="1132" y="1740"/>
                    <a:pt x="1132" y="1740"/>
                    <a:pt x="1132" y="1740"/>
                  </a:cubicBezTo>
                  <a:cubicBezTo>
                    <a:pt x="1259" y="1959"/>
                    <a:pt x="1259" y="2230"/>
                    <a:pt x="1132" y="2450"/>
                  </a:cubicBezTo>
                  <a:cubicBezTo>
                    <a:pt x="291" y="3907"/>
                    <a:pt x="291" y="3907"/>
                    <a:pt x="291" y="3907"/>
                  </a:cubicBezTo>
                  <a:cubicBezTo>
                    <a:pt x="221" y="4028"/>
                    <a:pt x="119" y="4122"/>
                    <a:pt x="0" y="4184"/>
                  </a:cubicBezTo>
                  <a:cubicBezTo>
                    <a:pt x="123" y="4281"/>
                    <a:pt x="277" y="4336"/>
                    <a:pt x="439" y="4336"/>
                  </a:cubicBezTo>
                  <a:cubicBezTo>
                    <a:pt x="2122" y="4336"/>
                    <a:pt x="2122" y="4336"/>
                    <a:pt x="2122" y="4336"/>
                  </a:cubicBezTo>
                  <a:cubicBezTo>
                    <a:pt x="2376" y="4336"/>
                    <a:pt x="2611" y="4201"/>
                    <a:pt x="2737" y="3981"/>
                  </a:cubicBezTo>
                  <a:cubicBezTo>
                    <a:pt x="3579" y="2523"/>
                    <a:pt x="3579" y="2523"/>
                    <a:pt x="3579" y="2523"/>
                  </a:cubicBezTo>
                  <a:cubicBezTo>
                    <a:pt x="3706" y="2304"/>
                    <a:pt x="3706" y="2033"/>
                    <a:pt x="3579" y="1813"/>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93" name="Google Shape;3093;p188"/>
            <p:cNvSpPr/>
            <p:nvPr/>
          </p:nvSpPr>
          <p:spPr>
            <a:xfrm>
              <a:off x="33161288" y="-4859338"/>
              <a:ext cx="18134014" cy="15836901"/>
            </a:xfrm>
            <a:custGeom>
              <a:rect b="b" l="l" r="r" t="t"/>
              <a:pathLst>
                <a:path extrusionOk="0" h="4222" w="4834">
                  <a:moveTo>
                    <a:pt x="4707" y="1699"/>
                  </a:moveTo>
                  <a:cubicBezTo>
                    <a:pt x="3865" y="241"/>
                    <a:pt x="3865" y="241"/>
                    <a:pt x="3865" y="241"/>
                  </a:cubicBezTo>
                  <a:cubicBezTo>
                    <a:pt x="3808" y="142"/>
                    <a:pt x="3728" y="60"/>
                    <a:pt x="3635" y="0"/>
                  </a:cubicBezTo>
                  <a:cubicBezTo>
                    <a:pt x="3622" y="88"/>
                    <a:pt x="3593" y="174"/>
                    <a:pt x="3547" y="253"/>
                  </a:cubicBezTo>
                  <a:cubicBezTo>
                    <a:pt x="2705" y="1711"/>
                    <a:pt x="2705" y="1711"/>
                    <a:pt x="2705" y="1711"/>
                  </a:cubicBezTo>
                  <a:cubicBezTo>
                    <a:pt x="2579" y="1931"/>
                    <a:pt x="2344" y="2066"/>
                    <a:pt x="2090" y="2066"/>
                  </a:cubicBezTo>
                  <a:cubicBezTo>
                    <a:pt x="407" y="2066"/>
                    <a:pt x="407" y="2066"/>
                    <a:pt x="407" y="2066"/>
                  </a:cubicBezTo>
                  <a:cubicBezTo>
                    <a:pt x="268" y="2066"/>
                    <a:pt x="135" y="2025"/>
                    <a:pt x="23" y="1953"/>
                  </a:cubicBezTo>
                  <a:cubicBezTo>
                    <a:pt x="0" y="2108"/>
                    <a:pt x="29" y="2269"/>
                    <a:pt x="110" y="2409"/>
                  </a:cubicBezTo>
                  <a:cubicBezTo>
                    <a:pt x="952" y="3867"/>
                    <a:pt x="952" y="3867"/>
                    <a:pt x="952" y="3867"/>
                  </a:cubicBezTo>
                  <a:cubicBezTo>
                    <a:pt x="1079" y="4087"/>
                    <a:pt x="1313" y="4222"/>
                    <a:pt x="1567" y="4222"/>
                  </a:cubicBezTo>
                  <a:cubicBezTo>
                    <a:pt x="3250" y="4222"/>
                    <a:pt x="3250" y="4222"/>
                    <a:pt x="3250" y="4222"/>
                  </a:cubicBezTo>
                  <a:cubicBezTo>
                    <a:pt x="3504" y="4222"/>
                    <a:pt x="3738" y="4087"/>
                    <a:pt x="3865" y="3867"/>
                  </a:cubicBezTo>
                  <a:cubicBezTo>
                    <a:pt x="4707" y="2409"/>
                    <a:pt x="4707" y="2409"/>
                    <a:pt x="4707" y="2409"/>
                  </a:cubicBezTo>
                  <a:cubicBezTo>
                    <a:pt x="4834" y="2189"/>
                    <a:pt x="4834" y="1919"/>
                    <a:pt x="4707" y="1699"/>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94" name="Google Shape;3094;p188"/>
            <p:cNvSpPr/>
            <p:nvPr/>
          </p:nvSpPr>
          <p:spPr>
            <a:xfrm>
              <a:off x="28270200" y="2714625"/>
              <a:ext cx="18072101" cy="16073442"/>
            </a:xfrm>
            <a:custGeom>
              <a:rect b="b" l="l" r="r" t="t"/>
              <a:pathLst>
                <a:path extrusionOk="0" h="4285" w="4818">
                  <a:moveTo>
                    <a:pt x="4554" y="2203"/>
                  </a:moveTo>
                  <a:cubicBezTo>
                    <a:pt x="2871" y="2203"/>
                    <a:pt x="2871" y="2203"/>
                    <a:pt x="2871" y="2203"/>
                  </a:cubicBezTo>
                  <a:cubicBezTo>
                    <a:pt x="2617" y="2203"/>
                    <a:pt x="2383" y="2068"/>
                    <a:pt x="2256" y="1848"/>
                  </a:cubicBezTo>
                  <a:cubicBezTo>
                    <a:pt x="1414" y="390"/>
                    <a:pt x="1414" y="390"/>
                    <a:pt x="1414" y="390"/>
                  </a:cubicBezTo>
                  <a:cubicBezTo>
                    <a:pt x="1345" y="270"/>
                    <a:pt x="1314" y="134"/>
                    <a:pt x="1320" y="0"/>
                  </a:cubicBezTo>
                  <a:cubicBezTo>
                    <a:pt x="1175" y="59"/>
                    <a:pt x="1050" y="164"/>
                    <a:pt x="969" y="305"/>
                  </a:cubicBezTo>
                  <a:cubicBezTo>
                    <a:pt x="127" y="1762"/>
                    <a:pt x="127" y="1762"/>
                    <a:pt x="127" y="1762"/>
                  </a:cubicBezTo>
                  <a:cubicBezTo>
                    <a:pt x="0" y="1982"/>
                    <a:pt x="0" y="2253"/>
                    <a:pt x="127" y="2472"/>
                  </a:cubicBezTo>
                  <a:cubicBezTo>
                    <a:pt x="969" y="3930"/>
                    <a:pt x="969" y="3930"/>
                    <a:pt x="969" y="3930"/>
                  </a:cubicBezTo>
                  <a:cubicBezTo>
                    <a:pt x="1096" y="4150"/>
                    <a:pt x="1330" y="4285"/>
                    <a:pt x="1584" y="4285"/>
                  </a:cubicBezTo>
                  <a:cubicBezTo>
                    <a:pt x="3267" y="4285"/>
                    <a:pt x="3267" y="4285"/>
                    <a:pt x="3267" y="4285"/>
                  </a:cubicBezTo>
                  <a:cubicBezTo>
                    <a:pt x="3521" y="4285"/>
                    <a:pt x="3755" y="4150"/>
                    <a:pt x="3882" y="3930"/>
                  </a:cubicBezTo>
                  <a:cubicBezTo>
                    <a:pt x="4723" y="2472"/>
                    <a:pt x="4723" y="2472"/>
                    <a:pt x="4723" y="2472"/>
                  </a:cubicBezTo>
                  <a:cubicBezTo>
                    <a:pt x="4781" y="2373"/>
                    <a:pt x="4812" y="2263"/>
                    <a:pt x="4818" y="2152"/>
                  </a:cubicBezTo>
                  <a:cubicBezTo>
                    <a:pt x="4735" y="2185"/>
                    <a:pt x="4646" y="2203"/>
                    <a:pt x="4554" y="2203"/>
                  </a:cubicBez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95" name="Google Shape;3095;p188"/>
            <p:cNvSpPr/>
            <p:nvPr/>
          </p:nvSpPr>
          <p:spPr>
            <a:xfrm>
              <a:off x="19694525" y="-13647738"/>
              <a:ext cx="18068928" cy="16073442"/>
            </a:xfrm>
            <a:custGeom>
              <a:rect b="b" l="l" r="r" t="t"/>
              <a:pathLst>
                <a:path extrusionOk="0" h="4285" w="4817">
                  <a:moveTo>
                    <a:pt x="4690" y="1813"/>
                  </a:moveTo>
                  <a:cubicBezTo>
                    <a:pt x="3848" y="355"/>
                    <a:pt x="3848" y="355"/>
                    <a:pt x="3848" y="355"/>
                  </a:cubicBezTo>
                  <a:cubicBezTo>
                    <a:pt x="3722" y="135"/>
                    <a:pt x="3487" y="0"/>
                    <a:pt x="3233" y="0"/>
                  </a:cubicBezTo>
                  <a:cubicBezTo>
                    <a:pt x="1550" y="0"/>
                    <a:pt x="1550" y="0"/>
                    <a:pt x="1550" y="0"/>
                  </a:cubicBezTo>
                  <a:cubicBezTo>
                    <a:pt x="1297" y="0"/>
                    <a:pt x="1062" y="135"/>
                    <a:pt x="935" y="355"/>
                  </a:cubicBezTo>
                  <a:cubicBezTo>
                    <a:pt x="94" y="1813"/>
                    <a:pt x="94" y="1813"/>
                    <a:pt x="94" y="1813"/>
                  </a:cubicBezTo>
                  <a:cubicBezTo>
                    <a:pt x="36" y="1912"/>
                    <a:pt x="5" y="2022"/>
                    <a:pt x="0" y="2133"/>
                  </a:cubicBezTo>
                  <a:cubicBezTo>
                    <a:pt x="82" y="2100"/>
                    <a:pt x="171" y="2082"/>
                    <a:pt x="263" y="2082"/>
                  </a:cubicBezTo>
                  <a:cubicBezTo>
                    <a:pt x="1946" y="2082"/>
                    <a:pt x="1946" y="2082"/>
                    <a:pt x="1946" y="2082"/>
                  </a:cubicBezTo>
                  <a:cubicBezTo>
                    <a:pt x="2200" y="2082"/>
                    <a:pt x="2434" y="2217"/>
                    <a:pt x="2561" y="2437"/>
                  </a:cubicBezTo>
                  <a:cubicBezTo>
                    <a:pt x="3403" y="3895"/>
                    <a:pt x="3403" y="3895"/>
                    <a:pt x="3403" y="3895"/>
                  </a:cubicBezTo>
                  <a:cubicBezTo>
                    <a:pt x="3472" y="4015"/>
                    <a:pt x="3504" y="4151"/>
                    <a:pt x="3497" y="4285"/>
                  </a:cubicBezTo>
                  <a:cubicBezTo>
                    <a:pt x="3643" y="4226"/>
                    <a:pt x="3768" y="4121"/>
                    <a:pt x="3849" y="3980"/>
                  </a:cubicBezTo>
                  <a:cubicBezTo>
                    <a:pt x="4690" y="2523"/>
                    <a:pt x="4690" y="2523"/>
                    <a:pt x="4690" y="2523"/>
                  </a:cubicBezTo>
                  <a:cubicBezTo>
                    <a:pt x="4817" y="2303"/>
                    <a:pt x="4817" y="2032"/>
                    <a:pt x="4690" y="1813"/>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96" name="Google Shape;3096;p188"/>
            <p:cNvSpPr/>
            <p:nvPr/>
          </p:nvSpPr>
          <p:spPr>
            <a:xfrm>
              <a:off x="19089688" y="2249487"/>
              <a:ext cx="13903328" cy="16265528"/>
            </a:xfrm>
            <a:custGeom>
              <a:rect b="b" l="l" r="r" t="t"/>
              <a:pathLst>
                <a:path extrusionOk="0" h="4336" w="3706">
                  <a:moveTo>
                    <a:pt x="3416" y="4054"/>
                  </a:moveTo>
                  <a:cubicBezTo>
                    <a:pt x="2574" y="2596"/>
                    <a:pt x="2574" y="2596"/>
                    <a:pt x="2574" y="2596"/>
                  </a:cubicBezTo>
                  <a:cubicBezTo>
                    <a:pt x="2447" y="2377"/>
                    <a:pt x="2447" y="2106"/>
                    <a:pt x="2574" y="1886"/>
                  </a:cubicBezTo>
                  <a:cubicBezTo>
                    <a:pt x="3416" y="429"/>
                    <a:pt x="3416" y="429"/>
                    <a:pt x="3416" y="429"/>
                  </a:cubicBezTo>
                  <a:cubicBezTo>
                    <a:pt x="3485" y="308"/>
                    <a:pt x="3587" y="214"/>
                    <a:pt x="3706" y="152"/>
                  </a:cubicBezTo>
                  <a:cubicBezTo>
                    <a:pt x="3583" y="55"/>
                    <a:pt x="3429" y="0"/>
                    <a:pt x="3267" y="0"/>
                  </a:cubicBezTo>
                  <a:cubicBezTo>
                    <a:pt x="1584" y="0"/>
                    <a:pt x="1584" y="0"/>
                    <a:pt x="1584" y="0"/>
                  </a:cubicBezTo>
                  <a:cubicBezTo>
                    <a:pt x="1330" y="0"/>
                    <a:pt x="1096" y="135"/>
                    <a:pt x="969" y="355"/>
                  </a:cubicBezTo>
                  <a:cubicBezTo>
                    <a:pt x="127" y="1813"/>
                    <a:pt x="127" y="1813"/>
                    <a:pt x="127" y="1813"/>
                  </a:cubicBezTo>
                  <a:cubicBezTo>
                    <a:pt x="0" y="2032"/>
                    <a:pt x="0" y="2303"/>
                    <a:pt x="127" y="2523"/>
                  </a:cubicBezTo>
                  <a:cubicBezTo>
                    <a:pt x="969" y="3981"/>
                    <a:pt x="969" y="3981"/>
                    <a:pt x="969" y="3981"/>
                  </a:cubicBezTo>
                  <a:cubicBezTo>
                    <a:pt x="1096" y="4200"/>
                    <a:pt x="1330" y="4336"/>
                    <a:pt x="1584" y="4336"/>
                  </a:cubicBezTo>
                  <a:cubicBezTo>
                    <a:pt x="3267" y="4336"/>
                    <a:pt x="3267" y="4336"/>
                    <a:pt x="3267" y="4336"/>
                  </a:cubicBezTo>
                  <a:cubicBezTo>
                    <a:pt x="3382" y="4336"/>
                    <a:pt x="3493" y="4308"/>
                    <a:pt x="3592" y="4257"/>
                  </a:cubicBezTo>
                  <a:cubicBezTo>
                    <a:pt x="3522" y="4202"/>
                    <a:pt x="3462" y="4134"/>
                    <a:pt x="3416" y="4054"/>
                  </a:cubicBez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097" name="Google Shape;3097;p188"/>
            <p:cNvSpPr/>
            <p:nvPr/>
          </p:nvSpPr>
          <p:spPr>
            <a:xfrm>
              <a:off x="14743113" y="-5838825"/>
              <a:ext cx="18129248" cy="15838485"/>
            </a:xfrm>
            <a:custGeom>
              <a:rect b="b" l="l" r="r" t="t"/>
              <a:pathLst>
                <a:path extrusionOk="0" h="4222" w="4833">
                  <a:moveTo>
                    <a:pt x="1286" y="3969"/>
                  </a:moveTo>
                  <a:cubicBezTo>
                    <a:pt x="2128" y="2511"/>
                    <a:pt x="2128" y="2511"/>
                    <a:pt x="2128" y="2511"/>
                  </a:cubicBezTo>
                  <a:cubicBezTo>
                    <a:pt x="2255" y="2291"/>
                    <a:pt x="2489" y="2156"/>
                    <a:pt x="2743" y="2156"/>
                  </a:cubicBezTo>
                  <a:cubicBezTo>
                    <a:pt x="4426" y="2156"/>
                    <a:pt x="4426" y="2156"/>
                    <a:pt x="4426" y="2156"/>
                  </a:cubicBezTo>
                  <a:cubicBezTo>
                    <a:pt x="4565" y="2156"/>
                    <a:pt x="4698" y="2197"/>
                    <a:pt x="4811" y="2269"/>
                  </a:cubicBezTo>
                  <a:cubicBezTo>
                    <a:pt x="4833" y="2114"/>
                    <a:pt x="4804" y="1953"/>
                    <a:pt x="4723" y="1813"/>
                  </a:cubicBezTo>
                  <a:cubicBezTo>
                    <a:pt x="3881" y="355"/>
                    <a:pt x="3881" y="355"/>
                    <a:pt x="3881" y="355"/>
                  </a:cubicBezTo>
                  <a:cubicBezTo>
                    <a:pt x="3754" y="135"/>
                    <a:pt x="3520" y="0"/>
                    <a:pt x="3266" y="0"/>
                  </a:cubicBezTo>
                  <a:cubicBezTo>
                    <a:pt x="1583" y="0"/>
                    <a:pt x="1583" y="0"/>
                    <a:pt x="1583" y="0"/>
                  </a:cubicBezTo>
                  <a:cubicBezTo>
                    <a:pt x="1329" y="0"/>
                    <a:pt x="1095" y="135"/>
                    <a:pt x="968" y="355"/>
                  </a:cubicBezTo>
                  <a:cubicBezTo>
                    <a:pt x="127" y="1813"/>
                    <a:pt x="127" y="1813"/>
                    <a:pt x="127" y="1813"/>
                  </a:cubicBezTo>
                  <a:cubicBezTo>
                    <a:pt x="0" y="2033"/>
                    <a:pt x="0" y="2303"/>
                    <a:pt x="127" y="2523"/>
                  </a:cubicBezTo>
                  <a:cubicBezTo>
                    <a:pt x="968" y="3981"/>
                    <a:pt x="968" y="3981"/>
                    <a:pt x="968" y="3981"/>
                  </a:cubicBezTo>
                  <a:cubicBezTo>
                    <a:pt x="1026" y="4080"/>
                    <a:pt x="1105" y="4162"/>
                    <a:pt x="1199" y="4222"/>
                  </a:cubicBezTo>
                  <a:cubicBezTo>
                    <a:pt x="1211" y="4134"/>
                    <a:pt x="1240" y="4048"/>
                    <a:pt x="1286" y="3969"/>
                  </a:cubicBez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3098" name="Google Shape;3098;p188"/>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99" name="Google Shape;3099;p188"/>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fographic 03">
  <p:cSld name="1_Infographic 03">
    <p:spTree>
      <p:nvGrpSpPr>
        <p:cNvPr id="3100" name="Shape 3100"/>
        <p:cNvGrpSpPr/>
        <p:nvPr/>
      </p:nvGrpSpPr>
      <p:grpSpPr>
        <a:xfrm>
          <a:off x="0" y="0"/>
          <a:ext cx="0" cy="0"/>
          <a:chOff x="0" y="0"/>
          <a:chExt cx="0" cy="0"/>
        </a:xfrm>
      </p:grpSpPr>
      <p:sp>
        <p:nvSpPr>
          <p:cNvPr id="3101" name="Google Shape;3101;p18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102" name="Google Shape;3102;p189"/>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103" name="Google Shape;3103;p189"/>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04" name="Google Shape;3104;p189"/>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105" name="Google Shape;3105;p189"/>
          <p:cNvSpPr txBox="1"/>
          <p:nvPr>
            <p:ph idx="1" type="body"/>
          </p:nvPr>
        </p:nvSpPr>
        <p:spPr>
          <a:xfrm>
            <a:off x="8392885"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06" name="Google Shape;3106;p189"/>
          <p:cNvSpPr txBox="1"/>
          <p:nvPr>
            <p:ph idx="2" type="body"/>
          </p:nvPr>
        </p:nvSpPr>
        <p:spPr>
          <a:xfrm>
            <a:off x="8392885"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07" name="Google Shape;3107;p189"/>
          <p:cNvSpPr txBox="1"/>
          <p:nvPr>
            <p:ph idx="3" type="body"/>
          </p:nvPr>
        </p:nvSpPr>
        <p:spPr>
          <a:xfrm>
            <a:off x="718457"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08" name="Google Shape;3108;p189"/>
          <p:cNvSpPr txBox="1"/>
          <p:nvPr>
            <p:ph idx="4" type="body"/>
          </p:nvPr>
        </p:nvSpPr>
        <p:spPr>
          <a:xfrm>
            <a:off x="718457"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109" name="Google Shape;3109;p189"/>
          <p:cNvGrpSpPr/>
          <p:nvPr/>
        </p:nvGrpSpPr>
        <p:grpSpPr>
          <a:xfrm>
            <a:off x="3910110" y="1809406"/>
            <a:ext cx="4372213" cy="3788042"/>
            <a:chOff x="2763520" y="541773"/>
            <a:chExt cx="6664959" cy="5774454"/>
          </a:xfrm>
        </p:grpSpPr>
        <p:sp>
          <p:nvSpPr>
            <p:cNvPr id="3110" name="Google Shape;3110;p189"/>
            <p:cNvSpPr/>
            <p:nvPr/>
          </p:nvSpPr>
          <p:spPr>
            <a:xfrm>
              <a:off x="6096000" y="541773"/>
              <a:ext cx="2500050" cy="2887226"/>
            </a:xfrm>
            <a:custGeom>
              <a:rect b="b" l="l" r="r" t="t"/>
              <a:pathLst>
                <a:path extrusionOk="0" h="1044" w="904">
                  <a:moveTo>
                    <a:pt x="602" y="0"/>
                  </a:moveTo>
                  <a:lnTo>
                    <a:pt x="0" y="0"/>
                  </a:lnTo>
                  <a:lnTo>
                    <a:pt x="0" y="0"/>
                  </a:lnTo>
                  <a:lnTo>
                    <a:pt x="0" y="0"/>
                  </a:lnTo>
                  <a:lnTo>
                    <a:pt x="301" y="522"/>
                  </a:lnTo>
                  <a:lnTo>
                    <a:pt x="0" y="1044"/>
                  </a:lnTo>
                  <a:lnTo>
                    <a:pt x="602" y="1044"/>
                  </a:lnTo>
                  <a:lnTo>
                    <a:pt x="904" y="522"/>
                  </a:lnTo>
                  <a:lnTo>
                    <a:pt x="602"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1" name="Google Shape;3111;p189"/>
            <p:cNvSpPr/>
            <p:nvPr/>
          </p:nvSpPr>
          <p:spPr>
            <a:xfrm>
              <a:off x="6096000" y="1985387"/>
              <a:ext cx="3332479" cy="2887226"/>
            </a:xfrm>
            <a:custGeom>
              <a:rect b="b" l="l" r="r" t="t"/>
              <a:pathLst>
                <a:path extrusionOk="0" h="1044" w="1205">
                  <a:moveTo>
                    <a:pt x="904" y="0"/>
                  </a:moveTo>
                  <a:lnTo>
                    <a:pt x="904" y="0"/>
                  </a:lnTo>
                  <a:lnTo>
                    <a:pt x="904" y="0"/>
                  </a:lnTo>
                  <a:lnTo>
                    <a:pt x="602" y="522"/>
                  </a:lnTo>
                  <a:lnTo>
                    <a:pt x="0" y="522"/>
                  </a:lnTo>
                  <a:lnTo>
                    <a:pt x="301" y="1044"/>
                  </a:lnTo>
                  <a:lnTo>
                    <a:pt x="904" y="1044"/>
                  </a:lnTo>
                  <a:lnTo>
                    <a:pt x="1205" y="522"/>
                  </a:lnTo>
                  <a:lnTo>
                    <a:pt x="904"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2" name="Google Shape;3112;p189"/>
            <p:cNvSpPr/>
            <p:nvPr/>
          </p:nvSpPr>
          <p:spPr>
            <a:xfrm>
              <a:off x="5263571" y="3429001"/>
              <a:ext cx="3332479" cy="2887226"/>
            </a:xfrm>
            <a:custGeom>
              <a:rect b="b" l="l" r="r" t="t"/>
              <a:pathLst>
                <a:path extrusionOk="0" h="1044" w="1205">
                  <a:moveTo>
                    <a:pt x="1205" y="522"/>
                  </a:moveTo>
                  <a:lnTo>
                    <a:pt x="602" y="522"/>
                  </a:lnTo>
                  <a:lnTo>
                    <a:pt x="301" y="0"/>
                  </a:lnTo>
                  <a:lnTo>
                    <a:pt x="0" y="522"/>
                  </a:lnTo>
                  <a:lnTo>
                    <a:pt x="301" y="1044"/>
                  </a:lnTo>
                  <a:lnTo>
                    <a:pt x="903" y="1044"/>
                  </a:lnTo>
                  <a:lnTo>
                    <a:pt x="1205" y="522"/>
                  </a:lnTo>
                  <a:lnTo>
                    <a:pt x="1205" y="52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3" name="Google Shape;3113;p189"/>
            <p:cNvSpPr/>
            <p:nvPr/>
          </p:nvSpPr>
          <p:spPr>
            <a:xfrm>
              <a:off x="3595949" y="3429000"/>
              <a:ext cx="2500050" cy="2887226"/>
            </a:xfrm>
            <a:custGeom>
              <a:rect b="b" l="l" r="r" t="t"/>
              <a:pathLst>
                <a:path extrusionOk="0" h="1044" w="904">
                  <a:moveTo>
                    <a:pt x="904" y="1044"/>
                  </a:moveTo>
                  <a:lnTo>
                    <a:pt x="603" y="522"/>
                  </a:lnTo>
                  <a:lnTo>
                    <a:pt x="904" y="0"/>
                  </a:lnTo>
                  <a:lnTo>
                    <a:pt x="301" y="0"/>
                  </a:lnTo>
                  <a:lnTo>
                    <a:pt x="0" y="522"/>
                  </a:lnTo>
                  <a:lnTo>
                    <a:pt x="301" y="1044"/>
                  </a:lnTo>
                  <a:lnTo>
                    <a:pt x="904" y="1044"/>
                  </a:lnTo>
                  <a:lnTo>
                    <a:pt x="904" y="1044"/>
                  </a:lnTo>
                  <a:lnTo>
                    <a:pt x="904" y="1044"/>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4" name="Google Shape;3114;p189"/>
            <p:cNvSpPr/>
            <p:nvPr/>
          </p:nvSpPr>
          <p:spPr>
            <a:xfrm>
              <a:off x="2763520" y="1985387"/>
              <a:ext cx="3332479" cy="2887226"/>
            </a:xfrm>
            <a:custGeom>
              <a:rect b="b" l="l" r="r" t="t"/>
              <a:pathLst>
                <a:path extrusionOk="0" h="1044" w="1205">
                  <a:moveTo>
                    <a:pt x="1205" y="522"/>
                  </a:moveTo>
                  <a:lnTo>
                    <a:pt x="904" y="0"/>
                  </a:lnTo>
                  <a:lnTo>
                    <a:pt x="301" y="0"/>
                  </a:lnTo>
                  <a:lnTo>
                    <a:pt x="0" y="522"/>
                  </a:lnTo>
                  <a:lnTo>
                    <a:pt x="301" y="1044"/>
                  </a:lnTo>
                  <a:lnTo>
                    <a:pt x="301" y="1044"/>
                  </a:lnTo>
                  <a:lnTo>
                    <a:pt x="301" y="1044"/>
                  </a:lnTo>
                  <a:lnTo>
                    <a:pt x="602" y="522"/>
                  </a:lnTo>
                  <a:lnTo>
                    <a:pt x="1205" y="522"/>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5" name="Google Shape;3115;p189"/>
            <p:cNvSpPr/>
            <p:nvPr/>
          </p:nvSpPr>
          <p:spPr>
            <a:xfrm>
              <a:off x="3595949" y="541773"/>
              <a:ext cx="3332479" cy="2887226"/>
            </a:xfrm>
            <a:custGeom>
              <a:rect b="b" l="l" r="r" t="t"/>
              <a:pathLst>
                <a:path extrusionOk="0" h="1044" w="1205">
                  <a:moveTo>
                    <a:pt x="904" y="0"/>
                  </a:moveTo>
                  <a:lnTo>
                    <a:pt x="301" y="0"/>
                  </a:lnTo>
                  <a:lnTo>
                    <a:pt x="0" y="522"/>
                  </a:lnTo>
                  <a:lnTo>
                    <a:pt x="0" y="522"/>
                  </a:lnTo>
                  <a:lnTo>
                    <a:pt x="0" y="522"/>
                  </a:lnTo>
                  <a:lnTo>
                    <a:pt x="603" y="522"/>
                  </a:lnTo>
                  <a:lnTo>
                    <a:pt x="904" y="1044"/>
                  </a:lnTo>
                  <a:lnTo>
                    <a:pt x="1205" y="522"/>
                  </a:lnTo>
                  <a:lnTo>
                    <a:pt x="904"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6" name="Google Shape;3116;p189"/>
            <p:cNvSpPr/>
            <p:nvPr/>
          </p:nvSpPr>
          <p:spPr>
            <a:xfrm>
              <a:off x="5263571" y="1985387"/>
              <a:ext cx="832429" cy="1443614"/>
            </a:xfrm>
            <a:custGeom>
              <a:rect b="b" l="l" r="r" t="t"/>
              <a:pathLst>
                <a:path extrusionOk="0" h="522" w="301">
                  <a:moveTo>
                    <a:pt x="0" y="0"/>
                  </a:moveTo>
                  <a:lnTo>
                    <a:pt x="0" y="0"/>
                  </a:lnTo>
                  <a:lnTo>
                    <a:pt x="301" y="522"/>
                  </a:lnTo>
                  <a:lnTo>
                    <a:pt x="0" y="0"/>
                  </a:lnTo>
                  <a:close/>
                </a:path>
              </a:pathLst>
            </a:custGeom>
            <a:solidFill>
              <a:srgbClr val="F7913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7" name="Google Shape;3117;p189"/>
            <p:cNvSpPr/>
            <p:nvPr/>
          </p:nvSpPr>
          <p:spPr>
            <a:xfrm>
              <a:off x="5263571" y="1985387"/>
              <a:ext cx="832429" cy="1443614"/>
            </a:xfrm>
            <a:custGeom>
              <a:rect b="b" l="l" r="r" t="t"/>
              <a:pathLst>
                <a:path extrusionOk="0" h="522" w="301">
                  <a:moveTo>
                    <a:pt x="0" y="0"/>
                  </a:moveTo>
                  <a:lnTo>
                    <a:pt x="0" y="0"/>
                  </a:lnTo>
                  <a:lnTo>
                    <a:pt x="301" y="522"/>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8" name="Google Shape;3118;p189"/>
            <p:cNvSpPr/>
            <p:nvPr/>
          </p:nvSpPr>
          <p:spPr>
            <a:xfrm>
              <a:off x="6096000" y="1985387"/>
              <a:ext cx="2549830" cy="1521048"/>
            </a:xfrm>
            <a:custGeom>
              <a:rect b="b" l="l" r="r" t="t"/>
              <a:pathLst>
                <a:path extrusionOk="0" h="550" w="922">
                  <a:moveTo>
                    <a:pt x="922" y="31"/>
                  </a:moveTo>
                  <a:lnTo>
                    <a:pt x="622" y="550"/>
                  </a:lnTo>
                  <a:lnTo>
                    <a:pt x="602" y="522"/>
                  </a:lnTo>
                  <a:lnTo>
                    <a:pt x="0" y="522"/>
                  </a:lnTo>
                  <a:lnTo>
                    <a:pt x="16" y="550"/>
                  </a:lnTo>
                  <a:lnTo>
                    <a:pt x="622" y="550"/>
                  </a:lnTo>
                  <a:lnTo>
                    <a:pt x="922" y="31"/>
                  </a:lnTo>
                  <a:close/>
                  <a:moveTo>
                    <a:pt x="904" y="0"/>
                  </a:moveTo>
                  <a:lnTo>
                    <a:pt x="904" y="0"/>
                  </a:lnTo>
                  <a:lnTo>
                    <a:pt x="904" y="0"/>
                  </a:lnTo>
                  <a:lnTo>
                    <a:pt x="922" y="31"/>
                  </a:lnTo>
                  <a:lnTo>
                    <a:pt x="904"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19" name="Google Shape;3119;p189"/>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0" name="Google Shape;3120;p189"/>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1" name="Google Shape;3121;p189"/>
            <p:cNvSpPr/>
            <p:nvPr/>
          </p:nvSpPr>
          <p:spPr>
            <a:xfrm>
              <a:off x="3595949" y="1899655"/>
              <a:ext cx="2544299" cy="1529346"/>
            </a:xfrm>
            <a:custGeom>
              <a:rect b="b" l="l" r="r" t="t"/>
              <a:pathLst>
                <a:path extrusionOk="0" h="553" w="920">
                  <a:moveTo>
                    <a:pt x="14" y="7"/>
                  </a:moveTo>
                  <a:lnTo>
                    <a:pt x="0" y="31"/>
                  </a:lnTo>
                  <a:lnTo>
                    <a:pt x="0" y="31"/>
                  </a:lnTo>
                  <a:lnTo>
                    <a:pt x="0" y="31"/>
                  </a:lnTo>
                  <a:lnTo>
                    <a:pt x="14" y="7"/>
                  </a:lnTo>
                  <a:close/>
                  <a:moveTo>
                    <a:pt x="617" y="0"/>
                  </a:moveTo>
                  <a:lnTo>
                    <a:pt x="603" y="31"/>
                  </a:lnTo>
                  <a:lnTo>
                    <a:pt x="603" y="31"/>
                  </a:lnTo>
                  <a:lnTo>
                    <a:pt x="904" y="553"/>
                  </a:lnTo>
                  <a:lnTo>
                    <a:pt x="920" y="525"/>
                  </a:lnTo>
                  <a:lnTo>
                    <a:pt x="617" y="0"/>
                  </a:lnTo>
                  <a:close/>
                  <a:moveTo>
                    <a:pt x="617" y="0"/>
                  </a:moveTo>
                  <a:lnTo>
                    <a:pt x="18" y="0"/>
                  </a:lnTo>
                  <a:lnTo>
                    <a:pt x="617" y="0"/>
                  </a:lnTo>
                  <a:lnTo>
                    <a:pt x="6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2" name="Google Shape;3122;p189"/>
            <p:cNvSpPr/>
            <p:nvPr/>
          </p:nvSpPr>
          <p:spPr>
            <a:xfrm>
              <a:off x="3595949" y="1899655"/>
              <a:ext cx="2544299" cy="1529346"/>
            </a:xfrm>
            <a:custGeom>
              <a:rect b="b" l="l" r="r" t="t"/>
              <a:pathLst>
                <a:path extrusionOk="0" h="553" w="920">
                  <a:moveTo>
                    <a:pt x="14" y="7"/>
                  </a:moveTo>
                  <a:lnTo>
                    <a:pt x="0" y="31"/>
                  </a:lnTo>
                  <a:lnTo>
                    <a:pt x="0" y="31"/>
                  </a:lnTo>
                  <a:lnTo>
                    <a:pt x="0" y="31"/>
                  </a:lnTo>
                  <a:lnTo>
                    <a:pt x="14" y="7"/>
                  </a:lnTo>
                  <a:moveTo>
                    <a:pt x="617" y="0"/>
                  </a:moveTo>
                  <a:lnTo>
                    <a:pt x="603" y="31"/>
                  </a:lnTo>
                  <a:lnTo>
                    <a:pt x="603" y="31"/>
                  </a:lnTo>
                  <a:lnTo>
                    <a:pt x="904" y="553"/>
                  </a:lnTo>
                  <a:lnTo>
                    <a:pt x="920" y="525"/>
                  </a:lnTo>
                  <a:lnTo>
                    <a:pt x="617" y="0"/>
                  </a:lnTo>
                  <a:moveTo>
                    <a:pt x="617" y="0"/>
                  </a:moveTo>
                  <a:lnTo>
                    <a:pt x="18" y="0"/>
                  </a:lnTo>
                  <a:lnTo>
                    <a:pt x="617" y="0"/>
                  </a:lnTo>
                  <a:lnTo>
                    <a:pt x="617"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3" name="Google Shape;3123;p189"/>
            <p:cNvSpPr/>
            <p:nvPr/>
          </p:nvSpPr>
          <p:spPr>
            <a:xfrm>
              <a:off x="6096000" y="3351565"/>
              <a:ext cx="44248" cy="77435"/>
            </a:xfrm>
            <a:custGeom>
              <a:rect b="b" l="l" r="r" t="t"/>
              <a:pathLst>
                <a:path extrusionOk="0" h="28" w="16">
                  <a:moveTo>
                    <a:pt x="16" y="0"/>
                  </a:moveTo>
                  <a:lnTo>
                    <a:pt x="0" y="28"/>
                  </a:lnTo>
                  <a:lnTo>
                    <a:pt x="16" y="0"/>
                  </a:lnTo>
                  <a:close/>
                </a:path>
              </a:pathLst>
            </a:custGeom>
            <a:solidFill>
              <a:srgbClr val="382A2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4" name="Google Shape;3124;p189"/>
            <p:cNvSpPr/>
            <p:nvPr/>
          </p:nvSpPr>
          <p:spPr>
            <a:xfrm>
              <a:off x="6096000" y="3351565"/>
              <a:ext cx="44248" cy="77435"/>
            </a:xfrm>
            <a:custGeom>
              <a:rect b="b" l="l" r="r" t="t"/>
              <a:pathLst>
                <a:path extrusionOk="0" h="28" w="16">
                  <a:moveTo>
                    <a:pt x="16" y="0"/>
                  </a:moveTo>
                  <a:lnTo>
                    <a:pt x="0" y="28"/>
                  </a:lnTo>
                  <a:lnTo>
                    <a:pt x="1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5" name="Google Shape;3125;p189"/>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6" name="Google Shape;3126;p189"/>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7" name="Google Shape;3127;p189"/>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8" name="Google Shape;3128;p189"/>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29" name="Google Shape;3129;p189"/>
            <p:cNvSpPr/>
            <p:nvPr/>
          </p:nvSpPr>
          <p:spPr>
            <a:xfrm>
              <a:off x="6048985" y="3429000"/>
              <a:ext cx="2497285" cy="1529346"/>
            </a:xfrm>
            <a:custGeom>
              <a:rect b="b" l="l" r="r" t="t"/>
              <a:pathLst>
                <a:path extrusionOk="0" h="553" w="903">
                  <a:moveTo>
                    <a:pt x="17" y="0"/>
                  </a:moveTo>
                  <a:lnTo>
                    <a:pt x="0" y="28"/>
                  </a:lnTo>
                  <a:lnTo>
                    <a:pt x="303" y="553"/>
                  </a:lnTo>
                  <a:lnTo>
                    <a:pt x="903" y="553"/>
                  </a:lnTo>
                  <a:lnTo>
                    <a:pt x="303" y="553"/>
                  </a:lnTo>
                  <a:lnTo>
                    <a:pt x="318" y="522"/>
                  </a:lnTo>
                  <a:lnTo>
                    <a:pt x="318" y="522"/>
                  </a:lnTo>
                  <a:lnTo>
                    <a:pt x="318" y="522"/>
                  </a:lnTo>
                  <a:lnTo>
                    <a:pt x="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30" name="Google Shape;3130;p189"/>
            <p:cNvSpPr/>
            <p:nvPr/>
          </p:nvSpPr>
          <p:spPr>
            <a:xfrm>
              <a:off x="7760856" y="1985387"/>
              <a:ext cx="884974" cy="1521048"/>
            </a:xfrm>
            <a:custGeom>
              <a:rect b="b" l="l" r="r" t="t"/>
              <a:pathLst>
                <a:path extrusionOk="0" h="550" w="320">
                  <a:moveTo>
                    <a:pt x="302" y="0"/>
                  </a:moveTo>
                  <a:lnTo>
                    <a:pt x="302" y="0"/>
                  </a:lnTo>
                  <a:lnTo>
                    <a:pt x="0" y="522"/>
                  </a:lnTo>
                  <a:lnTo>
                    <a:pt x="20" y="550"/>
                  </a:lnTo>
                  <a:lnTo>
                    <a:pt x="320" y="31"/>
                  </a:lnTo>
                  <a:lnTo>
                    <a:pt x="302"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31" name="Google Shape;3131;p189"/>
            <p:cNvSpPr/>
            <p:nvPr/>
          </p:nvSpPr>
          <p:spPr>
            <a:xfrm>
              <a:off x="6886945" y="4872614"/>
              <a:ext cx="1709105" cy="85732"/>
            </a:xfrm>
            <a:custGeom>
              <a:rect b="b" l="l" r="r" t="t"/>
              <a:pathLst>
                <a:path extrusionOk="0" h="31" w="618">
                  <a:moveTo>
                    <a:pt x="15" y="0"/>
                  </a:moveTo>
                  <a:lnTo>
                    <a:pt x="15" y="0"/>
                  </a:lnTo>
                  <a:lnTo>
                    <a:pt x="0" y="31"/>
                  </a:lnTo>
                  <a:lnTo>
                    <a:pt x="600" y="31"/>
                  </a:lnTo>
                  <a:lnTo>
                    <a:pt x="618" y="0"/>
                  </a:lnTo>
                  <a:lnTo>
                    <a:pt x="1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32" name="Google Shape;3132;p189"/>
            <p:cNvSpPr/>
            <p:nvPr/>
          </p:nvSpPr>
          <p:spPr>
            <a:xfrm>
              <a:off x="5164175" y="4872613"/>
              <a:ext cx="929222" cy="1443614"/>
            </a:xfrm>
            <a:custGeom>
              <a:rect b="b" l="l" r="r" t="t"/>
              <a:pathLst>
                <a:path extrusionOk="0" h="522" w="336">
                  <a:moveTo>
                    <a:pt x="35" y="0"/>
                  </a:moveTo>
                  <a:lnTo>
                    <a:pt x="0" y="3"/>
                  </a:lnTo>
                  <a:lnTo>
                    <a:pt x="300" y="522"/>
                  </a:lnTo>
                  <a:lnTo>
                    <a:pt x="336" y="522"/>
                  </a:lnTo>
                  <a:lnTo>
                    <a:pt x="3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33" name="Google Shape;3133;p189"/>
            <p:cNvSpPr/>
            <p:nvPr/>
          </p:nvSpPr>
          <p:spPr>
            <a:xfrm>
              <a:off x="3546170" y="3351565"/>
              <a:ext cx="882209" cy="1521048"/>
            </a:xfrm>
            <a:custGeom>
              <a:rect b="b" l="l" r="r" t="t"/>
              <a:pathLst>
                <a:path extrusionOk="0" h="550" w="319">
                  <a:moveTo>
                    <a:pt x="300" y="0"/>
                  </a:moveTo>
                  <a:lnTo>
                    <a:pt x="0" y="519"/>
                  </a:lnTo>
                  <a:lnTo>
                    <a:pt x="3" y="524"/>
                  </a:lnTo>
                  <a:lnTo>
                    <a:pt x="18" y="550"/>
                  </a:lnTo>
                  <a:lnTo>
                    <a:pt x="18" y="550"/>
                  </a:lnTo>
                  <a:lnTo>
                    <a:pt x="128" y="359"/>
                  </a:lnTo>
                  <a:lnTo>
                    <a:pt x="319" y="28"/>
                  </a:lnTo>
                  <a:lnTo>
                    <a:pt x="300"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34" name="Google Shape;3134;p189"/>
            <p:cNvSpPr/>
            <p:nvPr/>
          </p:nvSpPr>
          <p:spPr>
            <a:xfrm>
              <a:off x="3595949" y="1899655"/>
              <a:ext cx="1706340" cy="85732"/>
            </a:xfrm>
            <a:custGeom>
              <a:rect b="b" l="l" r="r" t="t"/>
              <a:pathLst>
                <a:path extrusionOk="0" h="31" w="617">
                  <a:moveTo>
                    <a:pt x="617" y="0"/>
                  </a:moveTo>
                  <a:lnTo>
                    <a:pt x="18" y="0"/>
                  </a:lnTo>
                  <a:lnTo>
                    <a:pt x="14" y="7"/>
                  </a:lnTo>
                  <a:lnTo>
                    <a:pt x="0" y="31"/>
                  </a:lnTo>
                  <a:lnTo>
                    <a:pt x="603" y="31"/>
                  </a:lnTo>
                  <a:lnTo>
                    <a:pt x="617" y="0"/>
                  </a:lnTo>
                  <a:lnTo>
                    <a:pt x="617"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35" name="Google Shape;3135;p189"/>
            <p:cNvSpPr/>
            <p:nvPr/>
          </p:nvSpPr>
          <p:spPr>
            <a:xfrm>
              <a:off x="6096000" y="541773"/>
              <a:ext cx="926458" cy="1443614"/>
            </a:xfrm>
            <a:custGeom>
              <a:rect b="b" l="l" r="r" t="t"/>
              <a:pathLst>
                <a:path extrusionOk="0" h="522" w="335">
                  <a:moveTo>
                    <a:pt x="24" y="0"/>
                  </a:moveTo>
                  <a:lnTo>
                    <a:pt x="0" y="0"/>
                  </a:lnTo>
                  <a:lnTo>
                    <a:pt x="301" y="522"/>
                  </a:lnTo>
                  <a:lnTo>
                    <a:pt x="335" y="519"/>
                  </a:lnTo>
                  <a:lnTo>
                    <a:pt x="335" y="519"/>
                  </a:lnTo>
                  <a:lnTo>
                    <a:pt x="36" y="0"/>
                  </a:lnTo>
                  <a:lnTo>
                    <a:pt x="24"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3136" name="Google Shape;3136;p189"/>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37" name="Google Shape;3137;p189"/>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
        <p:nvSpPr>
          <p:cNvPr id="3138" name="Google Shape;3138;p189"/>
          <p:cNvSpPr txBox="1"/>
          <p:nvPr>
            <p:ph idx="5" type="body"/>
          </p:nvPr>
        </p:nvSpPr>
        <p:spPr>
          <a:xfrm>
            <a:off x="8630399"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39" name="Google Shape;3139;p189"/>
          <p:cNvSpPr txBox="1"/>
          <p:nvPr>
            <p:ph idx="6" type="body"/>
          </p:nvPr>
        </p:nvSpPr>
        <p:spPr>
          <a:xfrm>
            <a:off x="480943"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p:cSld name="Infographic 4 points">
    <p:spTree>
      <p:nvGrpSpPr>
        <p:cNvPr id="3140" name="Shape 3140"/>
        <p:cNvGrpSpPr/>
        <p:nvPr/>
      </p:nvGrpSpPr>
      <p:grpSpPr>
        <a:xfrm>
          <a:off x="0" y="0"/>
          <a:ext cx="0" cy="0"/>
          <a:chOff x="0" y="0"/>
          <a:chExt cx="0" cy="0"/>
        </a:xfrm>
      </p:grpSpPr>
      <p:sp>
        <p:nvSpPr>
          <p:cNvPr id="3141" name="Google Shape;3141;p19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142" name="Google Shape;3142;p19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143" name="Google Shape;3143;p190"/>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44" name="Google Shape;3144;p190"/>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145" name="Google Shape;3145;p190"/>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46" name="Google Shape;3146;p190"/>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47" name="Google Shape;3147;p190"/>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48" name="Google Shape;3148;p190"/>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149" name="Google Shape;3149;p190"/>
          <p:cNvGrpSpPr/>
          <p:nvPr/>
        </p:nvGrpSpPr>
        <p:grpSpPr>
          <a:xfrm>
            <a:off x="3977207" y="1635960"/>
            <a:ext cx="4237000" cy="4237019"/>
            <a:chOff x="3060080" y="392992"/>
            <a:chExt cx="6071941" cy="6071967"/>
          </a:xfrm>
        </p:grpSpPr>
        <p:sp>
          <p:nvSpPr>
            <p:cNvPr id="3150" name="Google Shape;3150;p190"/>
            <p:cNvSpPr/>
            <p:nvPr/>
          </p:nvSpPr>
          <p:spPr>
            <a:xfrm>
              <a:off x="4591572" y="392992"/>
              <a:ext cx="3284914" cy="3413238"/>
            </a:xfrm>
            <a:custGeom>
              <a:rect b="b" l="l" r="r" t="t"/>
              <a:pathLst>
                <a:path extrusionOk="0" h="3413238" w="3284914">
                  <a:moveTo>
                    <a:pt x="1505216" y="0"/>
                  </a:moveTo>
                  <a:cubicBezTo>
                    <a:pt x="1661510" y="-7"/>
                    <a:pt x="1817802" y="59612"/>
                    <a:pt x="1937050" y="178860"/>
                  </a:cubicBezTo>
                  <a:cubicBezTo>
                    <a:pt x="1937050" y="178860"/>
                    <a:pt x="1937050" y="178860"/>
                    <a:pt x="3164102" y="1405912"/>
                  </a:cubicBezTo>
                  <a:lnTo>
                    <a:pt x="3284914" y="1526724"/>
                  </a:lnTo>
                  <a:cubicBezTo>
                    <a:pt x="3281301" y="1526724"/>
                    <a:pt x="3275880" y="1524918"/>
                    <a:pt x="3272266" y="1524918"/>
                  </a:cubicBezTo>
                  <a:cubicBezTo>
                    <a:pt x="3261425" y="1521305"/>
                    <a:pt x="3252391" y="1519498"/>
                    <a:pt x="3241550" y="1519499"/>
                  </a:cubicBezTo>
                  <a:cubicBezTo>
                    <a:pt x="3237936" y="1519499"/>
                    <a:pt x="3232515" y="1517692"/>
                    <a:pt x="3227095" y="1515886"/>
                  </a:cubicBezTo>
                  <a:cubicBezTo>
                    <a:pt x="3218061" y="1514079"/>
                    <a:pt x="3209026" y="1512273"/>
                    <a:pt x="3199992" y="1510466"/>
                  </a:cubicBezTo>
                  <a:cubicBezTo>
                    <a:pt x="3194571" y="1512274"/>
                    <a:pt x="3189151" y="1510467"/>
                    <a:pt x="3183730" y="1508660"/>
                  </a:cubicBezTo>
                  <a:cubicBezTo>
                    <a:pt x="3176503" y="1508661"/>
                    <a:pt x="3167468" y="1506854"/>
                    <a:pt x="3158434" y="1505048"/>
                  </a:cubicBezTo>
                  <a:cubicBezTo>
                    <a:pt x="3151207" y="1505048"/>
                    <a:pt x="3147593" y="1505048"/>
                    <a:pt x="3142172" y="1503242"/>
                  </a:cubicBezTo>
                  <a:cubicBezTo>
                    <a:pt x="3133138" y="1501435"/>
                    <a:pt x="3124104" y="1499629"/>
                    <a:pt x="3113262" y="1499629"/>
                  </a:cubicBezTo>
                  <a:cubicBezTo>
                    <a:pt x="3109649" y="1499630"/>
                    <a:pt x="3104228" y="1497823"/>
                    <a:pt x="3097001" y="1497823"/>
                  </a:cubicBezTo>
                  <a:cubicBezTo>
                    <a:pt x="3089773" y="1497824"/>
                    <a:pt x="3080739" y="1496017"/>
                    <a:pt x="3071705" y="1494211"/>
                  </a:cubicBezTo>
                  <a:cubicBezTo>
                    <a:pt x="3068091" y="1494211"/>
                    <a:pt x="3060863" y="1494211"/>
                    <a:pt x="3055443" y="1492405"/>
                  </a:cubicBezTo>
                  <a:cubicBezTo>
                    <a:pt x="3048215" y="1492405"/>
                    <a:pt x="3039181" y="1490599"/>
                    <a:pt x="3028340" y="1490599"/>
                  </a:cubicBezTo>
                  <a:cubicBezTo>
                    <a:pt x="3024726" y="1490599"/>
                    <a:pt x="3019305" y="1488793"/>
                    <a:pt x="3012078" y="1488793"/>
                  </a:cubicBezTo>
                  <a:cubicBezTo>
                    <a:pt x="3004850" y="1488793"/>
                    <a:pt x="2995816" y="1486987"/>
                    <a:pt x="2986782" y="1485181"/>
                  </a:cubicBezTo>
                  <a:cubicBezTo>
                    <a:pt x="2981361" y="1486988"/>
                    <a:pt x="2975941" y="1485181"/>
                    <a:pt x="2972327" y="1485181"/>
                  </a:cubicBezTo>
                  <a:cubicBezTo>
                    <a:pt x="2961486" y="1485182"/>
                    <a:pt x="2952451" y="1483375"/>
                    <a:pt x="2945224" y="1483376"/>
                  </a:cubicBezTo>
                  <a:cubicBezTo>
                    <a:pt x="2937996" y="1483376"/>
                    <a:pt x="2934382" y="1483376"/>
                    <a:pt x="2927155" y="1483377"/>
                  </a:cubicBezTo>
                  <a:cubicBezTo>
                    <a:pt x="2918121" y="1481570"/>
                    <a:pt x="2910893" y="1481571"/>
                    <a:pt x="2901859" y="1479764"/>
                  </a:cubicBezTo>
                  <a:cubicBezTo>
                    <a:pt x="2896438" y="1481571"/>
                    <a:pt x="2891018" y="1479765"/>
                    <a:pt x="2885597" y="1481572"/>
                  </a:cubicBezTo>
                  <a:cubicBezTo>
                    <a:pt x="2876562" y="1479765"/>
                    <a:pt x="2867528" y="1477959"/>
                    <a:pt x="2858494" y="1479766"/>
                  </a:cubicBezTo>
                  <a:cubicBezTo>
                    <a:pt x="2853073" y="1477960"/>
                    <a:pt x="2847652" y="1479767"/>
                    <a:pt x="2842232" y="1477960"/>
                  </a:cubicBezTo>
                  <a:cubicBezTo>
                    <a:pt x="2835004" y="1477960"/>
                    <a:pt x="2824163" y="1477961"/>
                    <a:pt x="2816936" y="1477961"/>
                  </a:cubicBezTo>
                  <a:cubicBezTo>
                    <a:pt x="2809708" y="1477962"/>
                    <a:pt x="2806094" y="1477962"/>
                    <a:pt x="2798867" y="1477962"/>
                  </a:cubicBezTo>
                  <a:cubicBezTo>
                    <a:pt x="2791639" y="1477963"/>
                    <a:pt x="2782605" y="1476156"/>
                    <a:pt x="2773571" y="1477964"/>
                  </a:cubicBezTo>
                  <a:cubicBezTo>
                    <a:pt x="2768150" y="1476157"/>
                    <a:pt x="2762729" y="1477964"/>
                    <a:pt x="2757309" y="1476157"/>
                  </a:cubicBezTo>
                  <a:cubicBezTo>
                    <a:pt x="2748274" y="1477965"/>
                    <a:pt x="2739240" y="1476158"/>
                    <a:pt x="2730206" y="1477966"/>
                  </a:cubicBezTo>
                  <a:cubicBezTo>
                    <a:pt x="2726592" y="1477966"/>
                    <a:pt x="2719364" y="1477966"/>
                    <a:pt x="2715751" y="1477966"/>
                  </a:cubicBezTo>
                  <a:cubicBezTo>
                    <a:pt x="2704909" y="1477967"/>
                    <a:pt x="2697682" y="1477967"/>
                    <a:pt x="2686841" y="1477968"/>
                  </a:cubicBezTo>
                  <a:cubicBezTo>
                    <a:pt x="2683227" y="1477968"/>
                    <a:pt x="2677806" y="1479775"/>
                    <a:pt x="2672386" y="1477968"/>
                  </a:cubicBezTo>
                  <a:cubicBezTo>
                    <a:pt x="2663351" y="1479776"/>
                    <a:pt x="2654317" y="1477969"/>
                    <a:pt x="2645282" y="1479777"/>
                  </a:cubicBezTo>
                  <a:cubicBezTo>
                    <a:pt x="2641669" y="1479777"/>
                    <a:pt x="2634441" y="1479777"/>
                    <a:pt x="2630827" y="1479777"/>
                  </a:cubicBezTo>
                  <a:cubicBezTo>
                    <a:pt x="2621793" y="1481585"/>
                    <a:pt x="2610952" y="1481585"/>
                    <a:pt x="2603724" y="1481586"/>
                  </a:cubicBezTo>
                  <a:cubicBezTo>
                    <a:pt x="2598303" y="1483393"/>
                    <a:pt x="2592883" y="1481586"/>
                    <a:pt x="2587462" y="1483393"/>
                  </a:cubicBezTo>
                  <a:cubicBezTo>
                    <a:pt x="2580235" y="1483394"/>
                    <a:pt x="2569393" y="1483394"/>
                    <a:pt x="2560359" y="1485201"/>
                  </a:cubicBezTo>
                  <a:cubicBezTo>
                    <a:pt x="2556745" y="1485202"/>
                    <a:pt x="2549518" y="1485202"/>
                    <a:pt x="2545904" y="1485202"/>
                  </a:cubicBezTo>
                  <a:cubicBezTo>
                    <a:pt x="2536869" y="1487010"/>
                    <a:pt x="2526028" y="1487010"/>
                    <a:pt x="2516994" y="1488817"/>
                  </a:cubicBezTo>
                  <a:cubicBezTo>
                    <a:pt x="2513380" y="1488818"/>
                    <a:pt x="2509766" y="1488818"/>
                    <a:pt x="2504345" y="1490625"/>
                  </a:cubicBezTo>
                  <a:cubicBezTo>
                    <a:pt x="2493504" y="1490625"/>
                    <a:pt x="2486277" y="1490626"/>
                    <a:pt x="2475435" y="1490626"/>
                  </a:cubicBezTo>
                  <a:cubicBezTo>
                    <a:pt x="2470015" y="1492433"/>
                    <a:pt x="2466401" y="1492434"/>
                    <a:pt x="2462787" y="1492434"/>
                  </a:cubicBezTo>
                  <a:cubicBezTo>
                    <a:pt x="2453753" y="1494241"/>
                    <a:pt x="2442911" y="1494242"/>
                    <a:pt x="2433877" y="1496049"/>
                  </a:cubicBezTo>
                  <a:cubicBezTo>
                    <a:pt x="2428456" y="1497856"/>
                    <a:pt x="2424842" y="1497856"/>
                    <a:pt x="2421229" y="1497856"/>
                  </a:cubicBezTo>
                  <a:cubicBezTo>
                    <a:pt x="2410387" y="1497857"/>
                    <a:pt x="2399546" y="1501471"/>
                    <a:pt x="2388705" y="1501472"/>
                  </a:cubicBezTo>
                  <a:cubicBezTo>
                    <a:pt x="2386898" y="1503279"/>
                    <a:pt x="2383284" y="1503279"/>
                    <a:pt x="2379670" y="1503279"/>
                  </a:cubicBezTo>
                  <a:cubicBezTo>
                    <a:pt x="2367022" y="1505087"/>
                    <a:pt x="2357988" y="1506894"/>
                    <a:pt x="2347146" y="1506894"/>
                  </a:cubicBezTo>
                  <a:cubicBezTo>
                    <a:pt x="2345339" y="1508701"/>
                    <a:pt x="2341726" y="1508702"/>
                    <a:pt x="2336305" y="1510509"/>
                  </a:cubicBezTo>
                  <a:cubicBezTo>
                    <a:pt x="2325464" y="1510509"/>
                    <a:pt x="2316429" y="1512317"/>
                    <a:pt x="2303781" y="1514124"/>
                  </a:cubicBezTo>
                  <a:cubicBezTo>
                    <a:pt x="2301974" y="1515931"/>
                    <a:pt x="2298360" y="1515931"/>
                    <a:pt x="2294746" y="1515931"/>
                  </a:cubicBezTo>
                  <a:cubicBezTo>
                    <a:pt x="2283905" y="1519546"/>
                    <a:pt x="2273064" y="1519546"/>
                    <a:pt x="2262222" y="1523160"/>
                  </a:cubicBezTo>
                  <a:cubicBezTo>
                    <a:pt x="2258609" y="1523161"/>
                    <a:pt x="2254995" y="1523161"/>
                    <a:pt x="2254995" y="1523161"/>
                  </a:cubicBezTo>
                  <a:cubicBezTo>
                    <a:pt x="2242347" y="1524968"/>
                    <a:pt x="2229698" y="1526776"/>
                    <a:pt x="2218857" y="1530390"/>
                  </a:cubicBezTo>
                  <a:cubicBezTo>
                    <a:pt x="2215243" y="1530390"/>
                    <a:pt x="2215243" y="1530390"/>
                    <a:pt x="2211629" y="1530390"/>
                  </a:cubicBezTo>
                  <a:cubicBezTo>
                    <a:pt x="2200788" y="1534005"/>
                    <a:pt x="2188140" y="1535812"/>
                    <a:pt x="2173685" y="1539427"/>
                  </a:cubicBezTo>
                  <a:cubicBezTo>
                    <a:pt x="2173685" y="1539427"/>
                    <a:pt x="2173685" y="1539427"/>
                    <a:pt x="2170071" y="1539427"/>
                  </a:cubicBezTo>
                  <a:cubicBezTo>
                    <a:pt x="2074305" y="1559307"/>
                    <a:pt x="1978540" y="1586415"/>
                    <a:pt x="1882773" y="1617137"/>
                  </a:cubicBezTo>
                  <a:cubicBezTo>
                    <a:pt x="1870125" y="1622558"/>
                    <a:pt x="1855670" y="1626172"/>
                    <a:pt x="1843022" y="1631594"/>
                  </a:cubicBezTo>
                  <a:cubicBezTo>
                    <a:pt x="1843022" y="1631594"/>
                    <a:pt x="1841215" y="1633401"/>
                    <a:pt x="1839408" y="1631594"/>
                  </a:cubicBezTo>
                  <a:cubicBezTo>
                    <a:pt x="1826759" y="1637015"/>
                    <a:pt x="1815918" y="1640629"/>
                    <a:pt x="1805077" y="1644244"/>
                  </a:cubicBezTo>
                  <a:cubicBezTo>
                    <a:pt x="1803270" y="1646051"/>
                    <a:pt x="1799656" y="1646051"/>
                    <a:pt x="1797849" y="1647858"/>
                  </a:cubicBezTo>
                  <a:cubicBezTo>
                    <a:pt x="1787007" y="1651472"/>
                    <a:pt x="1776166" y="1655086"/>
                    <a:pt x="1765324" y="1658701"/>
                  </a:cubicBezTo>
                  <a:cubicBezTo>
                    <a:pt x="1761711" y="1662314"/>
                    <a:pt x="1758097" y="1662315"/>
                    <a:pt x="1756290" y="1664122"/>
                  </a:cubicBezTo>
                  <a:cubicBezTo>
                    <a:pt x="1745448" y="1667736"/>
                    <a:pt x="1734607" y="1671350"/>
                    <a:pt x="1727379" y="1674964"/>
                  </a:cubicBezTo>
                  <a:cubicBezTo>
                    <a:pt x="1721959" y="1676771"/>
                    <a:pt x="1718345" y="1676772"/>
                    <a:pt x="1714731" y="1680386"/>
                  </a:cubicBezTo>
                  <a:cubicBezTo>
                    <a:pt x="1705696" y="1682193"/>
                    <a:pt x="1696662" y="1687614"/>
                    <a:pt x="1685820" y="1691228"/>
                  </a:cubicBezTo>
                  <a:cubicBezTo>
                    <a:pt x="1684013" y="1693035"/>
                    <a:pt x="1678593" y="1694842"/>
                    <a:pt x="1674979" y="1694843"/>
                  </a:cubicBezTo>
                  <a:cubicBezTo>
                    <a:pt x="1665944" y="1700264"/>
                    <a:pt x="1656910" y="1702071"/>
                    <a:pt x="1647875" y="1707492"/>
                  </a:cubicBezTo>
                  <a:cubicBezTo>
                    <a:pt x="1644261" y="1707492"/>
                    <a:pt x="1640647" y="1711106"/>
                    <a:pt x="1635227" y="1712913"/>
                  </a:cubicBezTo>
                  <a:cubicBezTo>
                    <a:pt x="1627999" y="1716527"/>
                    <a:pt x="1617158" y="1720142"/>
                    <a:pt x="1609930" y="1723756"/>
                  </a:cubicBezTo>
                  <a:cubicBezTo>
                    <a:pt x="1604509" y="1725563"/>
                    <a:pt x="1600895" y="1729177"/>
                    <a:pt x="1597282" y="1729177"/>
                  </a:cubicBezTo>
                  <a:cubicBezTo>
                    <a:pt x="1588247" y="1734598"/>
                    <a:pt x="1581019" y="1738212"/>
                    <a:pt x="1570178" y="1741827"/>
                  </a:cubicBezTo>
                  <a:cubicBezTo>
                    <a:pt x="1568371" y="1743634"/>
                    <a:pt x="1562950" y="1745441"/>
                    <a:pt x="1557529" y="1747248"/>
                  </a:cubicBezTo>
                  <a:cubicBezTo>
                    <a:pt x="1550302" y="1750862"/>
                    <a:pt x="1541267" y="1756283"/>
                    <a:pt x="1534039" y="1759897"/>
                  </a:cubicBezTo>
                  <a:cubicBezTo>
                    <a:pt x="1528619" y="1761704"/>
                    <a:pt x="1525005" y="1765318"/>
                    <a:pt x="1519584" y="1767125"/>
                  </a:cubicBezTo>
                  <a:cubicBezTo>
                    <a:pt x="1512356" y="1770739"/>
                    <a:pt x="1505129" y="1774353"/>
                    <a:pt x="1496094" y="1779775"/>
                  </a:cubicBezTo>
                  <a:cubicBezTo>
                    <a:pt x="1490673" y="1781582"/>
                    <a:pt x="1485252" y="1783389"/>
                    <a:pt x="1481639" y="1787003"/>
                  </a:cubicBezTo>
                  <a:cubicBezTo>
                    <a:pt x="1474411" y="1790617"/>
                    <a:pt x="1467183" y="1794231"/>
                    <a:pt x="1456342" y="1797845"/>
                  </a:cubicBezTo>
                  <a:cubicBezTo>
                    <a:pt x="1452728" y="1801459"/>
                    <a:pt x="1447307" y="1803266"/>
                    <a:pt x="1443693" y="1806880"/>
                  </a:cubicBezTo>
                  <a:cubicBezTo>
                    <a:pt x="1436465" y="1810494"/>
                    <a:pt x="1429238" y="1814109"/>
                    <a:pt x="1422010" y="1817723"/>
                  </a:cubicBezTo>
                  <a:cubicBezTo>
                    <a:pt x="1416589" y="1819530"/>
                    <a:pt x="1411169" y="1821337"/>
                    <a:pt x="1405748" y="1826758"/>
                  </a:cubicBezTo>
                  <a:cubicBezTo>
                    <a:pt x="1398520" y="1830372"/>
                    <a:pt x="1391292" y="1833986"/>
                    <a:pt x="1384065" y="1837600"/>
                  </a:cubicBezTo>
                  <a:cubicBezTo>
                    <a:pt x="1380451" y="1841214"/>
                    <a:pt x="1375030" y="1843021"/>
                    <a:pt x="1367802" y="1846635"/>
                  </a:cubicBezTo>
                  <a:cubicBezTo>
                    <a:pt x="1362382" y="1852056"/>
                    <a:pt x="1355154" y="1855670"/>
                    <a:pt x="1347926" y="1859284"/>
                  </a:cubicBezTo>
                  <a:cubicBezTo>
                    <a:pt x="1342505" y="1861092"/>
                    <a:pt x="1338891" y="1864705"/>
                    <a:pt x="1331664" y="1868320"/>
                  </a:cubicBezTo>
                  <a:cubicBezTo>
                    <a:pt x="1324436" y="1871934"/>
                    <a:pt x="1317208" y="1875548"/>
                    <a:pt x="1311787" y="1880969"/>
                  </a:cubicBezTo>
                  <a:cubicBezTo>
                    <a:pt x="1306367" y="1882776"/>
                    <a:pt x="1300946" y="1888197"/>
                    <a:pt x="1295525" y="1890004"/>
                  </a:cubicBezTo>
                  <a:cubicBezTo>
                    <a:pt x="1288298" y="1893618"/>
                    <a:pt x="1282877" y="1899039"/>
                    <a:pt x="1275649" y="1902653"/>
                  </a:cubicBezTo>
                  <a:cubicBezTo>
                    <a:pt x="1268421" y="1906267"/>
                    <a:pt x="1264807" y="1909881"/>
                    <a:pt x="1259387" y="1911688"/>
                  </a:cubicBezTo>
                  <a:cubicBezTo>
                    <a:pt x="1253966" y="1917109"/>
                    <a:pt x="1246738" y="1920723"/>
                    <a:pt x="1237703" y="1926144"/>
                  </a:cubicBezTo>
                  <a:cubicBezTo>
                    <a:pt x="1234089" y="1929758"/>
                    <a:pt x="1228669" y="1931565"/>
                    <a:pt x="1225055" y="1935179"/>
                  </a:cubicBezTo>
                  <a:cubicBezTo>
                    <a:pt x="1216020" y="1940600"/>
                    <a:pt x="1208792" y="1944215"/>
                    <a:pt x="1203372" y="1949635"/>
                  </a:cubicBezTo>
                  <a:cubicBezTo>
                    <a:pt x="1197951" y="1951442"/>
                    <a:pt x="1194337" y="1955056"/>
                    <a:pt x="1187109" y="1958671"/>
                  </a:cubicBezTo>
                  <a:cubicBezTo>
                    <a:pt x="1181688" y="1964091"/>
                    <a:pt x="1174461" y="1967705"/>
                    <a:pt x="1169040" y="1973126"/>
                  </a:cubicBezTo>
                  <a:cubicBezTo>
                    <a:pt x="1161812" y="1976741"/>
                    <a:pt x="1158198" y="1980354"/>
                    <a:pt x="1152777" y="1982162"/>
                  </a:cubicBezTo>
                  <a:cubicBezTo>
                    <a:pt x="1147356" y="1987583"/>
                    <a:pt x="1138322" y="1993004"/>
                    <a:pt x="1132901" y="1998424"/>
                  </a:cubicBezTo>
                  <a:cubicBezTo>
                    <a:pt x="1127480" y="2000232"/>
                    <a:pt x="1123866" y="2003846"/>
                    <a:pt x="1118445" y="2009266"/>
                  </a:cubicBezTo>
                  <a:cubicBezTo>
                    <a:pt x="1111218" y="2012881"/>
                    <a:pt x="1105797" y="2018301"/>
                    <a:pt x="1098569" y="2021916"/>
                  </a:cubicBezTo>
                  <a:cubicBezTo>
                    <a:pt x="1093148" y="2027336"/>
                    <a:pt x="1087728" y="2029144"/>
                    <a:pt x="1084114" y="2032758"/>
                  </a:cubicBezTo>
                  <a:cubicBezTo>
                    <a:pt x="1078693" y="2038178"/>
                    <a:pt x="1069658" y="2043599"/>
                    <a:pt x="1064237" y="2049020"/>
                  </a:cubicBezTo>
                  <a:cubicBezTo>
                    <a:pt x="1058816" y="2050828"/>
                    <a:pt x="1055202" y="2054441"/>
                    <a:pt x="1049782" y="2059862"/>
                  </a:cubicBezTo>
                  <a:cubicBezTo>
                    <a:pt x="1042554" y="2063477"/>
                    <a:pt x="1037133" y="2068897"/>
                    <a:pt x="1031712" y="2074318"/>
                  </a:cubicBezTo>
                  <a:cubicBezTo>
                    <a:pt x="1024484" y="2077932"/>
                    <a:pt x="1020871" y="2081546"/>
                    <a:pt x="1015450" y="2086967"/>
                  </a:cubicBezTo>
                  <a:cubicBezTo>
                    <a:pt x="1008222" y="2090581"/>
                    <a:pt x="1002801" y="2096002"/>
                    <a:pt x="997380" y="2101423"/>
                  </a:cubicBezTo>
                  <a:cubicBezTo>
                    <a:pt x="991959" y="2103230"/>
                    <a:pt x="986539" y="2108651"/>
                    <a:pt x="982925" y="2112265"/>
                  </a:cubicBezTo>
                  <a:cubicBezTo>
                    <a:pt x="977504" y="2117686"/>
                    <a:pt x="968469" y="2123107"/>
                    <a:pt x="963048" y="2128528"/>
                  </a:cubicBezTo>
                  <a:cubicBezTo>
                    <a:pt x="959434" y="2132142"/>
                    <a:pt x="954013" y="2137563"/>
                    <a:pt x="948593" y="2139370"/>
                  </a:cubicBezTo>
                  <a:cubicBezTo>
                    <a:pt x="943172" y="2144791"/>
                    <a:pt x="935944" y="2152019"/>
                    <a:pt x="930523" y="2157440"/>
                  </a:cubicBezTo>
                  <a:cubicBezTo>
                    <a:pt x="926909" y="2161053"/>
                    <a:pt x="919681" y="2164668"/>
                    <a:pt x="916067" y="2168282"/>
                  </a:cubicBezTo>
                  <a:cubicBezTo>
                    <a:pt x="910647" y="2173702"/>
                    <a:pt x="903419" y="2180930"/>
                    <a:pt x="897998" y="2186351"/>
                  </a:cubicBezTo>
                  <a:cubicBezTo>
                    <a:pt x="892577" y="2188158"/>
                    <a:pt x="888963" y="2191772"/>
                    <a:pt x="883542" y="2197193"/>
                  </a:cubicBezTo>
                  <a:cubicBezTo>
                    <a:pt x="878121" y="2202614"/>
                    <a:pt x="870893" y="2209842"/>
                    <a:pt x="863666" y="2217070"/>
                  </a:cubicBezTo>
                  <a:cubicBezTo>
                    <a:pt x="860052" y="2220684"/>
                    <a:pt x="854631" y="2222491"/>
                    <a:pt x="851017" y="2226105"/>
                  </a:cubicBezTo>
                  <a:cubicBezTo>
                    <a:pt x="841982" y="2235140"/>
                    <a:pt x="831141" y="2245981"/>
                    <a:pt x="822106" y="2255016"/>
                  </a:cubicBezTo>
                  <a:cubicBezTo>
                    <a:pt x="814878" y="2262244"/>
                    <a:pt x="809457" y="2267665"/>
                    <a:pt x="802229" y="2271279"/>
                  </a:cubicBezTo>
                  <a:cubicBezTo>
                    <a:pt x="800422" y="2273086"/>
                    <a:pt x="798615" y="2274893"/>
                    <a:pt x="795001" y="2278507"/>
                  </a:cubicBezTo>
                  <a:cubicBezTo>
                    <a:pt x="787773" y="2285735"/>
                    <a:pt x="780546" y="2292963"/>
                    <a:pt x="771511" y="2301997"/>
                  </a:cubicBezTo>
                  <a:cubicBezTo>
                    <a:pt x="589007" y="2484501"/>
                    <a:pt x="480583" y="2730241"/>
                    <a:pt x="467922" y="2988626"/>
                  </a:cubicBezTo>
                  <a:cubicBezTo>
                    <a:pt x="467921" y="3003081"/>
                    <a:pt x="467920" y="3017536"/>
                    <a:pt x="467920" y="3031991"/>
                  </a:cubicBezTo>
                  <a:cubicBezTo>
                    <a:pt x="467920" y="3035604"/>
                    <a:pt x="467920" y="3035604"/>
                    <a:pt x="467919" y="3039218"/>
                  </a:cubicBezTo>
                  <a:cubicBezTo>
                    <a:pt x="467919" y="3053673"/>
                    <a:pt x="467918" y="3068128"/>
                    <a:pt x="469724" y="3080776"/>
                  </a:cubicBezTo>
                  <a:cubicBezTo>
                    <a:pt x="469724" y="3084390"/>
                    <a:pt x="467917" y="3086197"/>
                    <a:pt x="469724" y="3088004"/>
                  </a:cubicBezTo>
                  <a:cubicBezTo>
                    <a:pt x="469723" y="3102459"/>
                    <a:pt x="469722" y="3116914"/>
                    <a:pt x="473335" y="3131369"/>
                  </a:cubicBezTo>
                  <a:cubicBezTo>
                    <a:pt x="471528" y="3133176"/>
                    <a:pt x="473335" y="3134982"/>
                    <a:pt x="471528" y="3136789"/>
                  </a:cubicBezTo>
                  <a:cubicBezTo>
                    <a:pt x="475141" y="3151244"/>
                    <a:pt x="476948" y="3163892"/>
                    <a:pt x="476947" y="3178347"/>
                  </a:cubicBezTo>
                  <a:cubicBezTo>
                    <a:pt x="476947" y="3178347"/>
                    <a:pt x="478754" y="3180154"/>
                    <a:pt x="478754" y="3180154"/>
                  </a:cubicBezTo>
                  <a:cubicBezTo>
                    <a:pt x="478753" y="3194609"/>
                    <a:pt x="482366" y="3209064"/>
                    <a:pt x="484172" y="3221712"/>
                  </a:cubicBezTo>
                  <a:cubicBezTo>
                    <a:pt x="485979" y="3223519"/>
                    <a:pt x="485979" y="3227132"/>
                    <a:pt x="485979" y="3230746"/>
                  </a:cubicBezTo>
                  <a:cubicBezTo>
                    <a:pt x="487785" y="3243394"/>
                    <a:pt x="493205" y="3256042"/>
                    <a:pt x="495011" y="3268690"/>
                  </a:cubicBezTo>
                  <a:cubicBezTo>
                    <a:pt x="495011" y="3272304"/>
                    <a:pt x="496818" y="3274111"/>
                    <a:pt x="496818" y="3277724"/>
                  </a:cubicBezTo>
                  <a:cubicBezTo>
                    <a:pt x="500431" y="3292179"/>
                    <a:pt x="502237" y="3304827"/>
                    <a:pt x="507657" y="3317475"/>
                  </a:cubicBezTo>
                  <a:cubicBezTo>
                    <a:pt x="505850" y="3319282"/>
                    <a:pt x="507657" y="3321089"/>
                    <a:pt x="509463" y="3322896"/>
                  </a:cubicBezTo>
                  <a:cubicBezTo>
                    <a:pt x="511270" y="3335544"/>
                    <a:pt x="516690" y="3348192"/>
                    <a:pt x="520303" y="3362647"/>
                  </a:cubicBezTo>
                  <a:cubicBezTo>
                    <a:pt x="520303" y="3362647"/>
                    <a:pt x="522110" y="3364453"/>
                    <a:pt x="522110" y="3364453"/>
                  </a:cubicBezTo>
                  <a:cubicBezTo>
                    <a:pt x="525723" y="3378908"/>
                    <a:pt x="531143" y="3391556"/>
                    <a:pt x="536563" y="3404204"/>
                  </a:cubicBezTo>
                  <a:cubicBezTo>
                    <a:pt x="536562" y="3407818"/>
                    <a:pt x="538369" y="3409625"/>
                    <a:pt x="538369" y="3413238"/>
                  </a:cubicBezTo>
                  <a:cubicBezTo>
                    <a:pt x="523915" y="3395170"/>
                    <a:pt x="511268" y="3378909"/>
                    <a:pt x="500427" y="3360841"/>
                  </a:cubicBezTo>
                  <a:cubicBezTo>
                    <a:pt x="498621" y="3359034"/>
                    <a:pt x="495007" y="3355420"/>
                    <a:pt x="495007" y="3351807"/>
                  </a:cubicBezTo>
                  <a:cubicBezTo>
                    <a:pt x="482360" y="3335545"/>
                    <a:pt x="469713" y="3315670"/>
                    <a:pt x="457065" y="3299409"/>
                  </a:cubicBezTo>
                  <a:cubicBezTo>
                    <a:pt x="455258" y="3297602"/>
                    <a:pt x="455258" y="3297602"/>
                    <a:pt x="455258" y="3297602"/>
                  </a:cubicBezTo>
                  <a:cubicBezTo>
                    <a:pt x="444418" y="3279534"/>
                    <a:pt x="431771" y="3259659"/>
                    <a:pt x="419124" y="3239784"/>
                  </a:cubicBezTo>
                  <a:cubicBezTo>
                    <a:pt x="417317" y="3237977"/>
                    <a:pt x="417317" y="3234363"/>
                    <a:pt x="415510" y="3232556"/>
                  </a:cubicBezTo>
                  <a:cubicBezTo>
                    <a:pt x="404670" y="3214488"/>
                    <a:pt x="392023" y="3194613"/>
                    <a:pt x="381182" y="3176545"/>
                  </a:cubicBezTo>
                  <a:cubicBezTo>
                    <a:pt x="379376" y="3174738"/>
                    <a:pt x="377569" y="3169318"/>
                    <a:pt x="375762" y="3167511"/>
                  </a:cubicBezTo>
                  <a:cubicBezTo>
                    <a:pt x="364922" y="3149443"/>
                    <a:pt x="355888" y="3129568"/>
                    <a:pt x="345048" y="3111499"/>
                  </a:cubicBezTo>
                  <a:cubicBezTo>
                    <a:pt x="341435" y="3107886"/>
                    <a:pt x="341435" y="3104272"/>
                    <a:pt x="339628" y="3102465"/>
                  </a:cubicBezTo>
                  <a:cubicBezTo>
                    <a:pt x="328788" y="3084397"/>
                    <a:pt x="317947" y="3062715"/>
                    <a:pt x="308914" y="3042840"/>
                  </a:cubicBezTo>
                  <a:cubicBezTo>
                    <a:pt x="308914" y="3042840"/>
                    <a:pt x="307107" y="3041033"/>
                    <a:pt x="307107" y="3041033"/>
                  </a:cubicBezTo>
                  <a:cubicBezTo>
                    <a:pt x="296267" y="3022965"/>
                    <a:pt x="287233" y="3003089"/>
                    <a:pt x="278200" y="2983214"/>
                  </a:cubicBezTo>
                  <a:cubicBezTo>
                    <a:pt x="276393" y="2981407"/>
                    <a:pt x="276393" y="2977794"/>
                    <a:pt x="272780" y="2974180"/>
                  </a:cubicBezTo>
                  <a:cubicBezTo>
                    <a:pt x="265553" y="2956112"/>
                    <a:pt x="256520" y="2936236"/>
                    <a:pt x="247486" y="2916361"/>
                  </a:cubicBezTo>
                  <a:cubicBezTo>
                    <a:pt x="245680" y="2914555"/>
                    <a:pt x="243873" y="2909134"/>
                    <a:pt x="242066" y="2907327"/>
                  </a:cubicBezTo>
                  <a:cubicBezTo>
                    <a:pt x="233033" y="2887452"/>
                    <a:pt x="223999" y="2867577"/>
                    <a:pt x="216773" y="2849508"/>
                  </a:cubicBezTo>
                  <a:cubicBezTo>
                    <a:pt x="214966" y="2844088"/>
                    <a:pt x="214966" y="2840474"/>
                    <a:pt x="213159" y="2838667"/>
                  </a:cubicBezTo>
                  <a:cubicBezTo>
                    <a:pt x="204126" y="2818792"/>
                    <a:pt x="196900" y="2797110"/>
                    <a:pt x="187866" y="2777235"/>
                  </a:cubicBezTo>
                  <a:cubicBezTo>
                    <a:pt x="187866" y="2777235"/>
                    <a:pt x="187866" y="2773621"/>
                    <a:pt x="186060" y="2771814"/>
                  </a:cubicBezTo>
                  <a:cubicBezTo>
                    <a:pt x="178833" y="2753746"/>
                    <a:pt x="171607" y="2732064"/>
                    <a:pt x="164380" y="2713995"/>
                  </a:cubicBezTo>
                  <a:cubicBezTo>
                    <a:pt x="164380" y="2710381"/>
                    <a:pt x="162573" y="2708575"/>
                    <a:pt x="162574" y="2704961"/>
                  </a:cubicBezTo>
                  <a:cubicBezTo>
                    <a:pt x="153540" y="2685086"/>
                    <a:pt x="148120" y="2665210"/>
                    <a:pt x="140894" y="2647142"/>
                  </a:cubicBezTo>
                  <a:cubicBezTo>
                    <a:pt x="139087" y="2641721"/>
                    <a:pt x="139087" y="2638107"/>
                    <a:pt x="137281" y="2632687"/>
                  </a:cubicBezTo>
                  <a:cubicBezTo>
                    <a:pt x="130054" y="2614619"/>
                    <a:pt x="124635" y="2594743"/>
                    <a:pt x="119215" y="2574868"/>
                  </a:cubicBezTo>
                  <a:cubicBezTo>
                    <a:pt x="117408" y="2569447"/>
                    <a:pt x="115601" y="2567641"/>
                    <a:pt x="113795" y="2562220"/>
                  </a:cubicBezTo>
                  <a:cubicBezTo>
                    <a:pt x="108375" y="2542345"/>
                    <a:pt x="102955" y="2522469"/>
                    <a:pt x="97536" y="2502594"/>
                  </a:cubicBezTo>
                  <a:cubicBezTo>
                    <a:pt x="97536" y="2498980"/>
                    <a:pt x="95729" y="2497173"/>
                    <a:pt x="95729" y="2493560"/>
                  </a:cubicBezTo>
                  <a:cubicBezTo>
                    <a:pt x="90310" y="2473684"/>
                    <a:pt x="84890" y="2453809"/>
                    <a:pt x="79470" y="2433933"/>
                  </a:cubicBezTo>
                  <a:cubicBezTo>
                    <a:pt x="79471" y="2430320"/>
                    <a:pt x="77664" y="2428513"/>
                    <a:pt x="77664" y="2424899"/>
                  </a:cubicBezTo>
                  <a:cubicBezTo>
                    <a:pt x="74051" y="2406830"/>
                    <a:pt x="68632" y="2386955"/>
                    <a:pt x="65019" y="2365273"/>
                  </a:cubicBezTo>
                  <a:cubicBezTo>
                    <a:pt x="63212" y="2359852"/>
                    <a:pt x="63212" y="2356238"/>
                    <a:pt x="61406" y="2350818"/>
                  </a:cubicBezTo>
                  <a:cubicBezTo>
                    <a:pt x="57793" y="2332749"/>
                    <a:pt x="52373" y="2312874"/>
                    <a:pt x="48760" y="2291192"/>
                  </a:cubicBezTo>
                  <a:cubicBezTo>
                    <a:pt x="48761" y="2287578"/>
                    <a:pt x="46954" y="2282157"/>
                    <a:pt x="46954" y="2278544"/>
                  </a:cubicBezTo>
                  <a:cubicBezTo>
                    <a:pt x="43342" y="2256861"/>
                    <a:pt x="39729" y="2238793"/>
                    <a:pt x="36116" y="2217110"/>
                  </a:cubicBezTo>
                  <a:cubicBezTo>
                    <a:pt x="36116" y="2213497"/>
                    <a:pt x="36116" y="2209883"/>
                    <a:pt x="36117" y="2206269"/>
                  </a:cubicBezTo>
                  <a:cubicBezTo>
                    <a:pt x="30697" y="2186394"/>
                    <a:pt x="28891" y="2166518"/>
                    <a:pt x="27085" y="2146643"/>
                  </a:cubicBezTo>
                  <a:cubicBezTo>
                    <a:pt x="25278" y="2144836"/>
                    <a:pt x="25278" y="2141222"/>
                    <a:pt x="23472" y="2139415"/>
                  </a:cubicBezTo>
                  <a:cubicBezTo>
                    <a:pt x="21666" y="2119540"/>
                    <a:pt x="18053" y="2097857"/>
                    <a:pt x="18054" y="2076175"/>
                  </a:cubicBezTo>
                  <a:cubicBezTo>
                    <a:pt x="18054" y="2072561"/>
                    <a:pt x="16248" y="2067141"/>
                    <a:pt x="16248" y="2063527"/>
                  </a:cubicBezTo>
                  <a:cubicBezTo>
                    <a:pt x="14442" y="2043651"/>
                    <a:pt x="12636" y="2023776"/>
                    <a:pt x="10830" y="2003900"/>
                  </a:cubicBezTo>
                  <a:cubicBezTo>
                    <a:pt x="9024" y="1998480"/>
                    <a:pt x="10831" y="1993059"/>
                    <a:pt x="9024" y="1987638"/>
                  </a:cubicBezTo>
                  <a:cubicBezTo>
                    <a:pt x="7218" y="1967763"/>
                    <a:pt x="5412" y="1947887"/>
                    <a:pt x="5413" y="1926205"/>
                  </a:cubicBezTo>
                  <a:cubicBezTo>
                    <a:pt x="5414" y="1922591"/>
                    <a:pt x="5414" y="1918977"/>
                    <a:pt x="5414" y="1915363"/>
                  </a:cubicBezTo>
                  <a:cubicBezTo>
                    <a:pt x="3608" y="1895488"/>
                    <a:pt x="3609" y="1873805"/>
                    <a:pt x="1803" y="1853930"/>
                  </a:cubicBezTo>
                  <a:cubicBezTo>
                    <a:pt x="1803" y="1850316"/>
                    <a:pt x="1803" y="1850316"/>
                    <a:pt x="1804" y="1846702"/>
                  </a:cubicBezTo>
                  <a:cubicBezTo>
                    <a:pt x="1805" y="1825020"/>
                    <a:pt x="-1" y="1805144"/>
                    <a:pt x="0" y="1783462"/>
                  </a:cubicBezTo>
                  <a:cubicBezTo>
                    <a:pt x="0" y="1779848"/>
                    <a:pt x="1807" y="1774427"/>
                    <a:pt x="1807" y="1770813"/>
                  </a:cubicBezTo>
                  <a:cubicBezTo>
                    <a:pt x="1" y="1750938"/>
                    <a:pt x="1809" y="1731062"/>
                    <a:pt x="1810" y="1709380"/>
                  </a:cubicBezTo>
                  <a:cubicBezTo>
                    <a:pt x="3617" y="1703959"/>
                    <a:pt x="3618" y="1700345"/>
                    <a:pt x="1811" y="1694924"/>
                  </a:cubicBezTo>
                  <a:cubicBezTo>
                    <a:pt x="3619" y="1675049"/>
                    <a:pt x="3620" y="1653366"/>
                    <a:pt x="5428" y="1633491"/>
                  </a:cubicBezTo>
                  <a:cubicBezTo>
                    <a:pt x="5428" y="1629877"/>
                    <a:pt x="5428" y="1626263"/>
                    <a:pt x="7235" y="1620842"/>
                  </a:cubicBezTo>
                  <a:cubicBezTo>
                    <a:pt x="7236" y="1599160"/>
                    <a:pt x="7237" y="1577477"/>
                    <a:pt x="10852" y="1555795"/>
                  </a:cubicBezTo>
                  <a:cubicBezTo>
                    <a:pt x="9045" y="1553988"/>
                    <a:pt x="10852" y="1552181"/>
                    <a:pt x="10852" y="1552181"/>
                  </a:cubicBezTo>
                  <a:cubicBezTo>
                    <a:pt x="10853" y="1530498"/>
                    <a:pt x="14468" y="1508816"/>
                    <a:pt x="16276" y="1488940"/>
                  </a:cubicBezTo>
                  <a:cubicBezTo>
                    <a:pt x="18083" y="1483519"/>
                    <a:pt x="18083" y="1479905"/>
                    <a:pt x="18084" y="1476292"/>
                  </a:cubicBezTo>
                  <a:cubicBezTo>
                    <a:pt x="19891" y="1456416"/>
                    <a:pt x="23506" y="1434733"/>
                    <a:pt x="25314" y="1414857"/>
                  </a:cubicBezTo>
                  <a:cubicBezTo>
                    <a:pt x="27121" y="1409437"/>
                    <a:pt x="27121" y="1405823"/>
                    <a:pt x="27122" y="1402209"/>
                  </a:cubicBezTo>
                  <a:cubicBezTo>
                    <a:pt x="30736" y="1380527"/>
                    <a:pt x="34351" y="1358844"/>
                    <a:pt x="37966" y="1337161"/>
                  </a:cubicBezTo>
                  <a:cubicBezTo>
                    <a:pt x="37966" y="1333547"/>
                    <a:pt x="37966" y="1329934"/>
                    <a:pt x="37966" y="1326320"/>
                  </a:cubicBezTo>
                  <a:cubicBezTo>
                    <a:pt x="41581" y="1304637"/>
                    <a:pt x="45196" y="1282954"/>
                    <a:pt x="50618" y="1259465"/>
                  </a:cubicBezTo>
                  <a:cubicBezTo>
                    <a:pt x="50618" y="1259465"/>
                    <a:pt x="52425" y="1257658"/>
                    <a:pt x="50618" y="1255851"/>
                  </a:cubicBezTo>
                  <a:cubicBezTo>
                    <a:pt x="54233" y="1234168"/>
                    <a:pt x="59655" y="1214292"/>
                    <a:pt x="65076" y="1190803"/>
                  </a:cubicBezTo>
                  <a:cubicBezTo>
                    <a:pt x="65076" y="1190803"/>
                    <a:pt x="65076" y="1187189"/>
                    <a:pt x="66883" y="1185382"/>
                  </a:cubicBezTo>
                  <a:cubicBezTo>
                    <a:pt x="66883" y="1185382"/>
                    <a:pt x="66883" y="1185382"/>
                    <a:pt x="1073363" y="178902"/>
                  </a:cubicBezTo>
                  <a:cubicBezTo>
                    <a:pt x="1192623" y="59642"/>
                    <a:pt x="1348921" y="8"/>
                    <a:pt x="1505216" y="0"/>
                  </a:cubicBezTo>
                  <a:close/>
                </a:path>
              </a:pathLst>
            </a:custGeom>
            <a:solidFill>
              <a:schemeClr val="accent1"/>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1" name="Google Shape;3151;p190"/>
            <p:cNvSpPr/>
            <p:nvPr/>
          </p:nvSpPr>
          <p:spPr>
            <a:xfrm>
              <a:off x="5706333" y="1920523"/>
              <a:ext cx="3425688" cy="3289173"/>
            </a:xfrm>
            <a:custGeom>
              <a:rect b="b" l="l" r="r" t="t"/>
              <a:pathLst>
                <a:path extrusionOk="0" h="3289173" w="3425688">
                  <a:moveTo>
                    <a:pt x="1575523" y="803"/>
                  </a:moveTo>
                  <a:cubicBezTo>
                    <a:pt x="1597204" y="804"/>
                    <a:pt x="1618886" y="804"/>
                    <a:pt x="1640567" y="804"/>
                  </a:cubicBezTo>
                  <a:cubicBezTo>
                    <a:pt x="1642374" y="-1003"/>
                    <a:pt x="1644181" y="804"/>
                    <a:pt x="1647795" y="804"/>
                  </a:cubicBezTo>
                  <a:cubicBezTo>
                    <a:pt x="1669476" y="804"/>
                    <a:pt x="1691158" y="804"/>
                    <a:pt x="1712839" y="804"/>
                  </a:cubicBezTo>
                  <a:cubicBezTo>
                    <a:pt x="1716453" y="804"/>
                    <a:pt x="1720066" y="804"/>
                    <a:pt x="1723680" y="804"/>
                  </a:cubicBezTo>
                  <a:cubicBezTo>
                    <a:pt x="1747168" y="2611"/>
                    <a:pt x="1767043" y="4418"/>
                    <a:pt x="1788725" y="4418"/>
                  </a:cubicBezTo>
                  <a:cubicBezTo>
                    <a:pt x="1792338" y="4418"/>
                    <a:pt x="1795952" y="4418"/>
                    <a:pt x="1799565" y="4418"/>
                  </a:cubicBezTo>
                  <a:cubicBezTo>
                    <a:pt x="1823054" y="6225"/>
                    <a:pt x="1842929" y="8032"/>
                    <a:pt x="1866417" y="9839"/>
                  </a:cubicBezTo>
                  <a:cubicBezTo>
                    <a:pt x="1866417" y="9839"/>
                    <a:pt x="1870031" y="9839"/>
                    <a:pt x="1870031" y="9839"/>
                  </a:cubicBezTo>
                  <a:cubicBezTo>
                    <a:pt x="1893519" y="11646"/>
                    <a:pt x="1913394" y="13453"/>
                    <a:pt x="1936882" y="15259"/>
                  </a:cubicBezTo>
                  <a:cubicBezTo>
                    <a:pt x="1938689" y="17066"/>
                    <a:pt x="1942302" y="17066"/>
                    <a:pt x="1942302" y="17066"/>
                  </a:cubicBezTo>
                  <a:cubicBezTo>
                    <a:pt x="1965791" y="18873"/>
                    <a:pt x="1987472" y="22487"/>
                    <a:pt x="2009154" y="26101"/>
                  </a:cubicBezTo>
                  <a:cubicBezTo>
                    <a:pt x="2012767" y="26100"/>
                    <a:pt x="2016381" y="26101"/>
                    <a:pt x="2019995" y="26101"/>
                  </a:cubicBezTo>
                  <a:cubicBezTo>
                    <a:pt x="2041676" y="29714"/>
                    <a:pt x="2063358" y="33328"/>
                    <a:pt x="2085039" y="36942"/>
                  </a:cubicBezTo>
                  <a:cubicBezTo>
                    <a:pt x="2088653" y="36942"/>
                    <a:pt x="2092266" y="36942"/>
                    <a:pt x="2095880" y="36942"/>
                  </a:cubicBezTo>
                  <a:cubicBezTo>
                    <a:pt x="2117562" y="40555"/>
                    <a:pt x="2141050" y="45976"/>
                    <a:pt x="2162732" y="49589"/>
                  </a:cubicBezTo>
                  <a:cubicBezTo>
                    <a:pt x="2162732" y="49589"/>
                    <a:pt x="2166345" y="49590"/>
                    <a:pt x="2166345" y="49590"/>
                  </a:cubicBezTo>
                  <a:cubicBezTo>
                    <a:pt x="2188027" y="53203"/>
                    <a:pt x="2211515" y="58624"/>
                    <a:pt x="2231390" y="64044"/>
                  </a:cubicBezTo>
                  <a:cubicBezTo>
                    <a:pt x="2235003" y="64044"/>
                    <a:pt x="2235003" y="64044"/>
                    <a:pt x="2236810" y="65851"/>
                  </a:cubicBezTo>
                  <a:cubicBezTo>
                    <a:pt x="2236810" y="65851"/>
                    <a:pt x="2236810" y="65851"/>
                    <a:pt x="3246813" y="1075854"/>
                  </a:cubicBezTo>
                  <a:cubicBezTo>
                    <a:pt x="3485311" y="1314352"/>
                    <a:pt x="3485313" y="1701006"/>
                    <a:pt x="3246817" y="1939502"/>
                  </a:cubicBezTo>
                  <a:cubicBezTo>
                    <a:pt x="3246817" y="1939502"/>
                    <a:pt x="3246817" y="1939502"/>
                    <a:pt x="1897147" y="3289173"/>
                  </a:cubicBezTo>
                  <a:cubicBezTo>
                    <a:pt x="1897147" y="3289173"/>
                    <a:pt x="1898953" y="3287366"/>
                    <a:pt x="1898953" y="3287366"/>
                  </a:cubicBezTo>
                  <a:cubicBezTo>
                    <a:pt x="1902567" y="3262071"/>
                    <a:pt x="1907987" y="3238583"/>
                    <a:pt x="1911601" y="3213287"/>
                  </a:cubicBezTo>
                  <a:cubicBezTo>
                    <a:pt x="1911601" y="3209674"/>
                    <a:pt x="1911601" y="3209674"/>
                    <a:pt x="1911601" y="3206060"/>
                  </a:cubicBezTo>
                  <a:cubicBezTo>
                    <a:pt x="1917021" y="3182572"/>
                    <a:pt x="1920634" y="3157277"/>
                    <a:pt x="1922441" y="3133788"/>
                  </a:cubicBezTo>
                  <a:cubicBezTo>
                    <a:pt x="1922441" y="3130175"/>
                    <a:pt x="1924248" y="3128368"/>
                    <a:pt x="1924248" y="3124754"/>
                  </a:cubicBezTo>
                  <a:cubicBezTo>
                    <a:pt x="1927861" y="3099459"/>
                    <a:pt x="1929668" y="3075971"/>
                    <a:pt x="1931475" y="3052483"/>
                  </a:cubicBezTo>
                  <a:cubicBezTo>
                    <a:pt x="1933282" y="3050676"/>
                    <a:pt x="1933282" y="3047062"/>
                    <a:pt x="1935088" y="3041642"/>
                  </a:cubicBezTo>
                  <a:cubicBezTo>
                    <a:pt x="1936895" y="3018154"/>
                    <a:pt x="1938702" y="2994665"/>
                    <a:pt x="1940508" y="2971177"/>
                  </a:cubicBezTo>
                  <a:cubicBezTo>
                    <a:pt x="1940508" y="2967563"/>
                    <a:pt x="1940508" y="2963950"/>
                    <a:pt x="1940508" y="2960336"/>
                  </a:cubicBezTo>
                  <a:cubicBezTo>
                    <a:pt x="1942315" y="2936848"/>
                    <a:pt x="1944122" y="2913359"/>
                    <a:pt x="1944121" y="2888064"/>
                  </a:cubicBezTo>
                  <a:cubicBezTo>
                    <a:pt x="1944122" y="2884451"/>
                    <a:pt x="1944122" y="2880837"/>
                    <a:pt x="1945928" y="2879030"/>
                  </a:cubicBezTo>
                  <a:cubicBezTo>
                    <a:pt x="1945928" y="2853735"/>
                    <a:pt x="1947735" y="2830247"/>
                    <a:pt x="1947735" y="2804952"/>
                  </a:cubicBezTo>
                  <a:cubicBezTo>
                    <a:pt x="1945928" y="2803145"/>
                    <a:pt x="1947735" y="2801338"/>
                    <a:pt x="1947735" y="2797725"/>
                  </a:cubicBezTo>
                  <a:cubicBezTo>
                    <a:pt x="1947735" y="2772430"/>
                    <a:pt x="1947734" y="2747134"/>
                    <a:pt x="1947734" y="2721839"/>
                  </a:cubicBezTo>
                  <a:cubicBezTo>
                    <a:pt x="1947734" y="2721839"/>
                    <a:pt x="1947735" y="2718226"/>
                    <a:pt x="1947735" y="2718226"/>
                  </a:cubicBezTo>
                  <a:cubicBezTo>
                    <a:pt x="1947734" y="2692930"/>
                    <a:pt x="1945927" y="2665828"/>
                    <a:pt x="1945927" y="2640533"/>
                  </a:cubicBezTo>
                  <a:cubicBezTo>
                    <a:pt x="1944120" y="2613431"/>
                    <a:pt x="1942313" y="2589943"/>
                    <a:pt x="1940507" y="2562841"/>
                  </a:cubicBezTo>
                  <a:cubicBezTo>
                    <a:pt x="1942313" y="2561034"/>
                    <a:pt x="1940507" y="2559228"/>
                    <a:pt x="1940507" y="2555614"/>
                  </a:cubicBezTo>
                  <a:cubicBezTo>
                    <a:pt x="1938700" y="2532126"/>
                    <a:pt x="1936893" y="2508637"/>
                    <a:pt x="1933279" y="2483342"/>
                  </a:cubicBezTo>
                  <a:cubicBezTo>
                    <a:pt x="1933279" y="2479728"/>
                    <a:pt x="1933279" y="2476115"/>
                    <a:pt x="1933279" y="2472501"/>
                  </a:cubicBezTo>
                  <a:cubicBezTo>
                    <a:pt x="1929665" y="2450820"/>
                    <a:pt x="1927858" y="2427331"/>
                    <a:pt x="1924245" y="2402036"/>
                  </a:cubicBezTo>
                  <a:cubicBezTo>
                    <a:pt x="1924245" y="2398423"/>
                    <a:pt x="1924245" y="2394809"/>
                    <a:pt x="1924245" y="2391196"/>
                  </a:cubicBezTo>
                  <a:cubicBezTo>
                    <a:pt x="1920631" y="2369514"/>
                    <a:pt x="1917017" y="2344219"/>
                    <a:pt x="1913404" y="2322537"/>
                  </a:cubicBezTo>
                  <a:cubicBezTo>
                    <a:pt x="1913404" y="2318924"/>
                    <a:pt x="1911597" y="2313503"/>
                    <a:pt x="1911597" y="2309890"/>
                  </a:cubicBezTo>
                  <a:cubicBezTo>
                    <a:pt x="1907983" y="2288208"/>
                    <a:pt x="1904369" y="2262913"/>
                    <a:pt x="1898949" y="2239424"/>
                  </a:cubicBezTo>
                  <a:cubicBezTo>
                    <a:pt x="1898949" y="2235811"/>
                    <a:pt x="1897142" y="2234004"/>
                    <a:pt x="1897142" y="2230390"/>
                  </a:cubicBezTo>
                  <a:cubicBezTo>
                    <a:pt x="1891722" y="2206902"/>
                    <a:pt x="1888108" y="2181607"/>
                    <a:pt x="1882687" y="2158119"/>
                  </a:cubicBezTo>
                  <a:cubicBezTo>
                    <a:pt x="1880881" y="2156312"/>
                    <a:pt x="1880881" y="2152698"/>
                    <a:pt x="1880881" y="2149085"/>
                  </a:cubicBezTo>
                  <a:cubicBezTo>
                    <a:pt x="1875460" y="2125596"/>
                    <a:pt x="1870040" y="2102108"/>
                    <a:pt x="1864619" y="2078619"/>
                  </a:cubicBezTo>
                  <a:cubicBezTo>
                    <a:pt x="1862812" y="2076813"/>
                    <a:pt x="1864619" y="2075006"/>
                    <a:pt x="1862812" y="2073199"/>
                  </a:cubicBezTo>
                  <a:cubicBezTo>
                    <a:pt x="1855585" y="2047904"/>
                    <a:pt x="1848358" y="2022609"/>
                    <a:pt x="1842937" y="1999120"/>
                  </a:cubicBezTo>
                  <a:cubicBezTo>
                    <a:pt x="1712846" y="1536580"/>
                    <a:pt x="1463506" y="1113789"/>
                    <a:pt x="1123827" y="774110"/>
                  </a:cubicBezTo>
                  <a:cubicBezTo>
                    <a:pt x="1114793" y="765076"/>
                    <a:pt x="1107566" y="757849"/>
                    <a:pt x="1098532" y="748815"/>
                  </a:cubicBezTo>
                  <a:cubicBezTo>
                    <a:pt x="1096725" y="747008"/>
                    <a:pt x="1094918" y="745201"/>
                    <a:pt x="1093112" y="743394"/>
                  </a:cubicBezTo>
                  <a:cubicBezTo>
                    <a:pt x="1084078" y="734360"/>
                    <a:pt x="1075044" y="728940"/>
                    <a:pt x="1066010" y="719906"/>
                  </a:cubicBezTo>
                  <a:cubicBezTo>
                    <a:pt x="1066010" y="719906"/>
                    <a:pt x="1064203" y="718099"/>
                    <a:pt x="1064203" y="718099"/>
                  </a:cubicBezTo>
                  <a:cubicBezTo>
                    <a:pt x="1056976" y="710872"/>
                    <a:pt x="1046135" y="703645"/>
                    <a:pt x="1038908" y="696417"/>
                  </a:cubicBezTo>
                  <a:cubicBezTo>
                    <a:pt x="1037101" y="694611"/>
                    <a:pt x="1037101" y="694611"/>
                    <a:pt x="1033487" y="694611"/>
                  </a:cubicBezTo>
                  <a:cubicBezTo>
                    <a:pt x="1024453" y="685577"/>
                    <a:pt x="1015419" y="680156"/>
                    <a:pt x="1006385" y="671122"/>
                  </a:cubicBezTo>
                  <a:cubicBezTo>
                    <a:pt x="1006385" y="671122"/>
                    <a:pt x="1002772" y="671122"/>
                    <a:pt x="1000965" y="669315"/>
                  </a:cubicBezTo>
                  <a:cubicBezTo>
                    <a:pt x="993738" y="662088"/>
                    <a:pt x="984704" y="656668"/>
                    <a:pt x="975670" y="651247"/>
                  </a:cubicBezTo>
                  <a:cubicBezTo>
                    <a:pt x="973863" y="649440"/>
                    <a:pt x="973863" y="649440"/>
                    <a:pt x="972056" y="647634"/>
                  </a:cubicBezTo>
                  <a:cubicBezTo>
                    <a:pt x="963022" y="642213"/>
                    <a:pt x="952181" y="634986"/>
                    <a:pt x="943147" y="629566"/>
                  </a:cubicBezTo>
                  <a:cubicBezTo>
                    <a:pt x="941340" y="627759"/>
                    <a:pt x="939534" y="625952"/>
                    <a:pt x="935920" y="625952"/>
                  </a:cubicBezTo>
                  <a:cubicBezTo>
                    <a:pt x="928693" y="618725"/>
                    <a:pt x="919659" y="613304"/>
                    <a:pt x="908818" y="609691"/>
                  </a:cubicBezTo>
                  <a:cubicBezTo>
                    <a:pt x="908818" y="609691"/>
                    <a:pt x="907011" y="607884"/>
                    <a:pt x="907011" y="607884"/>
                  </a:cubicBezTo>
                  <a:cubicBezTo>
                    <a:pt x="897977" y="602463"/>
                    <a:pt x="888943" y="597043"/>
                    <a:pt x="878102" y="589816"/>
                  </a:cubicBezTo>
                  <a:cubicBezTo>
                    <a:pt x="874489" y="589816"/>
                    <a:pt x="872682" y="588009"/>
                    <a:pt x="870875" y="586202"/>
                  </a:cubicBezTo>
                  <a:cubicBezTo>
                    <a:pt x="860034" y="582589"/>
                    <a:pt x="851000" y="577168"/>
                    <a:pt x="840160" y="573555"/>
                  </a:cubicBezTo>
                  <a:cubicBezTo>
                    <a:pt x="840160" y="573555"/>
                    <a:pt x="838353" y="571748"/>
                    <a:pt x="838353" y="571748"/>
                  </a:cubicBezTo>
                  <a:cubicBezTo>
                    <a:pt x="829319" y="566327"/>
                    <a:pt x="818478" y="562714"/>
                    <a:pt x="809444" y="557293"/>
                  </a:cubicBezTo>
                  <a:cubicBezTo>
                    <a:pt x="805830" y="557293"/>
                    <a:pt x="805830" y="557293"/>
                    <a:pt x="804024" y="555486"/>
                  </a:cubicBezTo>
                  <a:cubicBezTo>
                    <a:pt x="793183" y="551873"/>
                    <a:pt x="782342" y="548259"/>
                    <a:pt x="773308" y="542839"/>
                  </a:cubicBezTo>
                  <a:cubicBezTo>
                    <a:pt x="769694" y="542839"/>
                    <a:pt x="767888" y="541032"/>
                    <a:pt x="767888" y="541032"/>
                  </a:cubicBezTo>
                  <a:cubicBezTo>
                    <a:pt x="757047" y="537418"/>
                    <a:pt x="749820" y="533805"/>
                    <a:pt x="738979" y="530191"/>
                  </a:cubicBezTo>
                  <a:cubicBezTo>
                    <a:pt x="737172" y="528384"/>
                    <a:pt x="735365" y="530191"/>
                    <a:pt x="733558" y="528384"/>
                  </a:cubicBezTo>
                  <a:cubicBezTo>
                    <a:pt x="722718" y="524771"/>
                    <a:pt x="711877" y="521157"/>
                    <a:pt x="701036" y="517543"/>
                  </a:cubicBezTo>
                  <a:cubicBezTo>
                    <a:pt x="701036" y="517543"/>
                    <a:pt x="697423" y="517543"/>
                    <a:pt x="695616" y="515736"/>
                  </a:cubicBezTo>
                  <a:cubicBezTo>
                    <a:pt x="684775" y="512123"/>
                    <a:pt x="675741" y="510316"/>
                    <a:pt x="666707" y="508509"/>
                  </a:cubicBezTo>
                  <a:cubicBezTo>
                    <a:pt x="664900" y="506702"/>
                    <a:pt x="664900" y="506702"/>
                    <a:pt x="661287" y="506702"/>
                  </a:cubicBezTo>
                  <a:cubicBezTo>
                    <a:pt x="650446" y="503089"/>
                    <a:pt x="641412" y="501282"/>
                    <a:pt x="630571" y="497668"/>
                  </a:cubicBezTo>
                  <a:cubicBezTo>
                    <a:pt x="626957" y="497668"/>
                    <a:pt x="625151" y="495861"/>
                    <a:pt x="623344" y="497668"/>
                  </a:cubicBezTo>
                  <a:cubicBezTo>
                    <a:pt x="612503" y="494055"/>
                    <a:pt x="601662" y="490441"/>
                    <a:pt x="590822" y="490441"/>
                  </a:cubicBezTo>
                  <a:cubicBezTo>
                    <a:pt x="590822" y="490441"/>
                    <a:pt x="589015" y="488634"/>
                    <a:pt x="589015" y="488634"/>
                  </a:cubicBezTo>
                  <a:cubicBezTo>
                    <a:pt x="578174" y="488634"/>
                    <a:pt x="567333" y="485020"/>
                    <a:pt x="558299" y="483214"/>
                  </a:cubicBezTo>
                  <a:cubicBezTo>
                    <a:pt x="554686" y="483213"/>
                    <a:pt x="551072" y="483214"/>
                    <a:pt x="549265" y="481407"/>
                  </a:cubicBezTo>
                  <a:cubicBezTo>
                    <a:pt x="538424" y="481407"/>
                    <a:pt x="529390" y="479600"/>
                    <a:pt x="516743" y="477793"/>
                  </a:cubicBezTo>
                  <a:cubicBezTo>
                    <a:pt x="516743" y="477793"/>
                    <a:pt x="513129" y="477793"/>
                    <a:pt x="513129" y="477793"/>
                  </a:cubicBezTo>
                  <a:cubicBezTo>
                    <a:pt x="504095" y="475986"/>
                    <a:pt x="493254" y="475986"/>
                    <a:pt x="484220" y="474179"/>
                  </a:cubicBezTo>
                  <a:cubicBezTo>
                    <a:pt x="480607" y="474179"/>
                    <a:pt x="478800" y="472372"/>
                    <a:pt x="476993" y="474179"/>
                  </a:cubicBezTo>
                  <a:cubicBezTo>
                    <a:pt x="466152" y="474179"/>
                    <a:pt x="453505" y="472372"/>
                    <a:pt x="444471" y="470565"/>
                  </a:cubicBezTo>
                  <a:cubicBezTo>
                    <a:pt x="442664" y="472372"/>
                    <a:pt x="439051" y="472372"/>
                    <a:pt x="437244" y="470565"/>
                  </a:cubicBezTo>
                  <a:cubicBezTo>
                    <a:pt x="426403" y="470565"/>
                    <a:pt x="419176" y="470565"/>
                    <a:pt x="408335" y="470565"/>
                  </a:cubicBezTo>
                  <a:cubicBezTo>
                    <a:pt x="406528" y="468759"/>
                    <a:pt x="404721" y="470565"/>
                    <a:pt x="401108" y="470565"/>
                  </a:cubicBezTo>
                  <a:cubicBezTo>
                    <a:pt x="392074" y="468758"/>
                    <a:pt x="381233" y="468758"/>
                    <a:pt x="368586" y="470565"/>
                  </a:cubicBezTo>
                  <a:cubicBezTo>
                    <a:pt x="368586" y="470565"/>
                    <a:pt x="364972" y="470565"/>
                    <a:pt x="361358" y="470565"/>
                  </a:cubicBezTo>
                  <a:cubicBezTo>
                    <a:pt x="352324" y="472372"/>
                    <a:pt x="341484" y="472372"/>
                    <a:pt x="330643" y="472372"/>
                  </a:cubicBezTo>
                  <a:cubicBezTo>
                    <a:pt x="330643" y="472372"/>
                    <a:pt x="330643" y="472372"/>
                    <a:pt x="328836" y="470565"/>
                  </a:cubicBezTo>
                  <a:cubicBezTo>
                    <a:pt x="317995" y="474179"/>
                    <a:pt x="307155" y="474178"/>
                    <a:pt x="296314" y="474178"/>
                  </a:cubicBezTo>
                  <a:cubicBezTo>
                    <a:pt x="292700" y="474178"/>
                    <a:pt x="290893" y="475985"/>
                    <a:pt x="287280" y="475985"/>
                  </a:cubicBezTo>
                  <a:cubicBezTo>
                    <a:pt x="276439" y="475985"/>
                    <a:pt x="267405" y="477792"/>
                    <a:pt x="254757" y="479599"/>
                  </a:cubicBezTo>
                  <a:cubicBezTo>
                    <a:pt x="254757" y="479599"/>
                    <a:pt x="254757" y="479599"/>
                    <a:pt x="251144" y="479599"/>
                  </a:cubicBezTo>
                  <a:cubicBezTo>
                    <a:pt x="242110" y="481405"/>
                    <a:pt x="233076" y="483212"/>
                    <a:pt x="222235" y="483212"/>
                  </a:cubicBezTo>
                  <a:cubicBezTo>
                    <a:pt x="220428" y="485019"/>
                    <a:pt x="216815" y="485019"/>
                    <a:pt x="215008" y="486826"/>
                  </a:cubicBezTo>
                  <a:cubicBezTo>
                    <a:pt x="204167" y="486826"/>
                    <a:pt x="193326" y="490439"/>
                    <a:pt x="182486" y="490439"/>
                  </a:cubicBezTo>
                  <a:cubicBezTo>
                    <a:pt x="180679" y="492246"/>
                    <a:pt x="178872" y="490439"/>
                    <a:pt x="177065" y="492246"/>
                  </a:cubicBezTo>
                  <a:cubicBezTo>
                    <a:pt x="168031" y="494053"/>
                    <a:pt x="158997" y="495859"/>
                    <a:pt x="148157" y="499473"/>
                  </a:cubicBezTo>
                  <a:cubicBezTo>
                    <a:pt x="146350" y="497666"/>
                    <a:pt x="144543" y="499473"/>
                    <a:pt x="142736" y="501280"/>
                  </a:cubicBezTo>
                  <a:cubicBezTo>
                    <a:pt x="131895" y="501280"/>
                    <a:pt x="121055" y="504893"/>
                    <a:pt x="110214" y="508507"/>
                  </a:cubicBezTo>
                  <a:cubicBezTo>
                    <a:pt x="108407" y="510314"/>
                    <a:pt x="104794" y="510313"/>
                    <a:pt x="104794" y="510313"/>
                  </a:cubicBezTo>
                  <a:cubicBezTo>
                    <a:pt x="93953" y="513927"/>
                    <a:pt x="84919" y="515734"/>
                    <a:pt x="74078" y="519347"/>
                  </a:cubicBezTo>
                  <a:cubicBezTo>
                    <a:pt x="74078" y="519347"/>
                    <a:pt x="72271" y="521154"/>
                    <a:pt x="70464" y="519347"/>
                  </a:cubicBezTo>
                  <a:cubicBezTo>
                    <a:pt x="59624" y="522961"/>
                    <a:pt x="50590" y="528381"/>
                    <a:pt x="39749" y="531995"/>
                  </a:cubicBezTo>
                  <a:cubicBezTo>
                    <a:pt x="36135" y="531995"/>
                    <a:pt x="34329" y="533802"/>
                    <a:pt x="30715" y="533802"/>
                  </a:cubicBezTo>
                  <a:cubicBezTo>
                    <a:pt x="21681" y="539222"/>
                    <a:pt x="10840" y="542835"/>
                    <a:pt x="0" y="546449"/>
                  </a:cubicBezTo>
                  <a:cubicBezTo>
                    <a:pt x="0" y="546449"/>
                    <a:pt x="1806" y="544642"/>
                    <a:pt x="1806" y="544642"/>
                  </a:cubicBezTo>
                  <a:cubicBezTo>
                    <a:pt x="18067" y="531995"/>
                    <a:pt x="37942" y="519347"/>
                    <a:pt x="54203" y="506700"/>
                  </a:cubicBezTo>
                  <a:cubicBezTo>
                    <a:pt x="57817" y="503086"/>
                    <a:pt x="61430" y="503086"/>
                    <a:pt x="65044" y="499473"/>
                  </a:cubicBezTo>
                  <a:cubicBezTo>
                    <a:pt x="81305" y="486825"/>
                    <a:pt x="99373" y="475984"/>
                    <a:pt x="117441" y="465144"/>
                  </a:cubicBezTo>
                  <a:cubicBezTo>
                    <a:pt x="121054" y="461530"/>
                    <a:pt x="122861" y="459723"/>
                    <a:pt x="126475" y="456110"/>
                  </a:cubicBezTo>
                  <a:cubicBezTo>
                    <a:pt x="144543" y="445269"/>
                    <a:pt x="164418" y="432622"/>
                    <a:pt x="182485" y="421781"/>
                  </a:cubicBezTo>
                  <a:cubicBezTo>
                    <a:pt x="184292" y="419974"/>
                    <a:pt x="186099" y="418167"/>
                    <a:pt x="189713" y="418167"/>
                  </a:cubicBezTo>
                  <a:cubicBezTo>
                    <a:pt x="205974" y="405520"/>
                    <a:pt x="224042" y="394679"/>
                    <a:pt x="242109" y="383838"/>
                  </a:cubicBezTo>
                  <a:cubicBezTo>
                    <a:pt x="245723" y="383838"/>
                    <a:pt x="247530" y="382032"/>
                    <a:pt x="247530" y="382032"/>
                  </a:cubicBezTo>
                  <a:cubicBezTo>
                    <a:pt x="267405" y="369384"/>
                    <a:pt x="285472" y="358543"/>
                    <a:pt x="305347" y="349510"/>
                  </a:cubicBezTo>
                  <a:cubicBezTo>
                    <a:pt x="307154" y="347703"/>
                    <a:pt x="312574" y="345896"/>
                    <a:pt x="314381" y="344089"/>
                  </a:cubicBezTo>
                  <a:cubicBezTo>
                    <a:pt x="332449" y="333249"/>
                    <a:pt x="352324" y="324215"/>
                    <a:pt x="370392" y="313374"/>
                  </a:cubicBezTo>
                  <a:cubicBezTo>
                    <a:pt x="375812" y="311567"/>
                    <a:pt x="377619" y="309760"/>
                    <a:pt x="383039" y="307954"/>
                  </a:cubicBezTo>
                  <a:cubicBezTo>
                    <a:pt x="401107" y="297113"/>
                    <a:pt x="420982" y="288079"/>
                    <a:pt x="439050" y="277238"/>
                  </a:cubicBezTo>
                  <a:cubicBezTo>
                    <a:pt x="442663" y="277238"/>
                    <a:pt x="444470" y="275432"/>
                    <a:pt x="448084" y="275432"/>
                  </a:cubicBezTo>
                  <a:cubicBezTo>
                    <a:pt x="464345" y="266398"/>
                    <a:pt x="484220" y="257364"/>
                    <a:pt x="504094" y="248330"/>
                  </a:cubicBezTo>
                  <a:cubicBezTo>
                    <a:pt x="504094" y="248330"/>
                    <a:pt x="505901" y="246523"/>
                    <a:pt x="509515" y="246523"/>
                  </a:cubicBezTo>
                  <a:cubicBezTo>
                    <a:pt x="529389" y="237489"/>
                    <a:pt x="549264" y="228455"/>
                    <a:pt x="569139" y="219421"/>
                  </a:cubicBezTo>
                  <a:cubicBezTo>
                    <a:pt x="572752" y="219421"/>
                    <a:pt x="576366" y="215808"/>
                    <a:pt x="579980" y="215808"/>
                  </a:cubicBezTo>
                  <a:cubicBezTo>
                    <a:pt x="599854" y="206774"/>
                    <a:pt x="617922" y="199547"/>
                    <a:pt x="637797" y="190513"/>
                  </a:cubicBezTo>
                  <a:cubicBezTo>
                    <a:pt x="641410" y="190513"/>
                    <a:pt x="646831" y="188706"/>
                    <a:pt x="648638" y="186900"/>
                  </a:cubicBezTo>
                  <a:cubicBezTo>
                    <a:pt x="670319" y="179672"/>
                    <a:pt x="688387" y="172445"/>
                    <a:pt x="710069" y="165218"/>
                  </a:cubicBezTo>
                  <a:cubicBezTo>
                    <a:pt x="711875" y="163411"/>
                    <a:pt x="713682" y="161605"/>
                    <a:pt x="717296" y="161605"/>
                  </a:cubicBezTo>
                  <a:cubicBezTo>
                    <a:pt x="735364" y="154377"/>
                    <a:pt x="755238" y="148957"/>
                    <a:pt x="776920" y="141730"/>
                  </a:cubicBezTo>
                  <a:cubicBezTo>
                    <a:pt x="776920" y="141730"/>
                    <a:pt x="778727" y="139923"/>
                    <a:pt x="782340" y="139923"/>
                  </a:cubicBezTo>
                  <a:cubicBezTo>
                    <a:pt x="804022" y="132696"/>
                    <a:pt x="822090" y="125469"/>
                    <a:pt x="841964" y="120049"/>
                  </a:cubicBezTo>
                  <a:cubicBezTo>
                    <a:pt x="847385" y="118242"/>
                    <a:pt x="850998" y="118242"/>
                    <a:pt x="856419" y="116435"/>
                  </a:cubicBezTo>
                  <a:cubicBezTo>
                    <a:pt x="874487" y="109208"/>
                    <a:pt x="894361" y="103788"/>
                    <a:pt x="914236" y="98368"/>
                  </a:cubicBezTo>
                  <a:cubicBezTo>
                    <a:pt x="917850" y="98368"/>
                    <a:pt x="923270" y="96561"/>
                    <a:pt x="926884" y="96561"/>
                  </a:cubicBezTo>
                  <a:cubicBezTo>
                    <a:pt x="946758" y="91141"/>
                    <a:pt x="968440" y="83913"/>
                    <a:pt x="990121" y="80300"/>
                  </a:cubicBezTo>
                  <a:cubicBezTo>
                    <a:pt x="991928" y="78493"/>
                    <a:pt x="993735" y="80300"/>
                    <a:pt x="995542" y="78493"/>
                  </a:cubicBezTo>
                  <a:cubicBezTo>
                    <a:pt x="1015417" y="73073"/>
                    <a:pt x="1037098" y="69459"/>
                    <a:pt x="1056973" y="64039"/>
                  </a:cubicBezTo>
                  <a:cubicBezTo>
                    <a:pt x="1060586" y="64039"/>
                    <a:pt x="1062393" y="62232"/>
                    <a:pt x="1064200" y="64039"/>
                  </a:cubicBezTo>
                  <a:cubicBezTo>
                    <a:pt x="1084075" y="58619"/>
                    <a:pt x="1105756" y="55005"/>
                    <a:pt x="1125631" y="49585"/>
                  </a:cubicBezTo>
                  <a:cubicBezTo>
                    <a:pt x="1131051" y="47778"/>
                    <a:pt x="1134665" y="47778"/>
                    <a:pt x="1138279" y="47778"/>
                  </a:cubicBezTo>
                  <a:cubicBezTo>
                    <a:pt x="1159960" y="44165"/>
                    <a:pt x="1181642" y="40551"/>
                    <a:pt x="1199710" y="36938"/>
                  </a:cubicBezTo>
                  <a:cubicBezTo>
                    <a:pt x="1205130" y="35131"/>
                    <a:pt x="1208744" y="35131"/>
                    <a:pt x="1212357" y="35131"/>
                  </a:cubicBezTo>
                  <a:cubicBezTo>
                    <a:pt x="1234039" y="31518"/>
                    <a:pt x="1255720" y="27904"/>
                    <a:pt x="1275595" y="26097"/>
                  </a:cubicBezTo>
                  <a:cubicBezTo>
                    <a:pt x="1279209" y="26097"/>
                    <a:pt x="1281015" y="24291"/>
                    <a:pt x="1284629" y="24291"/>
                  </a:cubicBezTo>
                  <a:cubicBezTo>
                    <a:pt x="1304504" y="22484"/>
                    <a:pt x="1326185" y="18870"/>
                    <a:pt x="1346060" y="17064"/>
                  </a:cubicBezTo>
                  <a:cubicBezTo>
                    <a:pt x="1349674" y="17064"/>
                    <a:pt x="1351480" y="15257"/>
                    <a:pt x="1353287" y="17064"/>
                  </a:cubicBezTo>
                  <a:cubicBezTo>
                    <a:pt x="1374969" y="13450"/>
                    <a:pt x="1394843" y="11643"/>
                    <a:pt x="1418332" y="9837"/>
                  </a:cubicBezTo>
                  <a:cubicBezTo>
                    <a:pt x="1421945" y="9837"/>
                    <a:pt x="1425559" y="9837"/>
                    <a:pt x="1429172" y="9837"/>
                  </a:cubicBezTo>
                  <a:cubicBezTo>
                    <a:pt x="1450854" y="6223"/>
                    <a:pt x="1472536" y="6223"/>
                    <a:pt x="1492410" y="4417"/>
                  </a:cubicBezTo>
                  <a:cubicBezTo>
                    <a:pt x="1496024" y="4417"/>
                    <a:pt x="1499637" y="4417"/>
                    <a:pt x="1503251" y="4417"/>
                  </a:cubicBezTo>
                  <a:cubicBezTo>
                    <a:pt x="1526739" y="2610"/>
                    <a:pt x="1548421" y="2610"/>
                    <a:pt x="1570102" y="2610"/>
                  </a:cubicBezTo>
                  <a:cubicBezTo>
                    <a:pt x="1571909" y="803"/>
                    <a:pt x="1573716" y="2610"/>
                    <a:pt x="1575523" y="803"/>
                  </a:cubicBezTo>
                  <a:close/>
                </a:path>
              </a:pathLst>
            </a:custGeom>
            <a:solidFill>
              <a:schemeClr val="accent2"/>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2" name="Google Shape;3152;p190"/>
            <p:cNvSpPr/>
            <p:nvPr/>
          </p:nvSpPr>
          <p:spPr>
            <a:xfrm>
              <a:off x="3060080" y="1645111"/>
              <a:ext cx="3426648" cy="3288558"/>
            </a:xfrm>
            <a:custGeom>
              <a:rect b="b" l="l" r="r" t="t"/>
              <a:pathLst>
                <a:path extrusionOk="0" h="3288558" w="3426648">
                  <a:moveTo>
                    <a:pt x="1531639" y="0"/>
                  </a:moveTo>
                  <a:cubicBezTo>
                    <a:pt x="1531637" y="3615"/>
                    <a:pt x="1529828" y="9039"/>
                    <a:pt x="1528018" y="14462"/>
                  </a:cubicBezTo>
                  <a:cubicBezTo>
                    <a:pt x="1526207" y="23500"/>
                    <a:pt x="1524396" y="32538"/>
                    <a:pt x="1522585" y="41576"/>
                  </a:cubicBezTo>
                  <a:cubicBezTo>
                    <a:pt x="1522582" y="48806"/>
                    <a:pt x="1520773" y="54230"/>
                    <a:pt x="1520770" y="61460"/>
                  </a:cubicBezTo>
                  <a:cubicBezTo>
                    <a:pt x="1518960" y="66883"/>
                    <a:pt x="1517149" y="75921"/>
                    <a:pt x="1517147" y="83151"/>
                  </a:cubicBezTo>
                  <a:cubicBezTo>
                    <a:pt x="1517144" y="90381"/>
                    <a:pt x="1515334" y="95804"/>
                    <a:pt x="1513523" y="104842"/>
                  </a:cubicBezTo>
                  <a:cubicBezTo>
                    <a:pt x="1511714" y="110265"/>
                    <a:pt x="1511711" y="117495"/>
                    <a:pt x="1509900" y="126534"/>
                  </a:cubicBezTo>
                  <a:cubicBezTo>
                    <a:pt x="1509897" y="133764"/>
                    <a:pt x="1508088" y="139187"/>
                    <a:pt x="1508085" y="146417"/>
                  </a:cubicBezTo>
                  <a:cubicBezTo>
                    <a:pt x="1508082" y="153647"/>
                    <a:pt x="1504464" y="160878"/>
                    <a:pt x="1504461" y="168108"/>
                  </a:cubicBezTo>
                  <a:cubicBezTo>
                    <a:pt x="1504459" y="175338"/>
                    <a:pt x="1502649" y="180761"/>
                    <a:pt x="1500838" y="189800"/>
                  </a:cubicBezTo>
                  <a:cubicBezTo>
                    <a:pt x="1500835" y="197030"/>
                    <a:pt x="1499026" y="202453"/>
                    <a:pt x="1499023" y="209683"/>
                  </a:cubicBezTo>
                  <a:cubicBezTo>
                    <a:pt x="1499020" y="216913"/>
                    <a:pt x="1499017" y="224143"/>
                    <a:pt x="1497206" y="233181"/>
                  </a:cubicBezTo>
                  <a:cubicBezTo>
                    <a:pt x="1495397" y="238604"/>
                    <a:pt x="1495394" y="245834"/>
                    <a:pt x="1493584" y="251257"/>
                  </a:cubicBezTo>
                  <a:cubicBezTo>
                    <a:pt x="1493582" y="258487"/>
                    <a:pt x="1493579" y="265717"/>
                    <a:pt x="1491768" y="274756"/>
                  </a:cubicBezTo>
                  <a:cubicBezTo>
                    <a:pt x="1493573" y="280177"/>
                    <a:pt x="1491764" y="285601"/>
                    <a:pt x="1491761" y="292831"/>
                  </a:cubicBezTo>
                  <a:cubicBezTo>
                    <a:pt x="1489950" y="301869"/>
                    <a:pt x="1489947" y="309099"/>
                    <a:pt x="1489944" y="316329"/>
                  </a:cubicBezTo>
                  <a:cubicBezTo>
                    <a:pt x="1489942" y="323559"/>
                    <a:pt x="1488132" y="328982"/>
                    <a:pt x="1488129" y="336212"/>
                  </a:cubicBezTo>
                  <a:cubicBezTo>
                    <a:pt x="1488126" y="343442"/>
                    <a:pt x="1488124" y="350672"/>
                    <a:pt x="1486313" y="359710"/>
                  </a:cubicBezTo>
                  <a:cubicBezTo>
                    <a:pt x="1486311" y="363325"/>
                    <a:pt x="1486309" y="370555"/>
                    <a:pt x="1486306" y="377785"/>
                  </a:cubicBezTo>
                  <a:cubicBezTo>
                    <a:pt x="1486303" y="385015"/>
                    <a:pt x="1484492" y="394053"/>
                    <a:pt x="1484489" y="401283"/>
                  </a:cubicBezTo>
                  <a:cubicBezTo>
                    <a:pt x="1484486" y="408513"/>
                    <a:pt x="1484485" y="412128"/>
                    <a:pt x="1484482" y="419358"/>
                  </a:cubicBezTo>
                  <a:cubicBezTo>
                    <a:pt x="1484479" y="426588"/>
                    <a:pt x="1482668" y="435626"/>
                    <a:pt x="1482666" y="442856"/>
                  </a:cubicBezTo>
                  <a:cubicBezTo>
                    <a:pt x="1482663" y="450086"/>
                    <a:pt x="1482662" y="453701"/>
                    <a:pt x="1482659" y="460931"/>
                  </a:cubicBezTo>
                  <a:cubicBezTo>
                    <a:pt x="1482656" y="468161"/>
                    <a:pt x="1480845" y="477200"/>
                    <a:pt x="1482649" y="486236"/>
                  </a:cubicBezTo>
                  <a:cubicBezTo>
                    <a:pt x="1480839" y="491660"/>
                    <a:pt x="1482645" y="497081"/>
                    <a:pt x="1480835" y="502505"/>
                  </a:cubicBezTo>
                  <a:cubicBezTo>
                    <a:pt x="1480832" y="509735"/>
                    <a:pt x="1482636" y="518771"/>
                    <a:pt x="1480825" y="527810"/>
                  </a:cubicBezTo>
                  <a:cubicBezTo>
                    <a:pt x="1482631" y="533231"/>
                    <a:pt x="1480821" y="538655"/>
                    <a:pt x="1482627" y="544076"/>
                  </a:cubicBezTo>
                  <a:cubicBezTo>
                    <a:pt x="1480816" y="553115"/>
                    <a:pt x="1480813" y="560345"/>
                    <a:pt x="1482617" y="569381"/>
                  </a:cubicBezTo>
                  <a:cubicBezTo>
                    <a:pt x="1480807" y="574805"/>
                    <a:pt x="1482613" y="580226"/>
                    <a:pt x="1482611" y="583841"/>
                  </a:cubicBezTo>
                  <a:cubicBezTo>
                    <a:pt x="1482607" y="594686"/>
                    <a:pt x="1482604" y="601916"/>
                    <a:pt x="1482600" y="612761"/>
                  </a:cubicBezTo>
                  <a:cubicBezTo>
                    <a:pt x="1482599" y="616376"/>
                    <a:pt x="1484404" y="621798"/>
                    <a:pt x="1482595" y="627221"/>
                  </a:cubicBezTo>
                  <a:cubicBezTo>
                    <a:pt x="1484399" y="636258"/>
                    <a:pt x="1484396" y="643488"/>
                    <a:pt x="1484392" y="654333"/>
                  </a:cubicBezTo>
                  <a:cubicBezTo>
                    <a:pt x="1484390" y="657948"/>
                    <a:pt x="1486196" y="663370"/>
                    <a:pt x="1484386" y="668793"/>
                  </a:cubicBezTo>
                  <a:cubicBezTo>
                    <a:pt x="1486190" y="677830"/>
                    <a:pt x="1486187" y="685060"/>
                    <a:pt x="1486183" y="695905"/>
                  </a:cubicBezTo>
                  <a:cubicBezTo>
                    <a:pt x="1486182" y="699520"/>
                    <a:pt x="1487987" y="704942"/>
                    <a:pt x="1487986" y="708557"/>
                  </a:cubicBezTo>
                  <a:cubicBezTo>
                    <a:pt x="1487982" y="719402"/>
                    <a:pt x="1487979" y="726632"/>
                    <a:pt x="1489783" y="735668"/>
                  </a:cubicBezTo>
                  <a:cubicBezTo>
                    <a:pt x="1489780" y="742899"/>
                    <a:pt x="1489779" y="746513"/>
                    <a:pt x="1489777" y="750128"/>
                  </a:cubicBezTo>
                  <a:cubicBezTo>
                    <a:pt x="1491581" y="759165"/>
                    <a:pt x="1491577" y="770010"/>
                    <a:pt x="1493381" y="779047"/>
                  </a:cubicBezTo>
                  <a:cubicBezTo>
                    <a:pt x="1493380" y="782662"/>
                    <a:pt x="1493379" y="786277"/>
                    <a:pt x="1495184" y="791699"/>
                  </a:cubicBezTo>
                  <a:cubicBezTo>
                    <a:pt x="1493373" y="800737"/>
                    <a:pt x="1495177" y="809774"/>
                    <a:pt x="1496981" y="818811"/>
                  </a:cubicBezTo>
                  <a:cubicBezTo>
                    <a:pt x="1496980" y="822426"/>
                    <a:pt x="1498785" y="827847"/>
                    <a:pt x="1498784" y="831462"/>
                  </a:cubicBezTo>
                  <a:cubicBezTo>
                    <a:pt x="1498779" y="842307"/>
                    <a:pt x="1500583" y="851344"/>
                    <a:pt x="1502387" y="860381"/>
                  </a:cubicBezTo>
                  <a:cubicBezTo>
                    <a:pt x="1502386" y="863996"/>
                    <a:pt x="1502385" y="867611"/>
                    <a:pt x="1504190" y="873033"/>
                  </a:cubicBezTo>
                  <a:cubicBezTo>
                    <a:pt x="1504186" y="883878"/>
                    <a:pt x="1505990" y="892915"/>
                    <a:pt x="1507794" y="901951"/>
                  </a:cubicBezTo>
                  <a:cubicBezTo>
                    <a:pt x="1507793" y="905566"/>
                    <a:pt x="1507791" y="909181"/>
                    <a:pt x="1507790" y="912796"/>
                  </a:cubicBezTo>
                  <a:cubicBezTo>
                    <a:pt x="1509594" y="921833"/>
                    <a:pt x="1511396" y="934485"/>
                    <a:pt x="1513200" y="943522"/>
                  </a:cubicBezTo>
                  <a:cubicBezTo>
                    <a:pt x="1513199" y="947137"/>
                    <a:pt x="1513198" y="950752"/>
                    <a:pt x="1515004" y="952559"/>
                  </a:cubicBezTo>
                  <a:cubicBezTo>
                    <a:pt x="1515000" y="963404"/>
                    <a:pt x="1518611" y="974247"/>
                    <a:pt x="1518607" y="985092"/>
                  </a:cubicBezTo>
                  <a:cubicBezTo>
                    <a:pt x="1520414" y="986899"/>
                    <a:pt x="1520412" y="990514"/>
                    <a:pt x="1520411" y="994129"/>
                  </a:cubicBezTo>
                  <a:cubicBezTo>
                    <a:pt x="1522215" y="1003166"/>
                    <a:pt x="1524018" y="1015818"/>
                    <a:pt x="1525822" y="1024854"/>
                  </a:cubicBezTo>
                  <a:cubicBezTo>
                    <a:pt x="1525820" y="1028469"/>
                    <a:pt x="1527627" y="1030276"/>
                    <a:pt x="1525819" y="1032084"/>
                  </a:cubicBezTo>
                  <a:cubicBezTo>
                    <a:pt x="1529430" y="1042928"/>
                    <a:pt x="1531232" y="1055580"/>
                    <a:pt x="1534843" y="1066423"/>
                  </a:cubicBezTo>
                  <a:cubicBezTo>
                    <a:pt x="1533035" y="1068232"/>
                    <a:pt x="1534842" y="1070038"/>
                    <a:pt x="1534842" y="1070038"/>
                  </a:cubicBezTo>
                  <a:cubicBezTo>
                    <a:pt x="1560095" y="1203784"/>
                    <a:pt x="1596195" y="1333910"/>
                    <a:pt x="1639526" y="1460418"/>
                  </a:cubicBezTo>
                  <a:cubicBezTo>
                    <a:pt x="1641333" y="1462225"/>
                    <a:pt x="1641333" y="1462225"/>
                    <a:pt x="1641333" y="1462225"/>
                  </a:cubicBezTo>
                  <a:cubicBezTo>
                    <a:pt x="1644944" y="1473068"/>
                    <a:pt x="1650362" y="1485719"/>
                    <a:pt x="1653973" y="1496562"/>
                  </a:cubicBezTo>
                  <a:cubicBezTo>
                    <a:pt x="1653973" y="1496562"/>
                    <a:pt x="1653971" y="1500177"/>
                    <a:pt x="1653971" y="1500177"/>
                  </a:cubicBezTo>
                  <a:cubicBezTo>
                    <a:pt x="1659389" y="1512828"/>
                    <a:pt x="1663000" y="1523671"/>
                    <a:pt x="1668419" y="1532707"/>
                  </a:cubicBezTo>
                  <a:cubicBezTo>
                    <a:pt x="1668417" y="1536322"/>
                    <a:pt x="1668417" y="1536322"/>
                    <a:pt x="1670224" y="1538128"/>
                  </a:cubicBezTo>
                  <a:cubicBezTo>
                    <a:pt x="1673835" y="1548972"/>
                    <a:pt x="1677446" y="1559816"/>
                    <a:pt x="1681056" y="1570659"/>
                  </a:cubicBezTo>
                  <a:cubicBezTo>
                    <a:pt x="1682863" y="1572466"/>
                    <a:pt x="1684670" y="1574273"/>
                    <a:pt x="1684669" y="1577888"/>
                  </a:cubicBezTo>
                  <a:cubicBezTo>
                    <a:pt x="1688279" y="1588731"/>
                    <a:pt x="1693699" y="1597767"/>
                    <a:pt x="1697309" y="1608610"/>
                  </a:cubicBezTo>
                  <a:cubicBezTo>
                    <a:pt x="1699116" y="1610417"/>
                    <a:pt x="1699115" y="1614032"/>
                    <a:pt x="1700922" y="1615839"/>
                  </a:cubicBezTo>
                  <a:cubicBezTo>
                    <a:pt x="1704532" y="1626683"/>
                    <a:pt x="1709951" y="1635718"/>
                    <a:pt x="1711755" y="1644755"/>
                  </a:cubicBezTo>
                  <a:cubicBezTo>
                    <a:pt x="1715369" y="1648368"/>
                    <a:pt x="1715368" y="1651983"/>
                    <a:pt x="1717174" y="1653790"/>
                  </a:cubicBezTo>
                  <a:cubicBezTo>
                    <a:pt x="1720785" y="1664634"/>
                    <a:pt x="1726204" y="1673669"/>
                    <a:pt x="1729816" y="1680898"/>
                  </a:cubicBezTo>
                  <a:cubicBezTo>
                    <a:pt x="1731622" y="1686320"/>
                    <a:pt x="1733429" y="1688127"/>
                    <a:pt x="1735234" y="1693548"/>
                  </a:cubicBezTo>
                  <a:cubicBezTo>
                    <a:pt x="1738846" y="1700777"/>
                    <a:pt x="1742457" y="1711620"/>
                    <a:pt x="1746069" y="1718849"/>
                  </a:cubicBezTo>
                  <a:cubicBezTo>
                    <a:pt x="1747875" y="1724271"/>
                    <a:pt x="1749682" y="1726078"/>
                    <a:pt x="1751487" y="1731499"/>
                  </a:cubicBezTo>
                  <a:cubicBezTo>
                    <a:pt x="1755099" y="1738728"/>
                    <a:pt x="1760518" y="1747764"/>
                    <a:pt x="1764130" y="1754992"/>
                  </a:cubicBezTo>
                  <a:cubicBezTo>
                    <a:pt x="1765936" y="1760414"/>
                    <a:pt x="1769549" y="1764028"/>
                    <a:pt x="1769548" y="1767643"/>
                  </a:cubicBezTo>
                  <a:cubicBezTo>
                    <a:pt x="1774967" y="1776678"/>
                    <a:pt x="1778579" y="1783907"/>
                    <a:pt x="1783998" y="1792942"/>
                  </a:cubicBezTo>
                  <a:cubicBezTo>
                    <a:pt x="1783997" y="1796557"/>
                    <a:pt x="1785802" y="1801979"/>
                    <a:pt x="1789416" y="1805592"/>
                  </a:cubicBezTo>
                  <a:cubicBezTo>
                    <a:pt x="1793028" y="1812821"/>
                    <a:pt x="1798447" y="1821856"/>
                    <a:pt x="1802059" y="1829085"/>
                  </a:cubicBezTo>
                  <a:cubicBezTo>
                    <a:pt x="1803865" y="1834507"/>
                    <a:pt x="1805670" y="1839929"/>
                    <a:pt x="1807477" y="1841735"/>
                  </a:cubicBezTo>
                  <a:cubicBezTo>
                    <a:pt x="1812896" y="1850771"/>
                    <a:pt x="1816508" y="1857999"/>
                    <a:pt x="1821927" y="1867035"/>
                  </a:cubicBezTo>
                  <a:cubicBezTo>
                    <a:pt x="1821926" y="1870650"/>
                    <a:pt x="1825539" y="1874263"/>
                    <a:pt x="1827345" y="1879685"/>
                  </a:cubicBezTo>
                  <a:cubicBezTo>
                    <a:pt x="1830957" y="1886914"/>
                    <a:pt x="1836376" y="1895949"/>
                    <a:pt x="1839988" y="1903178"/>
                  </a:cubicBezTo>
                  <a:cubicBezTo>
                    <a:pt x="1843602" y="1906791"/>
                    <a:pt x="1845407" y="1912213"/>
                    <a:pt x="1849021" y="1915827"/>
                  </a:cubicBezTo>
                  <a:cubicBezTo>
                    <a:pt x="1852633" y="1923055"/>
                    <a:pt x="1856245" y="1930284"/>
                    <a:pt x="1861664" y="1939319"/>
                  </a:cubicBezTo>
                  <a:cubicBezTo>
                    <a:pt x="1865278" y="1942933"/>
                    <a:pt x="1867084" y="1948355"/>
                    <a:pt x="1870697" y="1951968"/>
                  </a:cubicBezTo>
                  <a:cubicBezTo>
                    <a:pt x="1874309" y="1959197"/>
                    <a:pt x="1877922" y="1966426"/>
                    <a:pt x="1883341" y="1975461"/>
                  </a:cubicBezTo>
                  <a:cubicBezTo>
                    <a:pt x="1886954" y="1979075"/>
                    <a:pt x="1886953" y="1982690"/>
                    <a:pt x="1890566" y="1986303"/>
                  </a:cubicBezTo>
                  <a:cubicBezTo>
                    <a:pt x="1895985" y="1995339"/>
                    <a:pt x="1899598" y="2002567"/>
                    <a:pt x="1903210" y="2009796"/>
                  </a:cubicBezTo>
                  <a:cubicBezTo>
                    <a:pt x="1906823" y="2013409"/>
                    <a:pt x="1908629" y="2018831"/>
                    <a:pt x="1912242" y="2022445"/>
                  </a:cubicBezTo>
                  <a:cubicBezTo>
                    <a:pt x="1917661" y="2031480"/>
                    <a:pt x="1921274" y="2038709"/>
                    <a:pt x="1926694" y="2044129"/>
                  </a:cubicBezTo>
                  <a:cubicBezTo>
                    <a:pt x="1928500" y="2049551"/>
                    <a:pt x="1932113" y="2053165"/>
                    <a:pt x="1935725" y="2060393"/>
                  </a:cubicBezTo>
                  <a:cubicBezTo>
                    <a:pt x="1941146" y="2065814"/>
                    <a:pt x="1944758" y="2073042"/>
                    <a:pt x="1948370" y="2080271"/>
                  </a:cubicBezTo>
                  <a:cubicBezTo>
                    <a:pt x="1951984" y="2083885"/>
                    <a:pt x="1955596" y="2091113"/>
                    <a:pt x="1959210" y="2094727"/>
                  </a:cubicBezTo>
                  <a:cubicBezTo>
                    <a:pt x="1962822" y="2101955"/>
                    <a:pt x="1968242" y="2107376"/>
                    <a:pt x="1971854" y="2114604"/>
                  </a:cubicBezTo>
                  <a:cubicBezTo>
                    <a:pt x="1977275" y="2120025"/>
                    <a:pt x="1979080" y="2125447"/>
                    <a:pt x="1982694" y="2129060"/>
                  </a:cubicBezTo>
                  <a:cubicBezTo>
                    <a:pt x="1986306" y="2136289"/>
                    <a:pt x="1991726" y="2141709"/>
                    <a:pt x="1997145" y="2150745"/>
                  </a:cubicBezTo>
                  <a:cubicBezTo>
                    <a:pt x="2000759" y="2154358"/>
                    <a:pt x="2004373" y="2157972"/>
                    <a:pt x="2006178" y="2163394"/>
                  </a:cubicBezTo>
                  <a:cubicBezTo>
                    <a:pt x="2011599" y="2168814"/>
                    <a:pt x="2017017" y="2177849"/>
                    <a:pt x="2022438" y="2183270"/>
                  </a:cubicBezTo>
                  <a:cubicBezTo>
                    <a:pt x="2024243" y="2188692"/>
                    <a:pt x="2027857" y="2192305"/>
                    <a:pt x="2031471" y="2195919"/>
                  </a:cubicBezTo>
                  <a:cubicBezTo>
                    <a:pt x="2036890" y="2204954"/>
                    <a:pt x="2042310" y="2210375"/>
                    <a:pt x="2045922" y="2217603"/>
                  </a:cubicBezTo>
                  <a:cubicBezTo>
                    <a:pt x="2049536" y="2221217"/>
                    <a:pt x="2054956" y="2226637"/>
                    <a:pt x="2056762" y="2232059"/>
                  </a:cubicBezTo>
                  <a:cubicBezTo>
                    <a:pt x="2062182" y="2237480"/>
                    <a:pt x="2065794" y="2244708"/>
                    <a:pt x="2071215" y="2250129"/>
                  </a:cubicBezTo>
                  <a:cubicBezTo>
                    <a:pt x="2076635" y="2255549"/>
                    <a:pt x="2078440" y="2260971"/>
                    <a:pt x="2082054" y="2264584"/>
                  </a:cubicBezTo>
                  <a:cubicBezTo>
                    <a:pt x="2089281" y="2271812"/>
                    <a:pt x="2092894" y="2279040"/>
                    <a:pt x="2098314" y="2284461"/>
                  </a:cubicBezTo>
                  <a:cubicBezTo>
                    <a:pt x="2101928" y="2288074"/>
                    <a:pt x="2107348" y="2293495"/>
                    <a:pt x="2109153" y="2298916"/>
                  </a:cubicBezTo>
                  <a:cubicBezTo>
                    <a:pt x="2114574" y="2304337"/>
                    <a:pt x="2119994" y="2309757"/>
                    <a:pt x="2123606" y="2316986"/>
                  </a:cubicBezTo>
                  <a:cubicBezTo>
                    <a:pt x="2129027" y="2322406"/>
                    <a:pt x="2132640" y="2326020"/>
                    <a:pt x="2138061" y="2331440"/>
                  </a:cubicBezTo>
                  <a:cubicBezTo>
                    <a:pt x="2141673" y="2338669"/>
                    <a:pt x="2147093" y="2344089"/>
                    <a:pt x="2152514" y="2349510"/>
                  </a:cubicBezTo>
                  <a:cubicBezTo>
                    <a:pt x="2156127" y="2353123"/>
                    <a:pt x="2161548" y="2358544"/>
                    <a:pt x="2163353" y="2363966"/>
                  </a:cubicBezTo>
                  <a:cubicBezTo>
                    <a:pt x="2168774" y="2369386"/>
                    <a:pt x="2174194" y="2374806"/>
                    <a:pt x="2179614" y="2380227"/>
                  </a:cubicBezTo>
                  <a:cubicBezTo>
                    <a:pt x="2185035" y="2385647"/>
                    <a:pt x="2188647" y="2392876"/>
                    <a:pt x="2192261" y="2396489"/>
                  </a:cubicBezTo>
                  <a:cubicBezTo>
                    <a:pt x="2199488" y="2403717"/>
                    <a:pt x="2208522" y="2412751"/>
                    <a:pt x="2215749" y="2419978"/>
                  </a:cubicBezTo>
                  <a:cubicBezTo>
                    <a:pt x="2221168" y="2429013"/>
                    <a:pt x="2228395" y="2436240"/>
                    <a:pt x="2235623" y="2443468"/>
                  </a:cubicBezTo>
                  <a:cubicBezTo>
                    <a:pt x="2235623" y="2443468"/>
                    <a:pt x="2235623" y="2443468"/>
                    <a:pt x="2237429" y="2445274"/>
                  </a:cubicBezTo>
                  <a:cubicBezTo>
                    <a:pt x="2246463" y="2454308"/>
                    <a:pt x="2253689" y="2465151"/>
                    <a:pt x="2262723" y="2474185"/>
                  </a:cubicBezTo>
                  <a:cubicBezTo>
                    <a:pt x="2264530" y="2475991"/>
                    <a:pt x="2266337" y="2477798"/>
                    <a:pt x="2266337" y="2477798"/>
                  </a:cubicBezTo>
                  <a:cubicBezTo>
                    <a:pt x="2275371" y="2486832"/>
                    <a:pt x="2282597" y="2497674"/>
                    <a:pt x="2291631" y="2506708"/>
                  </a:cubicBezTo>
                  <a:cubicBezTo>
                    <a:pt x="2293438" y="2508515"/>
                    <a:pt x="2295244" y="2510322"/>
                    <a:pt x="2295244" y="2510322"/>
                  </a:cubicBezTo>
                  <a:cubicBezTo>
                    <a:pt x="2298858" y="2513936"/>
                    <a:pt x="2300665" y="2515743"/>
                    <a:pt x="2302472" y="2517549"/>
                  </a:cubicBezTo>
                  <a:cubicBezTo>
                    <a:pt x="2309699" y="2524777"/>
                    <a:pt x="2316926" y="2532004"/>
                    <a:pt x="2324153" y="2539231"/>
                  </a:cubicBezTo>
                  <a:cubicBezTo>
                    <a:pt x="2324153" y="2539231"/>
                    <a:pt x="2327768" y="2539230"/>
                    <a:pt x="2329575" y="2541036"/>
                  </a:cubicBezTo>
                  <a:cubicBezTo>
                    <a:pt x="2336802" y="2548264"/>
                    <a:pt x="2345836" y="2557298"/>
                    <a:pt x="2354870" y="2566332"/>
                  </a:cubicBezTo>
                  <a:cubicBezTo>
                    <a:pt x="2354870" y="2566332"/>
                    <a:pt x="2356677" y="2568139"/>
                    <a:pt x="2356677" y="2568139"/>
                  </a:cubicBezTo>
                  <a:cubicBezTo>
                    <a:pt x="2367519" y="2575364"/>
                    <a:pt x="2376553" y="2584398"/>
                    <a:pt x="2385589" y="2589817"/>
                  </a:cubicBezTo>
                  <a:cubicBezTo>
                    <a:pt x="2389202" y="2593431"/>
                    <a:pt x="2391009" y="2595238"/>
                    <a:pt x="2392816" y="2597045"/>
                  </a:cubicBezTo>
                  <a:cubicBezTo>
                    <a:pt x="2401851" y="2602464"/>
                    <a:pt x="2410885" y="2611498"/>
                    <a:pt x="2419921" y="2616917"/>
                  </a:cubicBezTo>
                  <a:cubicBezTo>
                    <a:pt x="2421728" y="2618724"/>
                    <a:pt x="2425341" y="2622337"/>
                    <a:pt x="2427148" y="2624144"/>
                  </a:cubicBezTo>
                  <a:cubicBezTo>
                    <a:pt x="2436183" y="2629563"/>
                    <a:pt x="2445219" y="2634982"/>
                    <a:pt x="2452446" y="2642209"/>
                  </a:cubicBezTo>
                  <a:cubicBezTo>
                    <a:pt x="2456061" y="2642208"/>
                    <a:pt x="2457868" y="2644015"/>
                    <a:pt x="2459675" y="2645821"/>
                  </a:cubicBezTo>
                  <a:cubicBezTo>
                    <a:pt x="2468710" y="2651240"/>
                    <a:pt x="2477745" y="2656659"/>
                    <a:pt x="2486781" y="2662078"/>
                  </a:cubicBezTo>
                  <a:cubicBezTo>
                    <a:pt x="2488588" y="2663885"/>
                    <a:pt x="2492201" y="2667499"/>
                    <a:pt x="2495816" y="2667498"/>
                  </a:cubicBezTo>
                  <a:cubicBezTo>
                    <a:pt x="2504852" y="2672916"/>
                    <a:pt x="2513887" y="2678335"/>
                    <a:pt x="2522922" y="2683754"/>
                  </a:cubicBezTo>
                  <a:cubicBezTo>
                    <a:pt x="2526536" y="2687368"/>
                    <a:pt x="2530151" y="2687367"/>
                    <a:pt x="2533765" y="2690980"/>
                  </a:cubicBezTo>
                  <a:cubicBezTo>
                    <a:pt x="2540993" y="2694593"/>
                    <a:pt x="2550029" y="2700011"/>
                    <a:pt x="2557257" y="2703624"/>
                  </a:cubicBezTo>
                  <a:cubicBezTo>
                    <a:pt x="2562679" y="2705429"/>
                    <a:pt x="2566293" y="2709043"/>
                    <a:pt x="2569908" y="2709041"/>
                  </a:cubicBezTo>
                  <a:cubicBezTo>
                    <a:pt x="2577136" y="2712654"/>
                    <a:pt x="2586172" y="2718073"/>
                    <a:pt x="2593400" y="2721685"/>
                  </a:cubicBezTo>
                  <a:cubicBezTo>
                    <a:pt x="2597015" y="2721683"/>
                    <a:pt x="2600629" y="2725297"/>
                    <a:pt x="2606051" y="2727102"/>
                  </a:cubicBezTo>
                  <a:cubicBezTo>
                    <a:pt x="2613279" y="2730715"/>
                    <a:pt x="2624123" y="2734325"/>
                    <a:pt x="2633158" y="2739744"/>
                  </a:cubicBezTo>
                  <a:cubicBezTo>
                    <a:pt x="2636773" y="2739743"/>
                    <a:pt x="2640387" y="2743357"/>
                    <a:pt x="2644002" y="2743355"/>
                  </a:cubicBezTo>
                  <a:cubicBezTo>
                    <a:pt x="2651230" y="2746968"/>
                    <a:pt x="2662074" y="2750578"/>
                    <a:pt x="2669303" y="2754191"/>
                  </a:cubicBezTo>
                  <a:cubicBezTo>
                    <a:pt x="2672918" y="2754189"/>
                    <a:pt x="2678339" y="2755995"/>
                    <a:pt x="2683761" y="2757800"/>
                  </a:cubicBezTo>
                  <a:cubicBezTo>
                    <a:pt x="2690990" y="2761412"/>
                    <a:pt x="2698219" y="2765025"/>
                    <a:pt x="2707255" y="2766828"/>
                  </a:cubicBezTo>
                  <a:cubicBezTo>
                    <a:pt x="2710870" y="2766827"/>
                    <a:pt x="2714484" y="2770441"/>
                    <a:pt x="2718099" y="2770439"/>
                  </a:cubicBezTo>
                  <a:cubicBezTo>
                    <a:pt x="2727136" y="2772243"/>
                    <a:pt x="2737979" y="2775854"/>
                    <a:pt x="2747016" y="2777658"/>
                  </a:cubicBezTo>
                  <a:cubicBezTo>
                    <a:pt x="2750630" y="2781272"/>
                    <a:pt x="2754245" y="2781270"/>
                    <a:pt x="2759667" y="2783076"/>
                  </a:cubicBezTo>
                  <a:cubicBezTo>
                    <a:pt x="2768703" y="2784880"/>
                    <a:pt x="2777740" y="2786684"/>
                    <a:pt x="2788584" y="2790295"/>
                  </a:cubicBezTo>
                  <a:cubicBezTo>
                    <a:pt x="2792199" y="2790293"/>
                    <a:pt x="2794006" y="2792100"/>
                    <a:pt x="2799427" y="2793905"/>
                  </a:cubicBezTo>
                  <a:cubicBezTo>
                    <a:pt x="2806657" y="2793903"/>
                    <a:pt x="2815694" y="2795707"/>
                    <a:pt x="2824731" y="2797511"/>
                  </a:cubicBezTo>
                  <a:cubicBezTo>
                    <a:pt x="2826538" y="2799318"/>
                    <a:pt x="2830153" y="2799316"/>
                    <a:pt x="2835574" y="2801122"/>
                  </a:cubicBezTo>
                  <a:cubicBezTo>
                    <a:pt x="2844611" y="2802926"/>
                    <a:pt x="2855456" y="2802921"/>
                    <a:pt x="2866300" y="2806532"/>
                  </a:cubicBezTo>
                  <a:cubicBezTo>
                    <a:pt x="2869915" y="2806531"/>
                    <a:pt x="2873530" y="2806529"/>
                    <a:pt x="2877145" y="2806528"/>
                  </a:cubicBezTo>
                  <a:cubicBezTo>
                    <a:pt x="2887988" y="2810139"/>
                    <a:pt x="2897025" y="2811943"/>
                    <a:pt x="2907870" y="2811939"/>
                  </a:cubicBezTo>
                  <a:cubicBezTo>
                    <a:pt x="2911485" y="2811937"/>
                    <a:pt x="2913292" y="2813744"/>
                    <a:pt x="2916907" y="2813743"/>
                  </a:cubicBezTo>
                  <a:cubicBezTo>
                    <a:pt x="2925944" y="2815547"/>
                    <a:pt x="2934982" y="2813736"/>
                    <a:pt x="2944019" y="2815540"/>
                  </a:cubicBezTo>
                  <a:cubicBezTo>
                    <a:pt x="2947634" y="2815538"/>
                    <a:pt x="2951249" y="2815537"/>
                    <a:pt x="2953056" y="2817344"/>
                  </a:cubicBezTo>
                  <a:cubicBezTo>
                    <a:pt x="2963901" y="2817340"/>
                    <a:pt x="2974746" y="2817336"/>
                    <a:pt x="2985591" y="2817331"/>
                  </a:cubicBezTo>
                  <a:cubicBezTo>
                    <a:pt x="2989206" y="2817330"/>
                    <a:pt x="2991013" y="2819137"/>
                    <a:pt x="2994628" y="2819135"/>
                  </a:cubicBezTo>
                  <a:cubicBezTo>
                    <a:pt x="3005472" y="2819131"/>
                    <a:pt x="3018124" y="2820934"/>
                    <a:pt x="3028969" y="2820930"/>
                  </a:cubicBezTo>
                  <a:cubicBezTo>
                    <a:pt x="3030777" y="2819121"/>
                    <a:pt x="3034392" y="2819120"/>
                    <a:pt x="3036199" y="2820927"/>
                  </a:cubicBezTo>
                  <a:cubicBezTo>
                    <a:pt x="3047044" y="2820923"/>
                    <a:pt x="3056083" y="2819112"/>
                    <a:pt x="3066927" y="2819108"/>
                  </a:cubicBezTo>
                  <a:cubicBezTo>
                    <a:pt x="3068734" y="2820914"/>
                    <a:pt x="3070542" y="2819106"/>
                    <a:pt x="3074157" y="2819105"/>
                  </a:cubicBezTo>
                  <a:cubicBezTo>
                    <a:pt x="3085002" y="2819101"/>
                    <a:pt x="3095847" y="2819096"/>
                    <a:pt x="3108501" y="2817284"/>
                  </a:cubicBezTo>
                  <a:cubicBezTo>
                    <a:pt x="3108501" y="2817284"/>
                    <a:pt x="3112116" y="2817283"/>
                    <a:pt x="3115731" y="2817281"/>
                  </a:cubicBezTo>
                  <a:cubicBezTo>
                    <a:pt x="3126576" y="2817277"/>
                    <a:pt x="3139229" y="2815465"/>
                    <a:pt x="3148267" y="2813654"/>
                  </a:cubicBezTo>
                  <a:cubicBezTo>
                    <a:pt x="3151882" y="2813652"/>
                    <a:pt x="3153690" y="2811844"/>
                    <a:pt x="3155497" y="2813651"/>
                  </a:cubicBezTo>
                  <a:cubicBezTo>
                    <a:pt x="3168150" y="2811838"/>
                    <a:pt x="3177188" y="2810028"/>
                    <a:pt x="3189842" y="2808215"/>
                  </a:cubicBezTo>
                  <a:cubicBezTo>
                    <a:pt x="3189842" y="2808215"/>
                    <a:pt x="3189842" y="2808215"/>
                    <a:pt x="3193456" y="2808214"/>
                  </a:cubicBezTo>
                  <a:cubicBezTo>
                    <a:pt x="3204302" y="2808210"/>
                    <a:pt x="3215148" y="2804590"/>
                    <a:pt x="3227801" y="2802778"/>
                  </a:cubicBezTo>
                  <a:cubicBezTo>
                    <a:pt x="3229609" y="2800970"/>
                    <a:pt x="3233224" y="2800969"/>
                    <a:pt x="3233224" y="2800969"/>
                  </a:cubicBezTo>
                  <a:cubicBezTo>
                    <a:pt x="3245877" y="2799156"/>
                    <a:pt x="3256724" y="2795537"/>
                    <a:pt x="3269377" y="2793725"/>
                  </a:cubicBezTo>
                  <a:cubicBezTo>
                    <a:pt x="3269377" y="2793725"/>
                    <a:pt x="3272992" y="2793723"/>
                    <a:pt x="3274800" y="2791915"/>
                  </a:cubicBezTo>
                  <a:cubicBezTo>
                    <a:pt x="3287453" y="2790103"/>
                    <a:pt x="3298300" y="2786483"/>
                    <a:pt x="3309146" y="2782864"/>
                  </a:cubicBezTo>
                  <a:cubicBezTo>
                    <a:pt x="3309146" y="2782864"/>
                    <a:pt x="3309146" y="2782864"/>
                    <a:pt x="3310953" y="2784671"/>
                  </a:cubicBezTo>
                  <a:cubicBezTo>
                    <a:pt x="3321799" y="2781052"/>
                    <a:pt x="3334454" y="2775625"/>
                    <a:pt x="3345300" y="2772005"/>
                  </a:cubicBezTo>
                  <a:cubicBezTo>
                    <a:pt x="3347107" y="2773812"/>
                    <a:pt x="3348915" y="2772004"/>
                    <a:pt x="3352530" y="2772003"/>
                  </a:cubicBezTo>
                  <a:cubicBezTo>
                    <a:pt x="3363377" y="2768383"/>
                    <a:pt x="3374223" y="2764764"/>
                    <a:pt x="3385069" y="2761145"/>
                  </a:cubicBezTo>
                  <a:cubicBezTo>
                    <a:pt x="3386878" y="2759337"/>
                    <a:pt x="3388686" y="2757529"/>
                    <a:pt x="3392301" y="2757527"/>
                  </a:cubicBezTo>
                  <a:cubicBezTo>
                    <a:pt x="3403147" y="2753908"/>
                    <a:pt x="3413994" y="2750289"/>
                    <a:pt x="3426648" y="2744862"/>
                  </a:cubicBezTo>
                  <a:cubicBezTo>
                    <a:pt x="3406761" y="2757522"/>
                    <a:pt x="3388680" y="2771989"/>
                    <a:pt x="3368793" y="2784649"/>
                  </a:cubicBezTo>
                  <a:cubicBezTo>
                    <a:pt x="3366985" y="2786457"/>
                    <a:pt x="3365177" y="2788265"/>
                    <a:pt x="3363368" y="2790073"/>
                  </a:cubicBezTo>
                  <a:cubicBezTo>
                    <a:pt x="3343481" y="2802734"/>
                    <a:pt x="3327209" y="2815392"/>
                    <a:pt x="3307321" y="2828053"/>
                  </a:cubicBezTo>
                  <a:cubicBezTo>
                    <a:pt x="3305513" y="2829861"/>
                    <a:pt x="3303705" y="2831669"/>
                    <a:pt x="3298282" y="2833478"/>
                  </a:cubicBezTo>
                  <a:cubicBezTo>
                    <a:pt x="3282009" y="2846137"/>
                    <a:pt x="3262122" y="2858797"/>
                    <a:pt x="3244043" y="2869649"/>
                  </a:cubicBezTo>
                  <a:cubicBezTo>
                    <a:pt x="3242235" y="2871458"/>
                    <a:pt x="3240428" y="2869651"/>
                    <a:pt x="3238620" y="2871459"/>
                  </a:cubicBezTo>
                  <a:cubicBezTo>
                    <a:pt x="3218732" y="2884119"/>
                    <a:pt x="3198845" y="2896779"/>
                    <a:pt x="3180766" y="2907631"/>
                  </a:cubicBezTo>
                  <a:cubicBezTo>
                    <a:pt x="3180766" y="2907631"/>
                    <a:pt x="3178958" y="2909439"/>
                    <a:pt x="3178958" y="2909439"/>
                  </a:cubicBezTo>
                  <a:cubicBezTo>
                    <a:pt x="3157263" y="2920293"/>
                    <a:pt x="3139184" y="2931145"/>
                    <a:pt x="3119297" y="2943805"/>
                  </a:cubicBezTo>
                  <a:cubicBezTo>
                    <a:pt x="3115682" y="2943806"/>
                    <a:pt x="3113874" y="2945614"/>
                    <a:pt x="3112066" y="2947423"/>
                  </a:cubicBezTo>
                  <a:cubicBezTo>
                    <a:pt x="3092180" y="2956468"/>
                    <a:pt x="3074100" y="2967320"/>
                    <a:pt x="3052406" y="2978173"/>
                  </a:cubicBezTo>
                  <a:cubicBezTo>
                    <a:pt x="3050598" y="2979981"/>
                    <a:pt x="3046983" y="2979983"/>
                    <a:pt x="3045175" y="2981791"/>
                  </a:cubicBezTo>
                  <a:cubicBezTo>
                    <a:pt x="3025289" y="2990836"/>
                    <a:pt x="3005402" y="3003496"/>
                    <a:pt x="2985516" y="3012541"/>
                  </a:cubicBezTo>
                  <a:cubicBezTo>
                    <a:pt x="2985516" y="3012541"/>
                    <a:pt x="2981901" y="3012543"/>
                    <a:pt x="2981901" y="3012543"/>
                  </a:cubicBezTo>
                  <a:cubicBezTo>
                    <a:pt x="2960206" y="3023396"/>
                    <a:pt x="2938512" y="3034249"/>
                    <a:pt x="2918626" y="3043294"/>
                  </a:cubicBezTo>
                  <a:cubicBezTo>
                    <a:pt x="2918626" y="3043294"/>
                    <a:pt x="2918626" y="3043294"/>
                    <a:pt x="2916818" y="3045103"/>
                  </a:cubicBezTo>
                  <a:cubicBezTo>
                    <a:pt x="2896932" y="3054148"/>
                    <a:pt x="2875239" y="3061386"/>
                    <a:pt x="2855353" y="3070431"/>
                  </a:cubicBezTo>
                  <a:cubicBezTo>
                    <a:pt x="2853545" y="3072239"/>
                    <a:pt x="2849930" y="3072241"/>
                    <a:pt x="2848122" y="3074049"/>
                  </a:cubicBezTo>
                  <a:cubicBezTo>
                    <a:pt x="2828236" y="3083094"/>
                    <a:pt x="2806543" y="3090332"/>
                    <a:pt x="2786657" y="3099378"/>
                  </a:cubicBezTo>
                  <a:cubicBezTo>
                    <a:pt x="2783042" y="3099379"/>
                    <a:pt x="2781234" y="3101187"/>
                    <a:pt x="2777619" y="3101189"/>
                  </a:cubicBezTo>
                  <a:cubicBezTo>
                    <a:pt x="2757733" y="3110234"/>
                    <a:pt x="2736040" y="3117472"/>
                    <a:pt x="2714348" y="3124710"/>
                  </a:cubicBezTo>
                  <a:cubicBezTo>
                    <a:pt x="2712539" y="3126519"/>
                    <a:pt x="2712539" y="3126519"/>
                    <a:pt x="2712539" y="3126519"/>
                  </a:cubicBezTo>
                  <a:cubicBezTo>
                    <a:pt x="2689038" y="3135565"/>
                    <a:pt x="2667346" y="3142804"/>
                    <a:pt x="2645653" y="3150042"/>
                  </a:cubicBezTo>
                  <a:cubicBezTo>
                    <a:pt x="2623960" y="3157280"/>
                    <a:pt x="2600460" y="3162712"/>
                    <a:pt x="2578768" y="3169950"/>
                  </a:cubicBezTo>
                  <a:cubicBezTo>
                    <a:pt x="2576960" y="3171758"/>
                    <a:pt x="2573345" y="3171760"/>
                    <a:pt x="2571536" y="3173568"/>
                  </a:cubicBezTo>
                  <a:cubicBezTo>
                    <a:pt x="2551652" y="3178998"/>
                    <a:pt x="2529959" y="3186236"/>
                    <a:pt x="2506459" y="3191668"/>
                  </a:cubicBezTo>
                  <a:cubicBezTo>
                    <a:pt x="2506459" y="3191668"/>
                    <a:pt x="2502844" y="3191669"/>
                    <a:pt x="2501036" y="3193477"/>
                  </a:cubicBezTo>
                  <a:cubicBezTo>
                    <a:pt x="2477537" y="3198909"/>
                    <a:pt x="2455844" y="3206147"/>
                    <a:pt x="2434153" y="3209771"/>
                  </a:cubicBezTo>
                  <a:cubicBezTo>
                    <a:pt x="2434153" y="3209771"/>
                    <a:pt x="2432344" y="3211579"/>
                    <a:pt x="2432344" y="3211579"/>
                  </a:cubicBezTo>
                  <a:cubicBezTo>
                    <a:pt x="2408845" y="3217011"/>
                    <a:pt x="2387153" y="3220634"/>
                    <a:pt x="2363654" y="3226065"/>
                  </a:cubicBezTo>
                  <a:cubicBezTo>
                    <a:pt x="2363654" y="3226065"/>
                    <a:pt x="2361846" y="3227874"/>
                    <a:pt x="2361846" y="3227874"/>
                  </a:cubicBezTo>
                  <a:cubicBezTo>
                    <a:pt x="2340154" y="3231497"/>
                    <a:pt x="2316655" y="3236928"/>
                    <a:pt x="2294963" y="3240552"/>
                  </a:cubicBezTo>
                  <a:cubicBezTo>
                    <a:pt x="2291348" y="3240553"/>
                    <a:pt x="2289540" y="3242361"/>
                    <a:pt x="2287733" y="3240555"/>
                  </a:cubicBezTo>
                  <a:cubicBezTo>
                    <a:pt x="2264234" y="3245986"/>
                    <a:pt x="2242542" y="3249609"/>
                    <a:pt x="2220851" y="3253233"/>
                  </a:cubicBezTo>
                  <a:cubicBezTo>
                    <a:pt x="2219043" y="3255041"/>
                    <a:pt x="2217236" y="3253234"/>
                    <a:pt x="2213621" y="3253236"/>
                  </a:cubicBezTo>
                  <a:cubicBezTo>
                    <a:pt x="2191930" y="3256859"/>
                    <a:pt x="2168430" y="3262290"/>
                    <a:pt x="2144932" y="3264107"/>
                  </a:cubicBezTo>
                  <a:cubicBezTo>
                    <a:pt x="2119626" y="3267732"/>
                    <a:pt x="2097934" y="3271355"/>
                    <a:pt x="2074436" y="3273172"/>
                  </a:cubicBezTo>
                  <a:cubicBezTo>
                    <a:pt x="2074436" y="3273172"/>
                    <a:pt x="2074436" y="3273172"/>
                    <a:pt x="2070821" y="3273173"/>
                  </a:cubicBezTo>
                  <a:cubicBezTo>
                    <a:pt x="2049130" y="3276797"/>
                    <a:pt x="2027440" y="3276805"/>
                    <a:pt x="2003941" y="3278621"/>
                  </a:cubicBezTo>
                  <a:cubicBezTo>
                    <a:pt x="2002133" y="3280430"/>
                    <a:pt x="1998518" y="3280431"/>
                    <a:pt x="1994903" y="3280432"/>
                  </a:cubicBezTo>
                  <a:cubicBezTo>
                    <a:pt x="1975020" y="3282247"/>
                    <a:pt x="1951522" y="3284064"/>
                    <a:pt x="1929832" y="3284072"/>
                  </a:cubicBezTo>
                  <a:cubicBezTo>
                    <a:pt x="1926217" y="3284074"/>
                    <a:pt x="1924409" y="3285882"/>
                    <a:pt x="1920794" y="3285883"/>
                  </a:cubicBezTo>
                  <a:cubicBezTo>
                    <a:pt x="1899104" y="3285892"/>
                    <a:pt x="1875606" y="3287708"/>
                    <a:pt x="1853916" y="3287717"/>
                  </a:cubicBezTo>
                  <a:cubicBezTo>
                    <a:pt x="1852109" y="3285910"/>
                    <a:pt x="1850301" y="3287718"/>
                    <a:pt x="1850301" y="3287718"/>
                  </a:cubicBezTo>
                  <a:cubicBezTo>
                    <a:pt x="1828611" y="3287726"/>
                    <a:pt x="1805112" y="3289543"/>
                    <a:pt x="1781616" y="3287744"/>
                  </a:cubicBezTo>
                  <a:cubicBezTo>
                    <a:pt x="1779807" y="3289553"/>
                    <a:pt x="1778000" y="3287746"/>
                    <a:pt x="1778000" y="3287746"/>
                  </a:cubicBezTo>
                  <a:cubicBezTo>
                    <a:pt x="1754502" y="3289562"/>
                    <a:pt x="1731006" y="3287764"/>
                    <a:pt x="1709316" y="3287772"/>
                  </a:cubicBezTo>
                  <a:cubicBezTo>
                    <a:pt x="1705701" y="3287774"/>
                    <a:pt x="1703894" y="3285967"/>
                    <a:pt x="1700279" y="3285968"/>
                  </a:cubicBezTo>
                  <a:cubicBezTo>
                    <a:pt x="1678589" y="3285977"/>
                    <a:pt x="1656899" y="3285985"/>
                    <a:pt x="1633402" y="3284186"/>
                  </a:cubicBezTo>
                  <a:cubicBezTo>
                    <a:pt x="1629787" y="3284188"/>
                    <a:pt x="1629787" y="3284188"/>
                    <a:pt x="1626172" y="3284189"/>
                  </a:cubicBezTo>
                  <a:cubicBezTo>
                    <a:pt x="1602675" y="3282391"/>
                    <a:pt x="1579178" y="3280592"/>
                    <a:pt x="1557488" y="3280601"/>
                  </a:cubicBezTo>
                  <a:cubicBezTo>
                    <a:pt x="1555682" y="3278794"/>
                    <a:pt x="1555682" y="3278794"/>
                    <a:pt x="1555682" y="3278794"/>
                  </a:cubicBezTo>
                  <a:cubicBezTo>
                    <a:pt x="1532185" y="3276995"/>
                    <a:pt x="1508688" y="3275197"/>
                    <a:pt x="1486999" y="3271590"/>
                  </a:cubicBezTo>
                  <a:cubicBezTo>
                    <a:pt x="1483385" y="3271592"/>
                    <a:pt x="1483385" y="3271592"/>
                    <a:pt x="1479769" y="3271593"/>
                  </a:cubicBezTo>
                  <a:cubicBezTo>
                    <a:pt x="1458081" y="3267986"/>
                    <a:pt x="1436391" y="3267995"/>
                    <a:pt x="1414702" y="3264388"/>
                  </a:cubicBezTo>
                  <a:cubicBezTo>
                    <a:pt x="1409280" y="3262583"/>
                    <a:pt x="1405666" y="3262584"/>
                    <a:pt x="1402050" y="3262585"/>
                  </a:cubicBezTo>
                  <a:cubicBezTo>
                    <a:pt x="1380362" y="3258979"/>
                    <a:pt x="1358673" y="3255372"/>
                    <a:pt x="1338792" y="3253572"/>
                  </a:cubicBezTo>
                  <a:cubicBezTo>
                    <a:pt x="1333370" y="3251767"/>
                    <a:pt x="1331563" y="3249960"/>
                    <a:pt x="1327948" y="3249961"/>
                  </a:cubicBezTo>
                  <a:cubicBezTo>
                    <a:pt x="1306259" y="3246355"/>
                    <a:pt x="1284571" y="3242748"/>
                    <a:pt x="1261075" y="3237335"/>
                  </a:cubicBezTo>
                  <a:cubicBezTo>
                    <a:pt x="1259267" y="3239143"/>
                    <a:pt x="1259267" y="3239143"/>
                    <a:pt x="1257460" y="3237336"/>
                  </a:cubicBezTo>
                  <a:cubicBezTo>
                    <a:pt x="1235772" y="3233729"/>
                    <a:pt x="1212276" y="3228316"/>
                    <a:pt x="1190588" y="3224709"/>
                  </a:cubicBezTo>
                  <a:cubicBezTo>
                    <a:pt x="1188781" y="3222903"/>
                    <a:pt x="1186973" y="3224711"/>
                    <a:pt x="1185166" y="3222904"/>
                  </a:cubicBezTo>
                  <a:cubicBezTo>
                    <a:pt x="1185166" y="3222904"/>
                    <a:pt x="1185166" y="3222904"/>
                    <a:pt x="178776" y="2216514"/>
                  </a:cubicBezTo>
                  <a:cubicBezTo>
                    <a:pt x="-59722" y="1978016"/>
                    <a:pt x="-59573" y="1591212"/>
                    <a:pt x="179109" y="1352530"/>
                  </a:cubicBezTo>
                  <a:cubicBezTo>
                    <a:pt x="179109" y="1352530"/>
                    <a:pt x="179109" y="1352530"/>
                    <a:pt x="1531639" y="0"/>
                  </a:cubicBezTo>
                  <a:close/>
                </a:path>
              </a:pathLst>
            </a:custGeom>
            <a:solidFill>
              <a:srgbClr val="15D77D"/>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3" name="Google Shape;3153;p190"/>
            <p:cNvSpPr/>
            <p:nvPr/>
          </p:nvSpPr>
          <p:spPr>
            <a:xfrm>
              <a:off x="4312113" y="3034490"/>
              <a:ext cx="3291877" cy="3430469"/>
            </a:xfrm>
            <a:custGeom>
              <a:rect b="b" l="l" r="r" t="t"/>
              <a:pathLst>
                <a:path extrusionOk="0" h="3430469" w="3291877">
                  <a:moveTo>
                    <a:pt x="2745868" y="0"/>
                  </a:moveTo>
                  <a:cubicBezTo>
                    <a:pt x="2760319" y="18068"/>
                    <a:pt x="2771156" y="36136"/>
                    <a:pt x="2783801" y="52396"/>
                  </a:cubicBezTo>
                  <a:cubicBezTo>
                    <a:pt x="2785607" y="54203"/>
                    <a:pt x="2789221" y="57816"/>
                    <a:pt x="2789219" y="61431"/>
                  </a:cubicBezTo>
                  <a:cubicBezTo>
                    <a:pt x="2801864" y="77691"/>
                    <a:pt x="2814507" y="97566"/>
                    <a:pt x="2827152" y="113827"/>
                  </a:cubicBezTo>
                  <a:cubicBezTo>
                    <a:pt x="2827151" y="117441"/>
                    <a:pt x="2830764" y="121054"/>
                    <a:pt x="2834377" y="124667"/>
                  </a:cubicBezTo>
                  <a:cubicBezTo>
                    <a:pt x="2845214" y="142736"/>
                    <a:pt x="2856051" y="160804"/>
                    <a:pt x="2870502" y="178871"/>
                  </a:cubicBezTo>
                  <a:cubicBezTo>
                    <a:pt x="2870501" y="182486"/>
                    <a:pt x="2872307" y="184292"/>
                    <a:pt x="2874114" y="186099"/>
                  </a:cubicBezTo>
                  <a:cubicBezTo>
                    <a:pt x="2884951" y="204167"/>
                    <a:pt x="2895788" y="222235"/>
                    <a:pt x="2908431" y="242110"/>
                  </a:cubicBezTo>
                  <a:cubicBezTo>
                    <a:pt x="2908431" y="242110"/>
                    <a:pt x="2908430" y="245725"/>
                    <a:pt x="2908430" y="245725"/>
                  </a:cubicBezTo>
                  <a:cubicBezTo>
                    <a:pt x="2921073" y="265600"/>
                    <a:pt x="2931910" y="283668"/>
                    <a:pt x="2942747" y="301737"/>
                  </a:cubicBezTo>
                  <a:cubicBezTo>
                    <a:pt x="2944552" y="307158"/>
                    <a:pt x="2946359" y="308964"/>
                    <a:pt x="2946357" y="312579"/>
                  </a:cubicBezTo>
                  <a:cubicBezTo>
                    <a:pt x="2959001" y="332454"/>
                    <a:pt x="2969838" y="350522"/>
                    <a:pt x="2978867" y="370398"/>
                  </a:cubicBezTo>
                  <a:cubicBezTo>
                    <a:pt x="2980673" y="372205"/>
                    <a:pt x="2980672" y="375819"/>
                    <a:pt x="2984285" y="379432"/>
                  </a:cubicBezTo>
                  <a:cubicBezTo>
                    <a:pt x="2993314" y="399309"/>
                    <a:pt x="3004151" y="417377"/>
                    <a:pt x="3014986" y="439060"/>
                  </a:cubicBezTo>
                  <a:cubicBezTo>
                    <a:pt x="3024015" y="458936"/>
                    <a:pt x="3034851" y="480619"/>
                    <a:pt x="3043880" y="500495"/>
                  </a:cubicBezTo>
                  <a:cubicBezTo>
                    <a:pt x="3043879" y="504110"/>
                    <a:pt x="3045685" y="505916"/>
                    <a:pt x="3047492" y="507723"/>
                  </a:cubicBezTo>
                  <a:cubicBezTo>
                    <a:pt x="3056521" y="527599"/>
                    <a:pt x="3063742" y="549283"/>
                    <a:pt x="3072771" y="569160"/>
                  </a:cubicBezTo>
                  <a:cubicBezTo>
                    <a:pt x="3074577" y="570966"/>
                    <a:pt x="3074576" y="574581"/>
                    <a:pt x="3078189" y="578194"/>
                  </a:cubicBezTo>
                  <a:cubicBezTo>
                    <a:pt x="3083604" y="598071"/>
                    <a:pt x="3092633" y="617947"/>
                    <a:pt x="3101662" y="637824"/>
                  </a:cubicBezTo>
                  <a:cubicBezTo>
                    <a:pt x="3101660" y="641438"/>
                    <a:pt x="3103467" y="643245"/>
                    <a:pt x="3105273" y="645051"/>
                  </a:cubicBezTo>
                  <a:cubicBezTo>
                    <a:pt x="3112494" y="666736"/>
                    <a:pt x="3119717" y="684805"/>
                    <a:pt x="3126938" y="706489"/>
                  </a:cubicBezTo>
                  <a:cubicBezTo>
                    <a:pt x="3128744" y="708296"/>
                    <a:pt x="3128744" y="708296"/>
                    <a:pt x="3126937" y="710104"/>
                  </a:cubicBezTo>
                  <a:cubicBezTo>
                    <a:pt x="3135966" y="729980"/>
                    <a:pt x="3143187" y="751664"/>
                    <a:pt x="3150408" y="773348"/>
                  </a:cubicBezTo>
                  <a:cubicBezTo>
                    <a:pt x="3150406" y="776963"/>
                    <a:pt x="3152213" y="778769"/>
                    <a:pt x="3152212" y="782384"/>
                  </a:cubicBezTo>
                  <a:cubicBezTo>
                    <a:pt x="3161241" y="802260"/>
                    <a:pt x="3168462" y="823944"/>
                    <a:pt x="3173876" y="843822"/>
                  </a:cubicBezTo>
                  <a:cubicBezTo>
                    <a:pt x="3173875" y="847436"/>
                    <a:pt x="3173874" y="851051"/>
                    <a:pt x="3175680" y="852857"/>
                  </a:cubicBezTo>
                  <a:cubicBezTo>
                    <a:pt x="3188314" y="898033"/>
                    <a:pt x="3200950" y="939595"/>
                    <a:pt x="3211778" y="982965"/>
                  </a:cubicBezTo>
                  <a:cubicBezTo>
                    <a:pt x="3211776" y="986579"/>
                    <a:pt x="3211775" y="990194"/>
                    <a:pt x="3213582" y="992000"/>
                  </a:cubicBezTo>
                  <a:cubicBezTo>
                    <a:pt x="3218996" y="1011878"/>
                    <a:pt x="3224409" y="1035370"/>
                    <a:pt x="3228016" y="1057055"/>
                  </a:cubicBezTo>
                  <a:cubicBezTo>
                    <a:pt x="3229823" y="1058862"/>
                    <a:pt x="3229821" y="1062476"/>
                    <a:pt x="3229820" y="1066091"/>
                  </a:cubicBezTo>
                  <a:cubicBezTo>
                    <a:pt x="3235234" y="1085968"/>
                    <a:pt x="3240648" y="1109460"/>
                    <a:pt x="3244254" y="1131146"/>
                  </a:cubicBezTo>
                  <a:cubicBezTo>
                    <a:pt x="3242446" y="1132954"/>
                    <a:pt x="3244253" y="1134760"/>
                    <a:pt x="3246060" y="1136567"/>
                  </a:cubicBezTo>
                  <a:cubicBezTo>
                    <a:pt x="3249666" y="1158252"/>
                    <a:pt x="3253273" y="1179938"/>
                    <a:pt x="3256879" y="1201623"/>
                  </a:cubicBezTo>
                  <a:cubicBezTo>
                    <a:pt x="3255072" y="1203431"/>
                    <a:pt x="3256878" y="1205238"/>
                    <a:pt x="3256878" y="1205238"/>
                  </a:cubicBezTo>
                  <a:cubicBezTo>
                    <a:pt x="3260485" y="1226923"/>
                    <a:pt x="3262283" y="1250417"/>
                    <a:pt x="3265890" y="1272102"/>
                  </a:cubicBezTo>
                  <a:cubicBezTo>
                    <a:pt x="3265889" y="1275716"/>
                    <a:pt x="3267695" y="1277523"/>
                    <a:pt x="3267694" y="1281138"/>
                  </a:cubicBezTo>
                  <a:cubicBezTo>
                    <a:pt x="3271301" y="1302823"/>
                    <a:pt x="3273099" y="1326316"/>
                    <a:pt x="3276706" y="1348002"/>
                  </a:cubicBezTo>
                  <a:cubicBezTo>
                    <a:pt x="3274898" y="1349810"/>
                    <a:pt x="3274897" y="1353424"/>
                    <a:pt x="3276703" y="1355231"/>
                  </a:cubicBezTo>
                  <a:cubicBezTo>
                    <a:pt x="3282109" y="1400409"/>
                    <a:pt x="3285706" y="1447396"/>
                    <a:pt x="3287497" y="1492576"/>
                  </a:cubicBezTo>
                  <a:cubicBezTo>
                    <a:pt x="3287496" y="1496191"/>
                    <a:pt x="3289302" y="1497997"/>
                    <a:pt x="3287495" y="1499805"/>
                  </a:cubicBezTo>
                  <a:cubicBezTo>
                    <a:pt x="3289293" y="1523298"/>
                    <a:pt x="3289285" y="1544985"/>
                    <a:pt x="3289278" y="1566672"/>
                  </a:cubicBezTo>
                  <a:cubicBezTo>
                    <a:pt x="3289276" y="1570286"/>
                    <a:pt x="3289275" y="1573901"/>
                    <a:pt x="3291082" y="1575707"/>
                  </a:cubicBezTo>
                  <a:cubicBezTo>
                    <a:pt x="3292880" y="1599201"/>
                    <a:pt x="3291065" y="1622695"/>
                    <a:pt x="3291057" y="1644382"/>
                  </a:cubicBezTo>
                  <a:cubicBezTo>
                    <a:pt x="3291057" y="1644382"/>
                    <a:pt x="3291055" y="1647996"/>
                    <a:pt x="3291055" y="1647996"/>
                  </a:cubicBezTo>
                  <a:cubicBezTo>
                    <a:pt x="3292854" y="1671490"/>
                    <a:pt x="3291038" y="1694984"/>
                    <a:pt x="3291031" y="1716671"/>
                  </a:cubicBezTo>
                  <a:cubicBezTo>
                    <a:pt x="3291031" y="1716671"/>
                    <a:pt x="3291029" y="1720286"/>
                    <a:pt x="3291029" y="1720286"/>
                  </a:cubicBezTo>
                  <a:cubicBezTo>
                    <a:pt x="3289213" y="1743780"/>
                    <a:pt x="3289206" y="1765467"/>
                    <a:pt x="3287390" y="1788962"/>
                  </a:cubicBezTo>
                  <a:cubicBezTo>
                    <a:pt x="3287389" y="1792576"/>
                    <a:pt x="3287387" y="1796191"/>
                    <a:pt x="3287386" y="1799805"/>
                  </a:cubicBezTo>
                  <a:cubicBezTo>
                    <a:pt x="3285572" y="1819685"/>
                    <a:pt x="3283756" y="1843180"/>
                    <a:pt x="3283748" y="1864867"/>
                  </a:cubicBezTo>
                  <a:cubicBezTo>
                    <a:pt x="3281940" y="1866675"/>
                    <a:pt x="3281939" y="1870289"/>
                    <a:pt x="3281938" y="1873904"/>
                  </a:cubicBezTo>
                  <a:cubicBezTo>
                    <a:pt x="3278306" y="1920893"/>
                    <a:pt x="3272868" y="1966075"/>
                    <a:pt x="3267430" y="2011258"/>
                  </a:cubicBezTo>
                  <a:cubicBezTo>
                    <a:pt x="3267429" y="2014873"/>
                    <a:pt x="3265621" y="2016681"/>
                    <a:pt x="3265620" y="2020295"/>
                  </a:cubicBezTo>
                  <a:cubicBezTo>
                    <a:pt x="3261997" y="2041983"/>
                    <a:pt x="3260182" y="2065478"/>
                    <a:pt x="3256559" y="2087166"/>
                  </a:cubicBezTo>
                  <a:cubicBezTo>
                    <a:pt x="3254751" y="2088974"/>
                    <a:pt x="3252942" y="2094396"/>
                    <a:pt x="3252941" y="2098010"/>
                  </a:cubicBezTo>
                  <a:cubicBezTo>
                    <a:pt x="3249318" y="2119698"/>
                    <a:pt x="3245696" y="2141387"/>
                    <a:pt x="3242074" y="2163075"/>
                  </a:cubicBezTo>
                  <a:cubicBezTo>
                    <a:pt x="3242073" y="2166689"/>
                    <a:pt x="3240265" y="2168497"/>
                    <a:pt x="3240264" y="2172111"/>
                  </a:cubicBezTo>
                  <a:cubicBezTo>
                    <a:pt x="3236641" y="2193799"/>
                    <a:pt x="3231212" y="2213681"/>
                    <a:pt x="3227590" y="2235369"/>
                  </a:cubicBezTo>
                  <a:cubicBezTo>
                    <a:pt x="3225782" y="2237177"/>
                    <a:pt x="3227589" y="2238983"/>
                    <a:pt x="3225781" y="2240791"/>
                  </a:cubicBezTo>
                  <a:cubicBezTo>
                    <a:pt x="3225781" y="2240791"/>
                    <a:pt x="3225781" y="2240791"/>
                    <a:pt x="2215174" y="3251398"/>
                  </a:cubicBezTo>
                  <a:cubicBezTo>
                    <a:pt x="1976534" y="3490038"/>
                    <a:pt x="1589787" y="3490178"/>
                    <a:pt x="1351319" y="3251710"/>
                  </a:cubicBezTo>
                  <a:cubicBezTo>
                    <a:pt x="1351319" y="3251710"/>
                    <a:pt x="1351319" y="3251710"/>
                    <a:pt x="0" y="1900391"/>
                  </a:cubicBezTo>
                  <a:cubicBezTo>
                    <a:pt x="5421" y="1902196"/>
                    <a:pt x="10843" y="1900387"/>
                    <a:pt x="16264" y="1902192"/>
                  </a:cubicBezTo>
                  <a:cubicBezTo>
                    <a:pt x="25300" y="1903996"/>
                    <a:pt x="34335" y="1905800"/>
                    <a:pt x="43371" y="1907604"/>
                  </a:cubicBezTo>
                  <a:cubicBezTo>
                    <a:pt x="48792" y="1909410"/>
                    <a:pt x="56021" y="1909407"/>
                    <a:pt x="61442" y="1911212"/>
                  </a:cubicBezTo>
                  <a:cubicBezTo>
                    <a:pt x="68671" y="1911210"/>
                    <a:pt x="77706" y="1913014"/>
                    <a:pt x="86742" y="1914817"/>
                  </a:cubicBezTo>
                  <a:cubicBezTo>
                    <a:pt x="92163" y="1916623"/>
                    <a:pt x="99391" y="1916620"/>
                    <a:pt x="104812" y="1918426"/>
                  </a:cubicBezTo>
                  <a:cubicBezTo>
                    <a:pt x="112041" y="1918423"/>
                    <a:pt x="121077" y="1920227"/>
                    <a:pt x="128306" y="1920224"/>
                  </a:cubicBezTo>
                  <a:cubicBezTo>
                    <a:pt x="133727" y="1922029"/>
                    <a:pt x="140956" y="1922027"/>
                    <a:pt x="146377" y="1923832"/>
                  </a:cubicBezTo>
                  <a:cubicBezTo>
                    <a:pt x="155412" y="1925636"/>
                    <a:pt x="162641" y="1925634"/>
                    <a:pt x="171677" y="1927437"/>
                  </a:cubicBezTo>
                  <a:cubicBezTo>
                    <a:pt x="177098" y="1929243"/>
                    <a:pt x="184327" y="1929240"/>
                    <a:pt x="191556" y="1929237"/>
                  </a:cubicBezTo>
                  <a:cubicBezTo>
                    <a:pt x="198785" y="1929235"/>
                    <a:pt x="206012" y="1932847"/>
                    <a:pt x="213241" y="1932844"/>
                  </a:cubicBezTo>
                  <a:cubicBezTo>
                    <a:pt x="220470" y="1932842"/>
                    <a:pt x="227699" y="1932839"/>
                    <a:pt x="233120" y="1934644"/>
                  </a:cubicBezTo>
                  <a:cubicBezTo>
                    <a:pt x="240349" y="1934642"/>
                    <a:pt x="249384" y="1936445"/>
                    <a:pt x="256613" y="1936443"/>
                  </a:cubicBezTo>
                  <a:cubicBezTo>
                    <a:pt x="262034" y="1938248"/>
                    <a:pt x="269263" y="1938246"/>
                    <a:pt x="276492" y="1938243"/>
                  </a:cubicBezTo>
                  <a:cubicBezTo>
                    <a:pt x="283721" y="1938240"/>
                    <a:pt x="292757" y="1940044"/>
                    <a:pt x="298178" y="1941850"/>
                  </a:cubicBezTo>
                  <a:cubicBezTo>
                    <a:pt x="305407" y="1941847"/>
                    <a:pt x="312635" y="1941844"/>
                    <a:pt x="319864" y="1941842"/>
                  </a:cubicBezTo>
                  <a:cubicBezTo>
                    <a:pt x="327093" y="1941839"/>
                    <a:pt x="332514" y="1943644"/>
                    <a:pt x="339743" y="1943642"/>
                  </a:cubicBezTo>
                  <a:cubicBezTo>
                    <a:pt x="346972" y="1943639"/>
                    <a:pt x="356008" y="1945443"/>
                    <a:pt x="363237" y="1945440"/>
                  </a:cubicBezTo>
                  <a:cubicBezTo>
                    <a:pt x="370466" y="1945438"/>
                    <a:pt x="377694" y="1945435"/>
                    <a:pt x="383115" y="1947241"/>
                  </a:cubicBezTo>
                  <a:cubicBezTo>
                    <a:pt x="390344" y="1947238"/>
                    <a:pt x="397573" y="1947235"/>
                    <a:pt x="404802" y="1947233"/>
                  </a:cubicBezTo>
                  <a:cubicBezTo>
                    <a:pt x="412031" y="1947230"/>
                    <a:pt x="419260" y="1947227"/>
                    <a:pt x="426489" y="1947225"/>
                  </a:cubicBezTo>
                  <a:cubicBezTo>
                    <a:pt x="433718" y="1947222"/>
                    <a:pt x="439139" y="1949028"/>
                    <a:pt x="446368" y="1949025"/>
                  </a:cubicBezTo>
                  <a:cubicBezTo>
                    <a:pt x="453597" y="1949022"/>
                    <a:pt x="460826" y="1949020"/>
                    <a:pt x="468055" y="1949017"/>
                  </a:cubicBezTo>
                  <a:cubicBezTo>
                    <a:pt x="475284" y="1949014"/>
                    <a:pt x="482512" y="1949012"/>
                    <a:pt x="489741" y="1949009"/>
                  </a:cubicBezTo>
                  <a:cubicBezTo>
                    <a:pt x="496970" y="1949007"/>
                    <a:pt x="504199" y="1949004"/>
                    <a:pt x="511428" y="1949001"/>
                  </a:cubicBezTo>
                  <a:cubicBezTo>
                    <a:pt x="518657" y="1948999"/>
                    <a:pt x="525886" y="1948996"/>
                    <a:pt x="533115" y="1948993"/>
                  </a:cubicBezTo>
                  <a:cubicBezTo>
                    <a:pt x="538536" y="1950799"/>
                    <a:pt x="545765" y="1950796"/>
                    <a:pt x="552994" y="1950794"/>
                  </a:cubicBezTo>
                  <a:cubicBezTo>
                    <a:pt x="560223" y="1950791"/>
                    <a:pt x="567452" y="1950788"/>
                    <a:pt x="574680" y="1950786"/>
                  </a:cubicBezTo>
                  <a:cubicBezTo>
                    <a:pt x="581909" y="1950783"/>
                    <a:pt x="589138" y="1950781"/>
                    <a:pt x="594561" y="1948971"/>
                  </a:cubicBezTo>
                  <a:cubicBezTo>
                    <a:pt x="601789" y="1948969"/>
                    <a:pt x="609018" y="1948966"/>
                    <a:pt x="616247" y="1948963"/>
                  </a:cubicBezTo>
                  <a:cubicBezTo>
                    <a:pt x="623476" y="1948961"/>
                    <a:pt x="630705" y="1948958"/>
                    <a:pt x="637934" y="1948956"/>
                  </a:cubicBezTo>
                  <a:cubicBezTo>
                    <a:pt x="645163" y="1948953"/>
                    <a:pt x="652392" y="1948950"/>
                    <a:pt x="657814" y="1947141"/>
                  </a:cubicBezTo>
                  <a:cubicBezTo>
                    <a:pt x="665043" y="1947139"/>
                    <a:pt x="672272" y="1947136"/>
                    <a:pt x="679501" y="1947133"/>
                  </a:cubicBezTo>
                  <a:cubicBezTo>
                    <a:pt x="688538" y="1945323"/>
                    <a:pt x="695767" y="1945320"/>
                    <a:pt x="702996" y="1945318"/>
                  </a:cubicBezTo>
                  <a:cubicBezTo>
                    <a:pt x="708418" y="1943509"/>
                    <a:pt x="715647" y="1943506"/>
                    <a:pt x="722876" y="1943503"/>
                  </a:cubicBezTo>
                  <a:cubicBezTo>
                    <a:pt x="730105" y="1943501"/>
                    <a:pt x="737334" y="1943498"/>
                    <a:pt x="742756" y="1941689"/>
                  </a:cubicBezTo>
                  <a:cubicBezTo>
                    <a:pt x="749985" y="1941686"/>
                    <a:pt x="757214" y="1941684"/>
                    <a:pt x="764443" y="1941681"/>
                  </a:cubicBezTo>
                  <a:cubicBezTo>
                    <a:pt x="769865" y="1939872"/>
                    <a:pt x="778902" y="1938061"/>
                    <a:pt x="786131" y="1938059"/>
                  </a:cubicBezTo>
                  <a:cubicBezTo>
                    <a:pt x="793360" y="1938056"/>
                    <a:pt x="798782" y="1936247"/>
                    <a:pt x="806011" y="1936244"/>
                  </a:cubicBezTo>
                  <a:cubicBezTo>
                    <a:pt x="813240" y="1936242"/>
                    <a:pt x="820469" y="1936239"/>
                    <a:pt x="829506" y="1934429"/>
                  </a:cubicBezTo>
                  <a:cubicBezTo>
                    <a:pt x="834928" y="1932619"/>
                    <a:pt x="842157" y="1932617"/>
                    <a:pt x="849386" y="1932614"/>
                  </a:cubicBezTo>
                  <a:cubicBezTo>
                    <a:pt x="854808" y="1930805"/>
                    <a:pt x="862037" y="1930802"/>
                    <a:pt x="869266" y="1930800"/>
                  </a:cubicBezTo>
                  <a:cubicBezTo>
                    <a:pt x="876496" y="1927183"/>
                    <a:pt x="883725" y="1927180"/>
                    <a:pt x="890954" y="1927177"/>
                  </a:cubicBezTo>
                  <a:cubicBezTo>
                    <a:pt x="896376" y="1925368"/>
                    <a:pt x="903605" y="1925366"/>
                    <a:pt x="912642" y="1923555"/>
                  </a:cubicBezTo>
                  <a:cubicBezTo>
                    <a:pt x="918064" y="1921746"/>
                    <a:pt x="925293" y="1921743"/>
                    <a:pt x="932522" y="1921741"/>
                  </a:cubicBezTo>
                  <a:cubicBezTo>
                    <a:pt x="937945" y="1919932"/>
                    <a:pt x="945174" y="1919929"/>
                    <a:pt x="954210" y="1918118"/>
                  </a:cubicBezTo>
                  <a:cubicBezTo>
                    <a:pt x="959633" y="1916309"/>
                    <a:pt x="966862" y="1916307"/>
                    <a:pt x="972284" y="1914497"/>
                  </a:cubicBezTo>
                  <a:cubicBezTo>
                    <a:pt x="979513" y="1914495"/>
                    <a:pt x="988550" y="1912684"/>
                    <a:pt x="993972" y="1910875"/>
                  </a:cubicBezTo>
                  <a:cubicBezTo>
                    <a:pt x="1001201" y="1910872"/>
                    <a:pt x="1006623" y="1909063"/>
                    <a:pt x="1013852" y="1909061"/>
                  </a:cubicBezTo>
                  <a:cubicBezTo>
                    <a:pt x="1022889" y="1907250"/>
                    <a:pt x="1028311" y="1905441"/>
                    <a:pt x="1037348" y="1903631"/>
                  </a:cubicBezTo>
                  <a:cubicBezTo>
                    <a:pt x="1042771" y="1901821"/>
                    <a:pt x="1049999" y="1901819"/>
                    <a:pt x="1055422" y="1900010"/>
                  </a:cubicBezTo>
                  <a:cubicBezTo>
                    <a:pt x="1062651" y="1900007"/>
                    <a:pt x="1069881" y="1896390"/>
                    <a:pt x="1077110" y="1896387"/>
                  </a:cubicBezTo>
                  <a:cubicBezTo>
                    <a:pt x="1084339" y="1896385"/>
                    <a:pt x="1089761" y="1894575"/>
                    <a:pt x="1096991" y="1890958"/>
                  </a:cubicBezTo>
                  <a:cubicBezTo>
                    <a:pt x="1104220" y="1890956"/>
                    <a:pt x="1111449" y="1890953"/>
                    <a:pt x="1118679" y="1887336"/>
                  </a:cubicBezTo>
                  <a:cubicBezTo>
                    <a:pt x="1125908" y="1887333"/>
                    <a:pt x="1131331" y="1885524"/>
                    <a:pt x="1136753" y="1883715"/>
                  </a:cubicBezTo>
                  <a:cubicBezTo>
                    <a:pt x="1145790" y="1881905"/>
                    <a:pt x="1151212" y="1880095"/>
                    <a:pt x="1160249" y="1878285"/>
                  </a:cubicBezTo>
                  <a:cubicBezTo>
                    <a:pt x="1165671" y="1876476"/>
                    <a:pt x="1172900" y="1876473"/>
                    <a:pt x="1178322" y="1874664"/>
                  </a:cubicBezTo>
                  <a:cubicBezTo>
                    <a:pt x="1187359" y="1872853"/>
                    <a:pt x="1192782" y="1871044"/>
                    <a:pt x="1201818" y="1869234"/>
                  </a:cubicBezTo>
                  <a:cubicBezTo>
                    <a:pt x="1207241" y="1867424"/>
                    <a:pt x="1212663" y="1865615"/>
                    <a:pt x="1218085" y="1863806"/>
                  </a:cubicBezTo>
                  <a:cubicBezTo>
                    <a:pt x="1227122" y="1861996"/>
                    <a:pt x="1232545" y="1860186"/>
                    <a:pt x="1241581" y="1858376"/>
                  </a:cubicBezTo>
                  <a:cubicBezTo>
                    <a:pt x="1247004" y="1856567"/>
                    <a:pt x="1252426" y="1854758"/>
                    <a:pt x="1256041" y="1854756"/>
                  </a:cubicBezTo>
                  <a:cubicBezTo>
                    <a:pt x="1272308" y="1849329"/>
                    <a:pt x="1290381" y="1845708"/>
                    <a:pt x="1304840" y="1842088"/>
                  </a:cubicBezTo>
                  <a:cubicBezTo>
                    <a:pt x="1310263" y="1840279"/>
                    <a:pt x="1315685" y="1838470"/>
                    <a:pt x="1321107" y="1836660"/>
                  </a:cubicBezTo>
                  <a:cubicBezTo>
                    <a:pt x="1328338" y="1833043"/>
                    <a:pt x="1335567" y="1833041"/>
                    <a:pt x="1342797" y="1829424"/>
                  </a:cubicBezTo>
                  <a:cubicBezTo>
                    <a:pt x="1348219" y="1827615"/>
                    <a:pt x="1355448" y="1827612"/>
                    <a:pt x="1362678" y="1823995"/>
                  </a:cubicBezTo>
                  <a:cubicBezTo>
                    <a:pt x="1368101" y="1822186"/>
                    <a:pt x="1375331" y="1818569"/>
                    <a:pt x="1382560" y="1818566"/>
                  </a:cubicBezTo>
                  <a:cubicBezTo>
                    <a:pt x="1389790" y="1814949"/>
                    <a:pt x="1395212" y="1813140"/>
                    <a:pt x="1400635" y="1811330"/>
                  </a:cubicBezTo>
                  <a:cubicBezTo>
                    <a:pt x="1409671" y="1809520"/>
                    <a:pt x="1415094" y="1807711"/>
                    <a:pt x="1422324" y="1804094"/>
                  </a:cubicBezTo>
                  <a:cubicBezTo>
                    <a:pt x="1427746" y="1802285"/>
                    <a:pt x="1436783" y="1800474"/>
                    <a:pt x="1442205" y="1798665"/>
                  </a:cubicBezTo>
                  <a:cubicBezTo>
                    <a:pt x="1447628" y="1796856"/>
                    <a:pt x="1454858" y="1793239"/>
                    <a:pt x="1460280" y="1791430"/>
                  </a:cubicBezTo>
                  <a:cubicBezTo>
                    <a:pt x="1467511" y="1787812"/>
                    <a:pt x="1474739" y="1787810"/>
                    <a:pt x="1481970" y="1784193"/>
                  </a:cubicBezTo>
                  <a:cubicBezTo>
                    <a:pt x="1487392" y="1782383"/>
                    <a:pt x="1494622" y="1778767"/>
                    <a:pt x="1500045" y="1776957"/>
                  </a:cubicBezTo>
                  <a:cubicBezTo>
                    <a:pt x="1507275" y="1773340"/>
                    <a:pt x="1514504" y="1773338"/>
                    <a:pt x="1521734" y="1769720"/>
                  </a:cubicBezTo>
                  <a:cubicBezTo>
                    <a:pt x="1527156" y="1767911"/>
                    <a:pt x="1534387" y="1764294"/>
                    <a:pt x="1539809" y="1762485"/>
                  </a:cubicBezTo>
                  <a:cubicBezTo>
                    <a:pt x="1547039" y="1758868"/>
                    <a:pt x="1552461" y="1757059"/>
                    <a:pt x="1559692" y="1753442"/>
                  </a:cubicBezTo>
                  <a:cubicBezTo>
                    <a:pt x="1565114" y="1751633"/>
                    <a:pt x="1574151" y="1749822"/>
                    <a:pt x="1579573" y="1748013"/>
                  </a:cubicBezTo>
                  <a:cubicBezTo>
                    <a:pt x="1586803" y="1744396"/>
                    <a:pt x="1592226" y="1742587"/>
                    <a:pt x="1599456" y="1738969"/>
                  </a:cubicBezTo>
                  <a:cubicBezTo>
                    <a:pt x="1604878" y="1737160"/>
                    <a:pt x="1612109" y="1733543"/>
                    <a:pt x="1617531" y="1731734"/>
                  </a:cubicBezTo>
                  <a:cubicBezTo>
                    <a:pt x="1624761" y="1728117"/>
                    <a:pt x="1631991" y="1724500"/>
                    <a:pt x="1637414" y="1722691"/>
                  </a:cubicBezTo>
                  <a:cubicBezTo>
                    <a:pt x="1644644" y="1719074"/>
                    <a:pt x="1650066" y="1717264"/>
                    <a:pt x="1657296" y="1713647"/>
                  </a:cubicBezTo>
                  <a:cubicBezTo>
                    <a:pt x="1662719" y="1711838"/>
                    <a:pt x="1669949" y="1708221"/>
                    <a:pt x="1677179" y="1704604"/>
                  </a:cubicBezTo>
                  <a:cubicBezTo>
                    <a:pt x="1682602" y="1702795"/>
                    <a:pt x="1689832" y="1699178"/>
                    <a:pt x="1695254" y="1697369"/>
                  </a:cubicBezTo>
                  <a:cubicBezTo>
                    <a:pt x="1702484" y="1693751"/>
                    <a:pt x="1707907" y="1691942"/>
                    <a:pt x="1715137" y="1688325"/>
                  </a:cubicBezTo>
                  <a:cubicBezTo>
                    <a:pt x="1722367" y="1684708"/>
                    <a:pt x="1727790" y="1682899"/>
                    <a:pt x="1735020" y="1679282"/>
                  </a:cubicBezTo>
                  <a:cubicBezTo>
                    <a:pt x="1738635" y="1675666"/>
                    <a:pt x="1745866" y="1672049"/>
                    <a:pt x="1753096" y="1668432"/>
                  </a:cubicBezTo>
                  <a:cubicBezTo>
                    <a:pt x="1758518" y="1666623"/>
                    <a:pt x="1765749" y="1663006"/>
                    <a:pt x="1771171" y="1661197"/>
                  </a:cubicBezTo>
                  <a:cubicBezTo>
                    <a:pt x="1778401" y="1657579"/>
                    <a:pt x="1785631" y="1653962"/>
                    <a:pt x="1791054" y="1652153"/>
                  </a:cubicBezTo>
                  <a:cubicBezTo>
                    <a:pt x="1798284" y="1648536"/>
                    <a:pt x="1801900" y="1644920"/>
                    <a:pt x="1809130" y="1641303"/>
                  </a:cubicBezTo>
                  <a:cubicBezTo>
                    <a:pt x="1816360" y="1637686"/>
                    <a:pt x="1821782" y="1635877"/>
                    <a:pt x="1829013" y="1632260"/>
                  </a:cubicBezTo>
                  <a:cubicBezTo>
                    <a:pt x="1836243" y="1628643"/>
                    <a:pt x="1839859" y="1625027"/>
                    <a:pt x="1847089" y="1621410"/>
                  </a:cubicBezTo>
                  <a:cubicBezTo>
                    <a:pt x="1852511" y="1619601"/>
                    <a:pt x="1859741" y="1615984"/>
                    <a:pt x="1866972" y="1612367"/>
                  </a:cubicBezTo>
                  <a:cubicBezTo>
                    <a:pt x="1870587" y="1608751"/>
                    <a:pt x="1877818" y="1605134"/>
                    <a:pt x="1883240" y="1603325"/>
                  </a:cubicBezTo>
                  <a:cubicBezTo>
                    <a:pt x="1890470" y="1599708"/>
                    <a:pt x="1895894" y="1594284"/>
                    <a:pt x="1903124" y="1590667"/>
                  </a:cubicBezTo>
                  <a:cubicBezTo>
                    <a:pt x="1908546" y="1588858"/>
                    <a:pt x="1915777" y="1585241"/>
                    <a:pt x="1919392" y="1581625"/>
                  </a:cubicBezTo>
                  <a:cubicBezTo>
                    <a:pt x="1926623" y="1578008"/>
                    <a:pt x="1933853" y="1574391"/>
                    <a:pt x="1941083" y="1570774"/>
                  </a:cubicBezTo>
                  <a:cubicBezTo>
                    <a:pt x="1944699" y="1567158"/>
                    <a:pt x="1951929" y="1563541"/>
                    <a:pt x="1957351" y="1561732"/>
                  </a:cubicBezTo>
                  <a:cubicBezTo>
                    <a:pt x="1962775" y="1556308"/>
                    <a:pt x="1970005" y="1552691"/>
                    <a:pt x="1977236" y="1549074"/>
                  </a:cubicBezTo>
                  <a:cubicBezTo>
                    <a:pt x="1980851" y="1545458"/>
                    <a:pt x="1988081" y="1541841"/>
                    <a:pt x="1993504" y="1540032"/>
                  </a:cubicBezTo>
                  <a:cubicBezTo>
                    <a:pt x="1998927" y="1534608"/>
                    <a:pt x="2006158" y="1530991"/>
                    <a:pt x="2013388" y="1527374"/>
                  </a:cubicBezTo>
                  <a:cubicBezTo>
                    <a:pt x="2018812" y="1521950"/>
                    <a:pt x="2024234" y="1520141"/>
                    <a:pt x="2029658" y="1514718"/>
                  </a:cubicBezTo>
                  <a:cubicBezTo>
                    <a:pt x="2035080" y="1512908"/>
                    <a:pt x="2042310" y="1509291"/>
                    <a:pt x="2047734" y="1503868"/>
                  </a:cubicBezTo>
                  <a:cubicBezTo>
                    <a:pt x="2054964" y="1500251"/>
                    <a:pt x="2058580" y="1496635"/>
                    <a:pt x="2065810" y="1493018"/>
                  </a:cubicBezTo>
                  <a:cubicBezTo>
                    <a:pt x="2073040" y="1489401"/>
                    <a:pt x="2078464" y="1483977"/>
                    <a:pt x="2085694" y="1480360"/>
                  </a:cubicBezTo>
                  <a:cubicBezTo>
                    <a:pt x="2089310" y="1476744"/>
                    <a:pt x="2096540" y="1473127"/>
                    <a:pt x="2100156" y="1469511"/>
                  </a:cubicBezTo>
                  <a:cubicBezTo>
                    <a:pt x="2107386" y="1465894"/>
                    <a:pt x="2112810" y="1460471"/>
                    <a:pt x="2120040" y="1456853"/>
                  </a:cubicBezTo>
                  <a:cubicBezTo>
                    <a:pt x="2125464" y="1451430"/>
                    <a:pt x="2130886" y="1449621"/>
                    <a:pt x="2136310" y="1444197"/>
                  </a:cubicBezTo>
                  <a:cubicBezTo>
                    <a:pt x="2143540" y="1440580"/>
                    <a:pt x="2148963" y="1435156"/>
                    <a:pt x="2156194" y="1431539"/>
                  </a:cubicBezTo>
                  <a:cubicBezTo>
                    <a:pt x="2159809" y="1427923"/>
                    <a:pt x="2167040" y="1424307"/>
                    <a:pt x="2170655" y="1420691"/>
                  </a:cubicBezTo>
                  <a:cubicBezTo>
                    <a:pt x="2177886" y="1417074"/>
                    <a:pt x="2183309" y="1411650"/>
                    <a:pt x="2188733" y="1406226"/>
                  </a:cubicBezTo>
                  <a:cubicBezTo>
                    <a:pt x="2195963" y="1402609"/>
                    <a:pt x="2199579" y="1398994"/>
                    <a:pt x="2206809" y="1395376"/>
                  </a:cubicBezTo>
                  <a:cubicBezTo>
                    <a:pt x="2212233" y="1389953"/>
                    <a:pt x="2219463" y="1386336"/>
                    <a:pt x="2224887" y="1380912"/>
                  </a:cubicBezTo>
                  <a:cubicBezTo>
                    <a:pt x="2228502" y="1377296"/>
                    <a:pt x="2235733" y="1373679"/>
                    <a:pt x="2239349" y="1370063"/>
                  </a:cubicBezTo>
                  <a:cubicBezTo>
                    <a:pt x="2244772" y="1364640"/>
                    <a:pt x="2252002" y="1361023"/>
                    <a:pt x="2259234" y="1353791"/>
                  </a:cubicBezTo>
                  <a:cubicBezTo>
                    <a:pt x="2262850" y="1350175"/>
                    <a:pt x="2268272" y="1348366"/>
                    <a:pt x="2273696" y="1342943"/>
                  </a:cubicBezTo>
                  <a:cubicBezTo>
                    <a:pt x="2279119" y="1337519"/>
                    <a:pt x="2286349" y="1333902"/>
                    <a:pt x="2291773" y="1328478"/>
                  </a:cubicBezTo>
                  <a:cubicBezTo>
                    <a:pt x="2297197" y="1323055"/>
                    <a:pt x="2302619" y="1321245"/>
                    <a:pt x="2306235" y="1317630"/>
                  </a:cubicBezTo>
                  <a:cubicBezTo>
                    <a:pt x="2313466" y="1310398"/>
                    <a:pt x="2318890" y="1304974"/>
                    <a:pt x="2326120" y="1301357"/>
                  </a:cubicBezTo>
                  <a:cubicBezTo>
                    <a:pt x="2331544" y="1295934"/>
                    <a:pt x="2335160" y="1292318"/>
                    <a:pt x="2338775" y="1288702"/>
                  </a:cubicBezTo>
                  <a:cubicBezTo>
                    <a:pt x="2347814" y="1283277"/>
                    <a:pt x="2353237" y="1277854"/>
                    <a:pt x="2360469" y="1270622"/>
                  </a:cubicBezTo>
                  <a:cubicBezTo>
                    <a:pt x="2364085" y="1267006"/>
                    <a:pt x="2369507" y="1265197"/>
                    <a:pt x="2373123" y="1261581"/>
                  </a:cubicBezTo>
                  <a:cubicBezTo>
                    <a:pt x="2380354" y="1254350"/>
                    <a:pt x="2387586" y="1247118"/>
                    <a:pt x="2394817" y="1239887"/>
                  </a:cubicBezTo>
                  <a:cubicBezTo>
                    <a:pt x="2398432" y="1239885"/>
                    <a:pt x="2402048" y="1236270"/>
                    <a:pt x="2405663" y="1232654"/>
                  </a:cubicBezTo>
                  <a:cubicBezTo>
                    <a:pt x="2414703" y="1223614"/>
                    <a:pt x="2421934" y="1216383"/>
                    <a:pt x="2430974" y="1207344"/>
                  </a:cubicBezTo>
                  <a:cubicBezTo>
                    <a:pt x="2432781" y="1205536"/>
                    <a:pt x="2436396" y="1205534"/>
                    <a:pt x="2438204" y="1203726"/>
                  </a:cubicBezTo>
                  <a:cubicBezTo>
                    <a:pt x="2447243" y="1194687"/>
                    <a:pt x="2458091" y="1183840"/>
                    <a:pt x="2468938" y="1172992"/>
                  </a:cubicBezTo>
                  <a:cubicBezTo>
                    <a:pt x="2487015" y="1158528"/>
                    <a:pt x="2503286" y="1142257"/>
                    <a:pt x="2517749" y="1127794"/>
                  </a:cubicBezTo>
                  <a:cubicBezTo>
                    <a:pt x="2526789" y="1118755"/>
                    <a:pt x="2535828" y="1109715"/>
                    <a:pt x="2543060" y="1102484"/>
                  </a:cubicBezTo>
                  <a:cubicBezTo>
                    <a:pt x="2544868" y="1100676"/>
                    <a:pt x="2548483" y="1097060"/>
                    <a:pt x="2550291" y="1095252"/>
                  </a:cubicBezTo>
                  <a:cubicBezTo>
                    <a:pt x="2555716" y="1086214"/>
                    <a:pt x="2564756" y="1077175"/>
                    <a:pt x="2573795" y="1068135"/>
                  </a:cubicBezTo>
                  <a:cubicBezTo>
                    <a:pt x="2579220" y="1059097"/>
                    <a:pt x="2588259" y="1050058"/>
                    <a:pt x="2593684" y="1041019"/>
                  </a:cubicBezTo>
                  <a:cubicBezTo>
                    <a:pt x="2595492" y="1039212"/>
                    <a:pt x="2599108" y="1035596"/>
                    <a:pt x="2600916" y="1033788"/>
                  </a:cubicBezTo>
                  <a:cubicBezTo>
                    <a:pt x="2608147" y="1026556"/>
                    <a:pt x="2615380" y="1015710"/>
                    <a:pt x="2620805" y="1006672"/>
                  </a:cubicBezTo>
                  <a:cubicBezTo>
                    <a:pt x="2620805" y="1006672"/>
                    <a:pt x="2622613" y="1004864"/>
                    <a:pt x="2622613" y="1004864"/>
                  </a:cubicBezTo>
                  <a:cubicBezTo>
                    <a:pt x="2628038" y="995826"/>
                    <a:pt x="2635270" y="988595"/>
                    <a:pt x="2642502" y="977749"/>
                  </a:cubicBezTo>
                  <a:cubicBezTo>
                    <a:pt x="2644310" y="975941"/>
                    <a:pt x="2644312" y="972326"/>
                    <a:pt x="2646119" y="970519"/>
                  </a:cubicBezTo>
                  <a:cubicBezTo>
                    <a:pt x="2651544" y="961480"/>
                    <a:pt x="2660584" y="952441"/>
                    <a:pt x="2664202" y="941596"/>
                  </a:cubicBezTo>
                  <a:cubicBezTo>
                    <a:pt x="2664202" y="941596"/>
                    <a:pt x="2666010" y="939789"/>
                    <a:pt x="2666010" y="939789"/>
                  </a:cubicBezTo>
                  <a:cubicBezTo>
                    <a:pt x="2671435" y="930750"/>
                    <a:pt x="2676860" y="921712"/>
                    <a:pt x="2682285" y="912674"/>
                  </a:cubicBezTo>
                  <a:cubicBezTo>
                    <a:pt x="2684093" y="910866"/>
                    <a:pt x="2685901" y="909058"/>
                    <a:pt x="2685902" y="905444"/>
                  </a:cubicBezTo>
                  <a:cubicBezTo>
                    <a:pt x="2693135" y="894598"/>
                    <a:pt x="2698560" y="885560"/>
                    <a:pt x="2703985" y="876522"/>
                  </a:cubicBezTo>
                  <a:cubicBezTo>
                    <a:pt x="2703986" y="872907"/>
                    <a:pt x="2703986" y="872907"/>
                    <a:pt x="2703986" y="872907"/>
                  </a:cubicBezTo>
                  <a:cubicBezTo>
                    <a:pt x="2709411" y="863869"/>
                    <a:pt x="2714836" y="854831"/>
                    <a:pt x="2718454" y="843986"/>
                  </a:cubicBezTo>
                  <a:cubicBezTo>
                    <a:pt x="2720262" y="842179"/>
                    <a:pt x="2722070" y="840371"/>
                    <a:pt x="2722071" y="836756"/>
                  </a:cubicBezTo>
                  <a:cubicBezTo>
                    <a:pt x="2727496" y="827718"/>
                    <a:pt x="2731115" y="816873"/>
                    <a:pt x="2736540" y="807835"/>
                  </a:cubicBezTo>
                  <a:cubicBezTo>
                    <a:pt x="2736541" y="804221"/>
                    <a:pt x="2736541" y="804221"/>
                    <a:pt x="2738349" y="802413"/>
                  </a:cubicBezTo>
                  <a:cubicBezTo>
                    <a:pt x="2741966" y="795183"/>
                    <a:pt x="2745584" y="784338"/>
                    <a:pt x="2749203" y="773493"/>
                  </a:cubicBezTo>
                  <a:cubicBezTo>
                    <a:pt x="2751011" y="771685"/>
                    <a:pt x="2752819" y="769878"/>
                    <a:pt x="2752820" y="766263"/>
                  </a:cubicBezTo>
                  <a:cubicBezTo>
                    <a:pt x="2756438" y="755418"/>
                    <a:pt x="2761863" y="746380"/>
                    <a:pt x="2763674" y="737344"/>
                  </a:cubicBezTo>
                  <a:cubicBezTo>
                    <a:pt x="2763675" y="733729"/>
                    <a:pt x="2765483" y="731921"/>
                    <a:pt x="2765483" y="731921"/>
                  </a:cubicBezTo>
                  <a:cubicBezTo>
                    <a:pt x="2769101" y="721076"/>
                    <a:pt x="2770912" y="712040"/>
                    <a:pt x="2774529" y="704809"/>
                  </a:cubicBezTo>
                  <a:cubicBezTo>
                    <a:pt x="2774530" y="701195"/>
                    <a:pt x="2776338" y="699387"/>
                    <a:pt x="2776339" y="695773"/>
                  </a:cubicBezTo>
                  <a:cubicBezTo>
                    <a:pt x="2779958" y="684928"/>
                    <a:pt x="2783576" y="674083"/>
                    <a:pt x="2787194" y="663239"/>
                  </a:cubicBezTo>
                  <a:cubicBezTo>
                    <a:pt x="2787194" y="663239"/>
                    <a:pt x="2787196" y="659624"/>
                    <a:pt x="2787196" y="659624"/>
                  </a:cubicBezTo>
                  <a:cubicBezTo>
                    <a:pt x="2790814" y="648779"/>
                    <a:pt x="2792625" y="639743"/>
                    <a:pt x="2794435" y="630706"/>
                  </a:cubicBezTo>
                  <a:cubicBezTo>
                    <a:pt x="2794436" y="627091"/>
                    <a:pt x="2796244" y="625284"/>
                    <a:pt x="2796246" y="621669"/>
                  </a:cubicBezTo>
                  <a:cubicBezTo>
                    <a:pt x="2799864" y="610824"/>
                    <a:pt x="2801675" y="601788"/>
                    <a:pt x="2803486" y="589136"/>
                  </a:cubicBezTo>
                  <a:cubicBezTo>
                    <a:pt x="2803486" y="589136"/>
                    <a:pt x="2803488" y="585522"/>
                    <a:pt x="2803488" y="585522"/>
                  </a:cubicBezTo>
                  <a:cubicBezTo>
                    <a:pt x="2805298" y="576485"/>
                    <a:pt x="2807109" y="567448"/>
                    <a:pt x="2808919" y="558411"/>
                  </a:cubicBezTo>
                  <a:cubicBezTo>
                    <a:pt x="2808920" y="554797"/>
                    <a:pt x="2808922" y="551183"/>
                    <a:pt x="2810730" y="549375"/>
                  </a:cubicBezTo>
                  <a:cubicBezTo>
                    <a:pt x="2812541" y="536723"/>
                    <a:pt x="2812545" y="525880"/>
                    <a:pt x="2814356" y="516843"/>
                  </a:cubicBezTo>
                  <a:cubicBezTo>
                    <a:pt x="2814357" y="513229"/>
                    <a:pt x="2814357" y="513229"/>
                    <a:pt x="2814358" y="509614"/>
                  </a:cubicBezTo>
                  <a:cubicBezTo>
                    <a:pt x="2816169" y="500578"/>
                    <a:pt x="2817979" y="491541"/>
                    <a:pt x="2817983" y="480697"/>
                  </a:cubicBezTo>
                  <a:cubicBezTo>
                    <a:pt x="2817983" y="480697"/>
                    <a:pt x="2817985" y="477083"/>
                    <a:pt x="2817986" y="473468"/>
                  </a:cubicBezTo>
                  <a:cubicBezTo>
                    <a:pt x="2819796" y="464432"/>
                    <a:pt x="2821608" y="451780"/>
                    <a:pt x="2821612" y="440937"/>
                  </a:cubicBezTo>
                  <a:cubicBezTo>
                    <a:pt x="2819806" y="439130"/>
                    <a:pt x="2821613" y="437323"/>
                    <a:pt x="2819807" y="435516"/>
                  </a:cubicBezTo>
                  <a:cubicBezTo>
                    <a:pt x="2821617" y="426479"/>
                    <a:pt x="2821621" y="415636"/>
                    <a:pt x="2821624" y="408407"/>
                  </a:cubicBezTo>
                  <a:cubicBezTo>
                    <a:pt x="2821625" y="404792"/>
                    <a:pt x="2821627" y="401178"/>
                    <a:pt x="2821628" y="397563"/>
                  </a:cubicBezTo>
                  <a:cubicBezTo>
                    <a:pt x="2821632" y="386720"/>
                    <a:pt x="2821636" y="375877"/>
                    <a:pt x="2821640" y="365033"/>
                  </a:cubicBezTo>
                  <a:cubicBezTo>
                    <a:pt x="2821640" y="365033"/>
                    <a:pt x="2821641" y="361419"/>
                    <a:pt x="2821641" y="361419"/>
                  </a:cubicBezTo>
                  <a:cubicBezTo>
                    <a:pt x="2821645" y="350576"/>
                    <a:pt x="2819841" y="341540"/>
                    <a:pt x="2821651" y="332503"/>
                  </a:cubicBezTo>
                  <a:cubicBezTo>
                    <a:pt x="2819845" y="330697"/>
                    <a:pt x="2819846" y="327082"/>
                    <a:pt x="2819847" y="323468"/>
                  </a:cubicBezTo>
                  <a:cubicBezTo>
                    <a:pt x="2819851" y="312624"/>
                    <a:pt x="2818047" y="303589"/>
                    <a:pt x="2816245" y="290939"/>
                  </a:cubicBezTo>
                  <a:cubicBezTo>
                    <a:pt x="2818053" y="289131"/>
                    <a:pt x="2816246" y="287324"/>
                    <a:pt x="2816247" y="283710"/>
                  </a:cubicBezTo>
                  <a:cubicBezTo>
                    <a:pt x="2816250" y="276481"/>
                    <a:pt x="2814446" y="267446"/>
                    <a:pt x="2812642" y="258410"/>
                  </a:cubicBezTo>
                  <a:cubicBezTo>
                    <a:pt x="2812643" y="254796"/>
                    <a:pt x="2812645" y="251181"/>
                    <a:pt x="2810838" y="249375"/>
                  </a:cubicBezTo>
                  <a:cubicBezTo>
                    <a:pt x="2810842" y="238531"/>
                    <a:pt x="2807231" y="227689"/>
                    <a:pt x="2807235" y="216846"/>
                  </a:cubicBezTo>
                  <a:cubicBezTo>
                    <a:pt x="2805429" y="215039"/>
                    <a:pt x="2807237" y="213231"/>
                    <a:pt x="2805430" y="211425"/>
                  </a:cubicBezTo>
                  <a:cubicBezTo>
                    <a:pt x="2803626" y="202389"/>
                    <a:pt x="2801822" y="193354"/>
                    <a:pt x="2800018" y="184318"/>
                  </a:cubicBezTo>
                  <a:cubicBezTo>
                    <a:pt x="2800019" y="180704"/>
                    <a:pt x="2800021" y="177089"/>
                    <a:pt x="2798214" y="175283"/>
                  </a:cubicBezTo>
                  <a:cubicBezTo>
                    <a:pt x="2796410" y="166247"/>
                    <a:pt x="2794608" y="153597"/>
                    <a:pt x="2790997" y="142755"/>
                  </a:cubicBezTo>
                  <a:cubicBezTo>
                    <a:pt x="2790997" y="142755"/>
                    <a:pt x="2790998" y="139141"/>
                    <a:pt x="2789192" y="137334"/>
                  </a:cubicBezTo>
                  <a:cubicBezTo>
                    <a:pt x="2787388" y="128299"/>
                    <a:pt x="2785584" y="119263"/>
                    <a:pt x="2783780" y="110228"/>
                  </a:cubicBezTo>
                  <a:cubicBezTo>
                    <a:pt x="2781973" y="108421"/>
                    <a:pt x="2781975" y="104807"/>
                    <a:pt x="2780168" y="103000"/>
                  </a:cubicBezTo>
                  <a:cubicBezTo>
                    <a:pt x="2776557" y="92158"/>
                    <a:pt x="2772947" y="81316"/>
                    <a:pt x="2771143" y="72280"/>
                  </a:cubicBezTo>
                  <a:cubicBezTo>
                    <a:pt x="2771144" y="68666"/>
                    <a:pt x="2769338" y="66859"/>
                    <a:pt x="2767531" y="65053"/>
                  </a:cubicBezTo>
                  <a:cubicBezTo>
                    <a:pt x="2765727" y="56017"/>
                    <a:pt x="2763923" y="46982"/>
                    <a:pt x="2758505" y="37948"/>
                  </a:cubicBezTo>
                  <a:cubicBezTo>
                    <a:pt x="2758506" y="34333"/>
                    <a:pt x="2756700" y="32527"/>
                    <a:pt x="2758507" y="30719"/>
                  </a:cubicBezTo>
                  <a:cubicBezTo>
                    <a:pt x="2753089" y="21685"/>
                    <a:pt x="2749478" y="10843"/>
                    <a:pt x="2745868" y="0"/>
                  </a:cubicBezTo>
                  <a:close/>
                </a:path>
              </a:pathLst>
            </a:custGeom>
            <a:solidFill>
              <a:srgbClr val="4585FF"/>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154" name="Google Shape;3154;p190"/>
          <p:cNvPicPr preferRelativeResize="0"/>
          <p:nvPr/>
        </p:nvPicPr>
        <p:blipFill rotWithShape="1">
          <a:blip r:embed="rId4">
            <a:alphaModFix/>
          </a:blip>
          <a:srcRect b="0" l="0" r="0" t="0"/>
          <a:stretch/>
        </p:blipFill>
        <p:spPr>
          <a:xfrm>
            <a:off x="5701385" y="3180413"/>
            <a:ext cx="800277" cy="108609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b">
  <p:cSld name="Infographic 4 points -b">
    <p:spTree>
      <p:nvGrpSpPr>
        <p:cNvPr id="3155" name="Shape 3155"/>
        <p:cNvGrpSpPr/>
        <p:nvPr/>
      </p:nvGrpSpPr>
      <p:grpSpPr>
        <a:xfrm>
          <a:off x="0" y="0"/>
          <a:ext cx="0" cy="0"/>
          <a:chOff x="0" y="0"/>
          <a:chExt cx="0" cy="0"/>
        </a:xfrm>
      </p:grpSpPr>
      <p:sp>
        <p:nvSpPr>
          <p:cNvPr id="3156" name="Google Shape;3156;p19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157" name="Google Shape;3157;p19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158" name="Google Shape;3158;p19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59" name="Google Shape;3159;p191"/>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160" name="Google Shape;3160;p191"/>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61" name="Google Shape;3161;p191"/>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62" name="Google Shape;3162;p191"/>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63" name="Google Shape;3163;p191"/>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164" name="Google Shape;3164;p191"/>
          <p:cNvGrpSpPr/>
          <p:nvPr/>
        </p:nvGrpSpPr>
        <p:grpSpPr>
          <a:xfrm>
            <a:off x="3929360" y="1466385"/>
            <a:ext cx="4335211" cy="4335211"/>
            <a:chOff x="2961810" y="294811"/>
            <a:chExt cx="6268379" cy="6268379"/>
          </a:xfrm>
        </p:grpSpPr>
        <p:sp>
          <p:nvSpPr>
            <p:cNvPr id="3165" name="Google Shape;3165;p191"/>
            <p:cNvSpPr/>
            <p:nvPr/>
          </p:nvSpPr>
          <p:spPr>
            <a:xfrm>
              <a:off x="2961812" y="3429000"/>
              <a:ext cx="3959170" cy="3134188"/>
            </a:xfrm>
            <a:custGeom>
              <a:rect b="b" l="l" r="r" t="t"/>
              <a:pathLst>
                <a:path extrusionOk="0" h="3134188" w="3959170">
                  <a:moveTo>
                    <a:pt x="1998366" y="0"/>
                  </a:moveTo>
                  <a:lnTo>
                    <a:pt x="3716154" y="1717788"/>
                  </a:lnTo>
                  <a:cubicBezTo>
                    <a:pt x="4040175" y="2041809"/>
                    <a:pt x="4040176" y="2567151"/>
                    <a:pt x="3716154" y="2891173"/>
                  </a:cubicBezTo>
                  <a:cubicBezTo>
                    <a:pt x="3392132" y="3215194"/>
                    <a:pt x="2866790" y="3215194"/>
                    <a:pt x="2542769" y="2891173"/>
                  </a:cubicBezTo>
                  <a:lnTo>
                    <a:pt x="243016" y="591420"/>
                  </a:lnTo>
                  <a:cubicBezTo>
                    <a:pt x="81005" y="429409"/>
                    <a:pt x="0" y="217068"/>
                    <a:pt x="0" y="4727"/>
                  </a:cubicBezTo>
                  <a:lnTo>
                    <a:pt x="453" y="9"/>
                  </a:lnTo>
                  <a:lnTo>
                    <a:pt x="15187" y="153744"/>
                  </a:lnTo>
                  <a:cubicBezTo>
                    <a:pt x="45564" y="310639"/>
                    <a:pt x="121506" y="460459"/>
                    <a:pt x="243014" y="581967"/>
                  </a:cubicBezTo>
                  <a:cubicBezTo>
                    <a:pt x="567036" y="905989"/>
                    <a:pt x="1092378" y="905989"/>
                    <a:pt x="1416400" y="581967"/>
                  </a:cubicBezTo>
                  <a:lnTo>
                    <a:pt x="1998366" y="0"/>
                  </a:lnTo>
                  <a:close/>
                </a:path>
              </a:pathLst>
            </a:custGeom>
            <a:solidFill>
              <a:srgbClr val="458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6" name="Google Shape;3166;p191"/>
            <p:cNvSpPr/>
            <p:nvPr/>
          </p:nvSpPr>
          <p:spPr>
            <a:xfrm>
              <a:off x="6095996" y="2604019"/>
              <a:ext cx="3134193" cy="3959171"/>
            </a:xfrm>
            <a:custGeom>
              <a:rect b="b" l="l" r="r" t="t"/>
              <a:pathLst>
                <a:path extrusionOk="0" h="3959171" w="3134193">
                  <a:moveTo>
                    <a:pt x="2304485" y="0"/>
                  </a:moveTo>
                  <a:cubicBezTo>
                    <a:pt x="2516826" y="0"/>
                    <a:pt x="2729166" y="81005"/>
                    <a:pt x="2891177" y="243016"/>
                  </a:cubicBezTo>
                  <a:cubicBezTo>
                    <a:pt x="3215199" y="567037"/>
                    <a:pt x="3215199" y="1092379"/>
                    <a:pt x="2891177" y="1416401"/>
                  </a:cubicBezTo>
                  <a:lnTo>
                    <a:pt x="591423" y="3716155"/>
                  </a:lnTo>
                  <a:cubicBezTo>
                    <a:pt x="429412" y="3878166"/>
                    <a:pt x="217071" y="3959172"/>
                    <a:pt x="4731" y="3959171"/>
                  </a:cubicBezTo>
                  <a:lnTo>
                    <a:pt x="0" y="3958718"/>
                  </a:lnTo>
                  <a:lnTo>
                    <a:pt x="153746" y="3943982"/>
                  </a:lnTo>
                  <a:cubicBezTo>
                    <a:pt x="310642" y="3913605"/>
                    <a:pt x="460461" y="3837663"/>
                    <a:pt x="581969" y="3716154"/>
                  </a:cubicBezTo>
                  <a:cubicBezTo>
                    <a:pt x="905991" y="3392133"/>
                    <a:pt x="905991" y="2866791"/>
                    <a:pt x="581969" y="2542770"/>
                  </a:cubicBezTo>
                  <a:lnTo>
                    <a:pt x="4" y="1960804"/>
                  </a:lnTo>
                  <a:lnTo>
                    <a:pt x="1717793" y="243016"/>
                  </a:lnTo>
                  <a:cubicBezTo>
                    <a:pt x="1879804" y="81005"/>
                    <a:pt x="2092144" y="0"/>
                    <a:pt x="2304485" y="0"/>
                  </a:cubicBezTo>
                  <a:close/>
                </a:path>
              </a:pathLst>
            </a:custGeom>
            <a:solidFill>
              <a:srgbClr val="15D7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7" name="Google Shape;3167;p191"/>
            <p:cNvSpPr/>
            <p:nvPr/>
          </p:nvSpPr>
          <p:spPr>
            <a:xfrm>
              <a:off x="5271018" y="294812"/>
              <a:ext cx="3959169" cy="3134190"/>
            </a:xfrm>
            <a:custGeom>
              <a:rect b="b" l="l" r="r" t="t"/>
              <a:pathLst>
                <a:path extrusionOk="0" h="3134190" w="3959169">
                  <a:moveTo>
                    <a:pt x="829709" y="0"/>
                  </a:moveTo>
                  <a:cubicBezTo>
                    <a:pt x="1042050" y="0"/>
                    <a:pt x="1254391" y="81006"/>
                    <a:pt x="1416401" y="243016"/>
                  </a:cubicBezTo>
                  <a:lnTo>
                    <a:pt x="3716154" y="2542769"/>
                  </a:lnTo>
                  <a:cubicBezTo>
                    <a:pt x="3878165" y="2704780"/>
                    <a:pt x="3959170" y="2917121"/>
                    <a:pt x="3959169" y="3129462"/>
                  </a:cubicBezTo>
                  <a:lnTo>
                    <a:pt x="3958718" y="3134176"/>
                  </a:lnTo>
                  <a:lnTo>
                    <a:pt x="3943984" y="2980446"/>
                  </a:lnTo>
                  <a:cubicBezTo>
                    <a:pt x="3913607" y="2823551"/>
                    <a:pt x="3837665" y="2673731"/>
                    <a:pt x="3716156" y="2552223"/>
                  </a:cubicBezTo>
                  <a:cubicBezTo>
                    <a:pt x="3392135" y="2228201"/>
                    <a:pt x="2866793" y="2228201"/>
                    <a:pt x="2542772" y="2552223"/>
                  </a:cubicBezTo>
                  <a:lnTo>
                    <a:pt x="1960805" y="3134190"/>
                  </a:lnTo>
                  <a:lnTo>
                    <a:pt x="243016" y="1416401"/>
                  </a:lnTo>
                  <a:cubicBezTo>
                    <a:pt x="-81005" y="1092380"/>
                    <a:pt x="-81005" y="567038"/>
                    <a:pt x="243016" y="243016"/>
                  </a:cubicBezTo>
                  <a:cubicBezTo>
                    <a:pt x="405027" y="81005"/>
                    <a:pt x="617368" y="0"/>
                    <a:pt x="82970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8" name="Google Shape;3168;p191"/>
            <p:cNvSpPr/>
            <p:nvPr/>
          </p:nvSpPr>
          <p:spPr>
            <a:xfrm>
              <a:off x="2961810" y="294811"/>
              <a:ext cx="3134190" cy="3959171"/>
            </a:xfrm>
            <a:custGeom>
              <a:rect b="b" l="l" r="r" t="t"/>
              <a:pathLst>
                <a:path extrusionOk="0" h="3959171" w="3134190">
                  <a:moveTo>
                    <a:pt x="3129465" y="0"/>
                  </a:moveTo>
                  <a:lnTo>
                    <a:pt x="3134190" y="453"/>
                  </a:lnTo>
                  <a:lnTo>
                    <a:pt x="2980447" y="15189"/>
                  </a:lnTo>
                  <a:cubicBezTo>
                    <a:pt x="2823552" y="45565"/>
                    <a:pt x="2673733" y="121508"/>
                    <a:pt x="2552224" y="243016"/>
                  </a:cubicBezTo>
                  <a:cubicBezTo>
                    <a:pt x="2228203" y="567038"/>
                    <a:pt x="2228203" y="1092379"/>
                    <a:pt x="2552224" y="1416401"/>
                  </a:cubicBezTo>
                  <a:lnTo>
                    <a:pt x="3134190" y="1998367"/>
                  </a:lnTo>
                  <a:lnTo>
                    <a:pt x="1416402" y="3716156"/>
                  </a:lnTo>
                  <a:cubicBezTo>
                    <a:pt x="1092380" y="4040177"/>
                    <a:pt x="567038" y="4040177"/>
                    <a:pt x="243017" y="3716156"/>
                  </a:cubicBezTo>
                  <a:cubicBezTo>
                    <a:pt x="-81005" y="3392134"/>
                    <a:pt x="-81005" y="2866792"/>
                    <a:pt x="243016" y="2542771"/>
                  </a:cubicBezTo>
                  <a:lnTo>
                    <a:pt x="2542771" y="243016"/>
                  </a:lnTo>
                  <a:cubicBezTo>
                    <a:pt x="2704782" y="81005"/>
                    <a:pt x="2917123" y="0"/>
                    <a:pt x="31294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9" name="Google Shape;3169;p191"/>
            <p:cNvSpPr/>
            <p:nvPr/>
          </p:nvSpPr>
          <p:spPr>
            <a:xfrm>
              <a:off x="3135871" y="2778078"/>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1"/>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3170" name="Google Shape;3170;p191"/>
            <p:cNvSpPr/>
            <p:nvPr/>
          </p:nvSpPr>
          <p:spPr>
            <a:xfrm>
              <a:off x="5445078" y="46887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2"/>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3171" name="Google Shape;3171;p191"/>
            <p:cNvSpPr/>
            <p:nvPr/>
          </p:nvSpPr>
          <p:spPr>
            <a:xfrm>
              <a:off x="5445080" y="5087286"/>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rgbClr val="4585FF"/>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3172" name="Google Shape;3172;p191"/>
            <p:cNvSpPr/>
            <p:nvPr/>
          </p:nvSpPr>
          <p:spPr>
            <a:xfrm>
              <a:off x="7754286" y="277808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6"/>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grpSp>
      <p:pic>
        <p:nvPicPr>
          <p:cNvPr id="3173" name="Google Shape;3173;p191"/>
          <p:cNvPicPr preferRelativeResize="0"/>
          <p:nvPr/>
        </p:nvPicPr>
        <p:blipFill rotWithShape="1">
          <a:blip r:embed="rId4">
            <a:alphaModFix/>
          </a:blip>
          <a:srcRect b="0" l="0" r="0" t="0"/>
          <a:stretch/>
        </p:blipFill>
        <p:spPr>
          <a:xfrm>
            <a:off x="5747131" y="3088857"/>
            <a:ext cx="800277" cy="108609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p:cSld name="Infographic 5 points">
    <p:spTree>
      <p:nvGrpSpPr>
        <p:cNvPr id="3174" name="Shape 3174"/>
        <p:cNvGrpSpPr/>
        <p:nvPr/>
      </p:nvGrpSpPr>
      <p:grpSpPr>
        <a:xfrm>
          <a:off x="0" y="0"/>
          <a:ext cx="0" cy="0"/>
          <a:chOff x="0" y="0"/>
          <a:chExt cx="0" cy="0"/>
        </a:xfrm>
      </p:grpSpPr>
      <p:grpSp>
        <p:nvGrpSpPr>
          <p:cNvPr id="3175" name="Google Shape;3175;p192"/>
          <p:cNvGrpSpPr/>
          <p:nvPr/>
        </p:nvGrpSpPr>
        <p:grpSpPr>
          <a:xfrm>
            <a:off x="4086949" y="1619982"/>
            <a:ext cx="4018128" cy="3820757"/>
            <a:chOff x="2560320" y="912029"/>
            <a:chExt cx="4023358" cy="3825730"/>
          </a:xfrm>
        </p:grpSpPr>
        <p:sp>
          <p:nvSpPr>
            <p:cNvPr id="3176" name="Google Shape;3176;p192"/>
            <p:cNvSpPr/>
            <p:nvPr/>
          </p:nvSpPr>
          <p:spPr>
            <a:xfrm>
              <a:off x="3356593" y="3730686"/>
              <a:ext cx="2431221" cy="1007073"/>
            </a:xfrm>
            <a:custGeom>
              <a:rect b="b" l="l" r="r" t="t"/>
              <a:pathLst>
                <a:path extrusionOk="0" h="2446" w="5905">
                  <a:moveTo>
                    <a:pt x="1780" y="0"/>
                  </a:moveTo>
                  <a:lnTo>
                    <a:pt x="0" y="2446"/>
                  </a:lnTo>
                  <a:lnTo>
                    <a:pt x="5905" y="2446"/>
                  </a:lnTo>
                  <a:lnTo>
                    <a:pt x="4387" y="359"/>
                  </a:lnTo>
                  <a:lnTo>
                    <a:pt x="4127" y="0"/>
                  </a:lnTo>
                  <a:lnTo>
                    <a:pt x="1780" y="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77" name="Google Shape;3177;p192"/>
            <p:cNvSpPr/>
            <p:nvPr/>
          </p:nvSpPr>
          <p:spPr>
            <a:xfrm>
              <a:off x="3356593" y="3730686"/>
              <a:ext cx="732866" cy="1007073"/>
            </a:xfrm>
            <a:custGeom>
              <a:rect b="b" l="l" r="r" t="t"/>
              <a:pathLst>
                <a:path extrusionOk="0" h="2446" w="1780">
                  <a:moveTo>
                    <a:pt x="1780" y="0"/>
                  </a:moveTo>
                  <a:lnTo>
                    <a:pt x="0" y="2446"/>
                  </a:lnTo>
                  <a:lnTo>
                    <a:pt x="1780" y="2446"/>
                  </a:lnTo>
                  <a:lnTo>
                    <a:pt x="1780" y="0"/>
                  </a:lnTo>
                  <a:lnTo>
                    <a:pt x="178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78" name="Google Shape;3178;p192"/>
            <p:cNvSpPr/>
            <p:nvPr/>
          </p:nvSpPr>
          <p:spPr>
            <a:xfrm>
              <a:off x="5055775" y="3730686"/>
              <a:ext cx="732043" cy="1007073"/>
            </a:xfrm>
            <a:custGeom>
              <a:rect b="b" l="l" r="r" t="t"/>
              <a:pathLst>
                <a:path extrusionOk="0" h="2446" w="1778">
                  <a:moveTo>
                    <a:pt x="260" y="359"/>
                  </a:moveTo>
                  <a:lnTo>
                    <a:pt x="0" y="0"/>
                  </a:lnTo>
                  <a:lnTo>
                    <a:pt x="0" y="2446"/>
                  </a:lnTo>
                  <a:lnTo>
                    <a:pt x="1778" y="2446"/>
                  </a:lnTo>
                  <a:lnTo>
                    <a:pt x="260" y="359"/>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79" name="Google Shape;3179;p192"/>
            <p:cNvSpPr/>
            <p:nvPr/>
          </p:nvSpPr>
          <p:spPr>
            <a:xfrm>
              <a:off x="5100653" y="2393409"/>
              <a:ext cx="1483024" cy="2312234"/>
            </a:xfrm>
            <a:custGeom>
              <a:rect b="b" l="l" r="r" t="t"/>
              <a:pathLst>
                <a:path extrusionOk="0" h="5616" w="3602">
                  <a:moveTo>
                    <a:pt x="0" y="3167"/>
                  </a:moveTo>
                  <a:lnTo>
                    <a:pt x="1777" y="5616"/>
                  </a:lnTo>
                  <a:lnTo>
                    <a:pt x="3602" y="0"/>
                  </a:lnTo>
                  <a:lnTo>
                    <a:pt x="1146" y="799"/>
                  </a:lnTo>
                  <a:lnTo>
                    <a:pt x="726" y="936"/>
                  </a:lnTo>
                  <a:lnTo>
                    <a:pt x="0" y="3167"/>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0" name="Google Shape;3180;p192"/>
            <p:cNvSpPr/>
            <p:nvPr/>
          </p:nvSpPr>
          <p:spPr>
            <a:xfrm>
              <a:off x="5100653" y="3697336"/>
              <a:ext cx="958490" cy="1008308"/>
            </a:xfrm>
            <a:custGeom>
              <a:rect b="b" l="l" r="r" t="t"/>
              <a:pathLst>
                <a:path extrusionOk="0" h="2449" w="2328">
                  <a:moveTo>
                    <a:pt x="0" y="0"/>
                  </a:moveTo>
                  <a:lnTo>
                    <a:pt x="1777" y="2449"/>
                  </a:lnTo>
                  <a:lnTo>
                    <a:pt x="2328" y="757"/>
                  </a:lnTo>
                  <a:lnTo>
                    <a:pt x="0" y="0"/>
                  </a:lnTo>
                  <a:lnTo>
                    <a:pt x="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1" name="Google Shape;3181;p192"/>
            <p:cNvSpPr/>
            <p:nvPr/>
          </p:nvSpPr>
          <p:spPr>
            <a:xfrm>
              <a:off x="5399564" y="2393409"/>
              <a:ext cx="1184114" cy="696634"/>
            </a:xfrm>
            <a:custGeom>
              <a:rect b="b" l="l" r="r" t="t"/>
              <a:pathLst>
                <a:path extrusionOk="0" h="1692" w="2876">
                  <a:moveTo>
                    <a:pt x="420" y="799"/>
                  </a:moveTo>
                  <a:lnTo>
                    <a:pt x="0" y="936"/>
                  </a:lnTo>
                  <a:lnTo>
                    <a:pt x="2328" y="1692"/>
                  </a:lnTo>
                  <a:lnTo>
                    <a:pt x="2876" y="0"/>
                  </a:lnTo>
                  <a:lnTo>
                    <a:pt x="420" y="799"/>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2" name="Google Shape;3182;p192"/>
            <p:cNvSpPr/>
            <p:nvPr/>
          </p:nvSpPr>
          <p:spPr>
            <a:xfrm>
              <a:off x="4599586" y="912029"/>
              <a:ext cx="1966798" cy="1813226"/>
            </a:xfrm>
            <a:custGeom>
              <a:rect b="b" l="l" r="r" t="t"/>
              <a:pathLst>
                <a:path extrusionOk="0" h="4404" w="4777">
                  <a:moveTo>
                    <a:pt x="1900" y="4404"/>
                  </a:moveTo>
                  <a:lnTo>
                    <a:pt x="4777" y="3470"/>
                  </a:lnTo>
                  <a:lnTo>
                    <a:pt x="0" y="0"/>
                  </a:lnTo>
                  <a:lnTo>
                    <a:pt x="0" y="2581"/>
                  </a:lnTo>
                  <a:lnTo>
                    <a:pt x="0" y="3026"/>
                  </a:lnTo>
                  <a:lnTo>
                    <a:pt x="1900" y="4404"/>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3" name="Google Shape;3183;p192"/>
            <p:cNvSpPr/>
            <p:nvPr/>
          </p:nvSpPr>
          <p:spPr>
            <a:xfrm>
              <a:off x="5381860" y="1909634"/>
              <a:ext cx="1184526" cy="815622"/>
            </a:xfrm>
            <a:custGeom>
              <a:rect b="b" l="l" r="r" t="t"/>
              <a:pathLst>
                <a:path extrusionOk="0" h="1981" w="2877">
                  <a:moveTo>
                    <a:pt x="0" y="1981"/>
                  </a:moveTo>
                  <a:lnTo>
                    <a:pt x="2877" y="1047"/>
                  </a:lnTo>
                  <a:lnTo>
                    <a:pt x="1437" y="0"/>
                  </a:lnTo>
                  <a:lnTo>
                    <a:pt x="0" y="1981"/>
                  </a:lnTo>
                  <a:lnTo>
                    <a:pt x="0" y="1981"/>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4" name="Google Shape;3184;p192"/>
            <p:cNvSpPr/>
            <p:nvPr/>
          </p:nvSpPr>
          <p:spPr>
            <a:xfrm>
              <a:off x="4599586" y="912029"/>
              <a:ext cx="592469" cy="1245872"/>
            </a:xfrm>
            <a:custGeom>
              <a:rect b="b" l="l" r="r" t="t"/>
              <a:pathLst>
                <a:path extrusionOk="0" h="3026" w="1439">
                  <a:moveTo>
                    <a:pt x="0" y="2581"/>
                  </a:moveTo>
                  <a:lnTo>
                    <a:pt x="0" y="3026"/>
                  </a:lnTo>
                  <a:lnTo>
                    <a:pt x="1439" y="1045"/>
                  </a:lnTo>
                  <a:lnTo>
                    <a:pt x="0" y="0"/>
                  </a:lnTo>
                  <a:lnTo>
                    <a:pt x="0" y="2581"/>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5" name="Google Shape;3185;p192"/>
            <p:cNvSpPr/>
            <p:nvPr/>
          </p:nvSpPr>
          <p:spPr>
            <a:xfrm>
              <a:off x="2577201" y="912029"/>
              <a:ext cx="1966798" cy="1813226"/>
            </a:xfrm>
            <a:custGeom>
              <a:rect b="b" l="l" r="r" t="t"/>
              <a:pathLst>
                <a:path extrusionOk="0" h="4404" w="4777">
                  <a:moveTo>
                    <a:pt x="4777" y="3026"/>
                  </a:moveTo>
                  <a:lnTo>
                    <a:pt x="4777" y="0"/>
                  </a:lnTo>
                  <a:lnTo>
                    <a:pt x="0" y="3470"/>
                  </a:lnTo>
                  <a:lnTo>
                    <a:pt x="2456" y="4267"/>
                  </a:lnTo>
                  <a:lnTo>
                    <a:pt x="2879" y="4404"/>
                  </a:lnTo>
                  <a:lnTo>
                    <a:pt x="4777" y="3026"/>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6" name="Google Shape;3186;p192"/>
            <p:cNvSpPr/>
            <p:nvPr/>
          </p:nvSpPr>
          <p:spPr>
            <a:xfrm>
              <a:off x="3952357" y="912029"/>
              <a:ext cx="591645" cy="1245872"/>
            </a:xfrm>
            <a:custGeom>
              <a:rect b="b" l="l" r="r" t="t"/>
              <a:pathLst>
                <a:path extrusionOk="0" h="3026" w="1437">
                  <a:moveTo>
                    <a:pt x="1437" y="3026"/>
                  </a:moveTo>
                  <a:lnTo>
                    <a:pt x="1437" y="0"/>
                  </a:lnTo>
                  <a:lnTo>
                    <a:pt x="0" y="1045"/>
                  </a:lnTo>
                  <a:lnTo>
                    <a:pt x="1437" y="3026"/>
                  </a:lnTo>
                  <a:lnTo>
                    <a:pt x="1437" y="302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7" name="Google Shape;3187;p192"/>
            <p:cNvSpPr/>
            <p:nvPr/>
          </p:nvSpPr>
          <p:spPr>
            <a:xfrm>
              <a:off x="2577201" y="1910458"/>
              <a:ext cx="1185349" cy="814799"/>
            </a:xfrm>
            <a:custGeom>
              <a:rect b="b" l="l" r="r" t="t"/>
              <a:pathLst>
                <a:path extrusionOk="0" h="1979" w="2879">
                  <a:moveTo>
                    <a:pt x="2456" y="1842"/>
                  </a:moveTo>
                  <a:lnTo>
                    <a:pt x="2879" y="1979"/>
                  </a:lnTo>
                  <a:lnTo>
                    <a:pt x="1439" y="0"/>
                  </a:lnTo>
                  <a:lnTo>
                    <a:pt x="0" y="1045"/>
                  </a:lnTo>
                  <a:lnTo>
                    <a:pt x="2456" y="1842"/>
                  </a:lnTo>
                  <a:close/>
                </a:path>
              </a:pathLst>
            </a:custGeom>
            <a:solidFill>
              <a:schemeClr val="dk1">
                <a:alpha val="2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8" name="Google Shape;3188;p192"/>
            <p:cNvSpPr/>
            <p:nvPr/>
          </p:nvSpPr>
          <p:spPr>
            <a:xfrm>
              <a:off x="2560320" y="2393409"/>
              <a:ext cx="1483436" cy="2312234"/>
            </a:xfrm>
            <a:custGeom>
              <a:rect b="b" l="l" r="r" t="t"/>
              <a:pathLst>
                <a:path extrusionOk="0" h="5616" w="3603">
                  <a:moveTo>
                    <a:pt x="2880" y="936"/>
                  </a:moveTo>
                  <a:lnTo>
                    <a:pt x="0" y="0"/>
                  </a:lnTo>
                  <a:lnTo>
                    <a:pt x="1825" y="5616"/>
                  </a:lnTo>
                  <a:lnTo>
                    <a:pt x="3343" y="3527"/>
                  </a:lnTo>
                  <a:lnTo>
                    <a:pt x="3603" y="3167"/>
                  </a:lnTo>
                  <a:lnTo>
                    <a:pt x="2880" y="936"/>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89" name="Google Shape;3189;p192"/>
            <p:cNvSpPr/>
            <p:nvPr/>
          </p:nvSpPr>
          <p:spPr>
            <a:xfrm>
              <a:off x="2560320" y="2393409"/>
              <a:ext cx="1185761" cy="696634"/>
            </a:xfrm>
            <a:custGeom>
              <a:rect b="b" l="l" r="r" t="t"/>
              <a:pathLst>
                <a:path extrusionOk="0" h="1692" w="2880">
                  <a:moveTo>
                    <a:pt x="2880" y="936"/>
                  </a:moveTo>
                  <a:lnTo>
                    <a:pt x="0" y="0"/>
                  </a:lnTo>
                  <a:lnTo>
                    <a:pt x="549" y="1692"/>
                  </a:lnTo>
                  <a:lnTo>
                    <a:pt x="2880" y="936"/>
                  </a:lnTo>
                  <a:lnTo>
                    <a:pt x="2880" y="93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190" name="Google Shape;3190;p192"/>
            <p:cNvSpPr/>
            <p:nvPr/>
          </p:nvSpPr>
          <p:spPr>
            <a:xfrm>
              <a:off x="3085267" y="3697336"/>
              <a:ext cx="958490" cy="1008308"/>
            </a:xfrm>
            <a:custGeom>
              <a:rect b="b" l="l" r="r" t="t"/>
              <a:pathLst>
                <a:path extrusionOk="0" h="2449" w="2328">
                  <a:moveTo>
                    <a:pt x="2068" y="360"/>
                  </a:moveTo>
                  <a:lnTo>
                    <a:pt x="2328" y="0"/>
                  </a:lnTo>
                  <a:lnTo>
                    <a:pt x="0" y="757"/>
                  </a:lnTo>
                  <a:lnTo>
                    <a:pt x="550" y="2449"/>
                  </a:lnTo>
                  <a:lnTo>
                    <a:pt x="2068" y="360"/>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3191" name="Google Shape;3191;p19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192" name="Google Shape;3192;p19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193" name="Google Shape;3193;p19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94" name="Google Shape;3194;p192"/>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195" name="Google Shape;3195;p192"/>
          <p:cNvSpPr txBox="1"/>
          <p:nvPr>
            <p:ph idx="1" type="body"/>
          </p:nvPr>
        </p:nvSpPr>
        <p:spPr>
          <a:xfrm>
            <a:off x="7738110" y="16761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96" name="Google Shape;3196;p192"/>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97" name="Google Shape;3197;p192"/>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98" name="Google Shape;3198;p192"/>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199" name="Google Shape;3199;p192"/>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3200" name="Google Shape;3200;p192"/>
          <p:cNvPicPr preferRelativeResize="0"/>
          <p:nvPr/>
        </p:nvPicPr>
        <p:blipFill rotWithShape="1">
          <a:blip r:embed="rId4">
            <a:alphaModFix/>
          </a:blip>
          <a:srcRect b="0" l="0" r="0" t="0"/>
          <a:stretch/>
        </p:blipFill>
        <p:spPr>
          <a:xfrm>
            <a:off x="5733782" y="3149660"/>
            <a:ext cx="800277" cy="108609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b">
  <p:cSld name="Infographic 5 points- b">
    <p:spTree>
      <p:nvGrpSpPr>
        <p:cNvPr id="3201" name="Shape 3201"/>
        <p:cNvGrpSpPr/>
        <p:nvPr/>
      </p:nvGrpSpPr>
      <p:grpSpPr>
        <a:xfrm>
          <a:off x="0" y="0"/>
          <a:ext cx="0" cy="0"/>
          <a:chOff x="0" y="0"/>
          <a:chExt cx="0" cy="0"/>
        </a:xfrm>
      </p:grpSpPr>
      <p:grpSp>
        <p:nvGrpSpPr>
          <p:cNvPr id="3202" name="Google Shape;3202;p193"/>
          <p:cNvGrpSpPr/>
          <p:nvPr/>
        </p:nvGrpSpPr>
        <p:grpSpPr>
          <a:xfrm>
            <a:off x="4179203" y="1606433"/>
            <a:ext cx="3834550" cy="3645231"/>
            <a:chOff x="16154400" y="-6076950"/>
            <a:chExt cx="18199100" cy="17300575"/>
          </a:xfrm>
        </p:grpSpPr>
        <p:sp>
          <p:nvSpPr>
            <p:cNvPr id="3203" name="Google Shape;3203;p193"/>
            <p:cNvSpPr/>
            <p:nvPr/>
          </p:nvSpPr>
          <p:spPr>
            <a:xfrm>
              <a:off x="25253950" y="536575"/>
              <a:ext cx="9099550" cy="10687050"/>
            </a:xfrm>
            <a:custGeom>
              <a:rect b="b" l="l" r="r" t="t"/>
              <a:pathLst>
                <a:path extrusionOk="0" h="6732" w="5732">
                  <a:moveTo>
                    <a:pt x="0" y="1862"/>
                  </a:moveTo>
                  <a:lnTo>
                    <a:pt x="3538" y="6732"/>
                  </a:lnTo>
                  <a:lnTo>
                    <a:pt x="5732" y="0"/>
                  </a:lnTo>
                  <a:lnTo>
                    <a:pt x="0" y="186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4" name="Google Shape;3204;p193"/>
            <p:cNvSpPr/>
            <p:nvPr/>
          </p:nvSpPr>
          <p:spPr>
            <a:xfrm>
              <a:off x="25253950" y="-6076950"/>
              <a:ext cx="9099550" cy="9569450"/>
            </a:xfrm>
            <a:custGeom>
              <a:rect b="b" l="l" r="r" t="t"/>
              <a:pathLst>
                <a:path extrusionOk="0" h="6028" w="5732">
                  <a:moveTo>
                    <a:pt x="0" y="0"/>
                  </a:moveTo>
                  <a:lnTo>
                    <a:pt x="0" y="6028"/>
                  </a:lnTo>
                  <a:lnTo>
                    <a:pt x="5732" y="4166"/>
                  </a:lnTo>
                  <a:lnTo>
                    <a:pt x="0"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5" name="Google Shape;3205;p193"/>
            <p:cNvSpPr/>
            <p:nvPr/>
          </p:nvSpPr>
          <p:spPr>
            <a:xfrm>
              <a:off x="16154400" y="536575"/>
              <a:ext cx="9099550" cy="10687050"/>
            </a:xfrm>
            <a:custGeom>
              <a:rect b="b" l="l" r="r" t="t"/>
              <a:pathLst>
                <a:path extrusionOk="0" h="6732" w="5732">
                  <a:moveTo>
                    <a:pt x="2193" y="6732"/>
                  </a:moveTo>
                  <a:lnTo>
                    <a:pt x="5732" y="1862"/>
                  </a:lnTo>
                  <a:lnTo>
                    <a:pt x="0" y="0"/>
                  </a:lnTo>
                  <a:lnTo>
                    <a:pt x="2193" y="6732"/>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6" name="Google Shape;3206;p193"/>
            <p:cNvSpPr/>
            <p:nvPr/>
          </p:nvSpPr>
          <p:spPr>
            <a:xfrm>
              <a:off x="16154400" y="-6076950"/>
              <a:ext cx="9099550" cy="9569450"/>
            </a:xfrm>
            <a:custGeom>
              <a:rect b="b" l="l" r="r" t="t"/>
              <a:pathLst>
                <a:path extrusionOk="0" h="6028" w="5732">
                  <a:moveTo>
                    <a:pt x="5732" y="0"/>
                  </a:moveTo>
                  <a:lnTo>
                    <a:pt x="0" y="4166"/>
                  </a:lnTo>
                  <a:lnTo>
                    <a:pt x="5732" y="6028"/>
                  </a:lnTo>
                  <a:lnTo>
                    <a:pt x="5732"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7" name="Google Shape;3207;p193"/>
            <p:cNvSpPr/>
            <p:nvPr/>
          </p:nvSpPr>
          <p:spPr>
            <a:xfrm>
              <a:off x="19635788" y="3492500"/>
              <a:ext cx="11234738" cy="7731125"/>
            </a:xfrm>
            <a:custGeom>
              <a:rect b="b" l="l" r="r" t="t"/>
              <a:pathLst>
                <a:path extrusionOk="0" h="4870" w="7077">
                  <a:moveTo>
                    <a:pt x="0" y="4870"/>
                  </a:moveTo>
                  <a:lnTo>
                    <a:pt x="7077" y="4870"/>
                  </a:lnTo>
                  <a:lnTo>
                    <a:pt x="3539" y="0"/>
                  </a:lnTo>
                  <a:lnTo>
                    <a:pt x="0" y="487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8" name="Google Shape;3208;p193"/>
            <p:cNvSpPr/>
            <p:nvPr/>
          </p:nvSpPr>
          <p:spPr>
            <a:xfrm>
              <a:off x="21634244" y="-133102"/>
              <a:ext cx="7242908" cy="7237240"/>
            </a:xfrm>
            <a:custGeom>
              <a:rect b="b" l="l" r="r" t="t"/>
              <a:pathLst>
                <a:path extrusionOk="0" h="6081714" w="6086477">
                  <a:moveTo>
                    <a:pt x="3043240" y="0"/>
                  </a:moveTo>
                  <a:cubicBezTo>
                    <a:pt x="4723972" y="0"/>
                    <a:pt x="6086477" y="1361438"/>
                    <a:pt x="6086477" y="3040857"/>
                  </a:cubicBezTo>
                  <a:cubicBezTo>
                    <a:pt x="6086477" y="4720276"/>
                    <a:pt x="4723972" y="6081714"/>
                    <a:pt x="3043240" y="6081714"/>
                  </a:cubicBezTo>
                  <a:cubicBezTo>
                    <a:pt x="1362504" y="6081714"/>
                    <a:pt x="0" y="4720276"/>
                    <a:pt x="0" y="3040857"/>
                  </a:cubicBezTo>
                  <a:cubicBezTo>
                    <a:pt x="0" y="1361438"/>
                    <a:pt x="1362504" y="0"/>
                    <a:pt x="304324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209" name="Google Shape;3209;p19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210" name="Google Shape;3210;p193"/>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211" name="Google Shape;3211;p193"/>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212" name="Google Shape;3212;p193"/>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213" name="Google Shape;3213;p193"/>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14" name="Google Shape;3214;p193"/>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15" name="Google Shape;3215;p193"/>
          <p:cNvSpPr txBox="1"/>
          <p:nvPr>
            <p:ph idx="3" type="body"/>
          </p:nvPr>
        </p:nvSpPr>
        <p:spPr>
          <a:xfrm>
            <a:off x="1471900" y="1620825"/>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16" name="Google Shape;3216;p193"/>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17" name="Google Shape;3217;p193"/>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3218" name="Google Shape;3218;p193"/>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4">
  <p:cSld name="Infographic 04">
    <p:spTree>
      <p:nvGrpSpPr>
        <p:cNvPr id="3219" name="Shape 3219"/>
        <p:cNvGrpSpPr/>
        <p:nvPr/>
      </p:nvGrpSpPr>
      <p:grpSpPr>
        <a:xfrm>
          <a:off x="0" y="0"/>
          <a:ext cx="0" cy="0"/>
          <a:chOff x="0" y="0"/>
          <a:chExt cx="0" cy="0"/>
        </a:xfrm>
      </p:grpSpPr>
      <p:sp>
        <p:nvSpPr>
          <p:cNvPr id="3220" name="Google Shape;3220;p19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221" name="Google Shape;3221;p19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222" name="Google Shape;3222;p194"/>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223" name="Google Shape;3223;p194"/>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3224" name="Google Shape;3224;p194"/>
          <p:cNvSpPr txBox="1"/>
          <p:nvPr>
            <p:ph idx="1" type="body"/>
          </p:nvPr>
        </p:nvSpPr>
        <p:spPr>
          <a:xfrm>
            <a:off x="8316065" y="1460430"/>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25" name="Google Shape;3225;p194"/>
          <p:cNvSpPr txBox="1"/>
          <p:nvPr>
            <p:ph idx="2" type="body"/>
          </p:nvPr>
        </p:nvSpPr>
        <p:spPr>
          <a:xfrm>
            <a:off x="8524253" y="3231726"/>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26" name="Google Shape;3226;p194"/>
          <p:cNvSpPr txBox="1"/>
          <p:nvPr>
            <p:ph idx="3" type="body"/>
          </p:nvPr>
        </p:nvSpPr>
        <p:spPr>
          <a:xfrm>
            <a:off x="831606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27" name="Google Shape;3227;p194"/>
          <p:cNvSpPr txBox="1"/>
          <p:nvPr>
            <p:ph idx="4" type="body"/>
          </p:nvPr>
        </p:nvSpPr>
        <p:spPr>
          <a:xfrm>
            <a:off x="591715" y="1460431"/>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28" name="Google Shape;3228;p194"/>
          <p:cNvSpPr txBox="1"/>
          <p:nvPr>
            <p:ph idx="5" type="body"/>
          </p:nvPr>
        </p:nvSpPr>
        <p:spPr>
          <a:xfrm>
            <a:off x="352701" y="3232292"/>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29" name="Google Shape;3229;p194"/>
          <p:cNvSpPr txBox="1"/>
          <p:nvPr>
            <p:ph idx="6" type="body"/>
          </p:nvPr>
        </p:nvSpPr>
        <p:spPr>
          <a:xfrm>
            <a:off x="59171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230" name="Google Shape;3230;p194"/>
          <p:cNvGrpSpPr/>
          <p:nvPr/>
        </p:nvGrpSpPr>
        <p:grpSpPr>
          <a:xfrm>
            <a:off x="3993295" y="1276771"/>
            <a:ext cx="4205215" cy="4855481"/>
            <a:chOff x="2936240" y="917679"/>
            <a:chExt cx="3271522" cy="3777409"/>
          </a:xfrm>
        </p:grpSpPr>
        <p:sp>
          <p:nvSpPr>
            <p:cNvPr id="3231" name="Google Shape;3231;p194"/>
            <p:cNvSpPr/>
            <p:nvPr/>
          </p:nvSpPr>
          <p:spPr>
            <a:xfrm>
              <a:off x="2936240" y="917681"/>
              <a:ext cx="1635676" cy="1568433"/>
            </a:xfrm>
            <a:custGeom>
              <a:rect b="b" l="l" r="r" t="t"/>
              <a:pathLst>
                <a:path extrusionOk="0" h="9050" w="9438">
                  <a:moveTo>
                    <a:pt x="9438" y="7202"/>
                  </a:moveTo>
                  <a:lnTo>
                    <a:pt x="9438" y="0"/>
                  </a:lnTo>
                  <a:lnTo>
                    <a:pt x="9438" y="0"/>
                  </a:lnTo>
                  <a:lnTo>
                    <a:pt x="0" y="5449"/>
                  </a:lnTo>
                  <a:lnTo>
                    <a:pt x="6239" y="9050"/>
                  </a:lnTo>
                  <a:lnTo>
                    <a:pt x="9438" y="7202"/>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2" name="Google Shape;3232;p194"/>
            <p:cNvSpPr/>
            <p:nvPr/>
          </p:nvSpPr>
          <p:spPr>
            <a:xfrm>
              <a:off x="2936240" y="1862032"/>
              <a:ext cx="1081265" cy="1888705"/>
            </a:xfrm>
            <a:custGeom>
              <a:rect b="b" l="l" r="r" t="t"/>
              <a:pathLst>
                <a:path extrusionOk="0" h="10898" w="6239">
                  <a:moveTo>
                    <a:pt x="6239" y="3601"/>
                  </a:moveTo>
                  <a:lnTo>
                    <a:pt x="6239" y="3601"/>
                  </a:lnTo>
                  <a:lnTo>
                    <a:pt x="0" y="0"/>
                  </a:lnTo>
                  <a:lnTo>
                    <a:pt x="0" y="0"/>
                  </a:lnTo>
                  <a:lnTo>
                    <a:pt x="0" y="10898"/>
                  </a:lnTo>
                  <a:lnTo>
                    <a:pt x="6239" y="7297"/>
                  </a:lnTo>
                  <a:lnTo>
                    <a:pt x="6239" y="3601"/>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3" name="Google Shape;3233;p194"/>
            <p:cNvSpPr/>
            <p:nvPr/>
          </p:nvSpPr>
          <p:spPr>
            <a:xfrm>
              <a:off x="4571913" y="917681"/>
              <a:ext cx="1635849" cy="1568433"/>
            </a:xfrm>
            <a:custGeom>
              <a:rect b="b" l="l" r="r" t="t"/>
              <a:pathLst>
                <a:path extrusionOk="0" h="9050" w="9439">
                  <a:moveTo>
                    <a:pt x="3200" y="9050"/>
                  </a:moveTo>
                  <a:lnTo>
                    <a:pt x="9439" y="5449"/>
                  </a:lnTo>
                  <a:lnTo>
                    <a:pt x="0" y="0"/>
                  </a:lnTo>
                  <a:lnTo>
                    <a:pt x="0" y="7202"/>
                  </a:lnTo>
                  <a:lnTo>
                    <a:pt x="3200" y="905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4" name="Google Shape;3234;p194"/>
            <p:cNvSpPr/>
            <p:nvPr/>
          </p:nvSpPr>
          <p:spPr>
            <a:xfrm>
              <a:off x="4571913" y="3126655"/>
              <a:ext cx="1635849" cy="1568433"/>
            </a:xfrm>
            <a:custGeom>
              <a:rect b="b" l="l" r="r" t="t"/>
              <a:pathLst>
                <a:path extrusionOk="0" h="9050" w="9439">
                  <a:moveTo>
                    <a:pt x="3202" y="0"/>
                  </a:moveTo>
                  <a:lnTo>
                    <a:pt x="0" y="1847"/>
                  </a:lnTo>
                  <a:lnTo>
                    <a:pt x="0" y="1847"/>
                  </a:lnTo>
                  <a:lnTo>
                    <a:pt x="0" y="9050"/>
                  </a:lnTo>
                  <a:lnTo>
                    <a:pt x="0" y="9050"/>
                  </a:lnTo>
                  <a:lnTo>
                    <a:pt x="9439" y="3601"/>
                  </a:lnTo>
                  <a:lnTo>
                    <a:pt x="9439" y="3601"/>
                  </a:lnTo>
                  <a:lnTo>
                    <a:pt x="3202" y="0"/>
                  </a:lnTo>
                  <a:lnTo>
                    <a:pt x="3202" y="0"/>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5" name="Google Shape;3235;p194"/>
            <p:cNvSpPr/>
            <p:nvPr/>
          </p:nvSpPr>
          <p:spPr>
            <a:xfrm>
              <a:off x="5126496" y="1862032"/>
              <a:ext cx="1081265" cy="1888705"/>
            </a:xfrm>
            <a:custGeom>
              <a:rect b="b" l="l" r="r" t="t"/>
              <a:pathLst>
                <a:path extrusionOk="0" h="10898" w="6239">
                  <a:moveTo>
                    <a:pt x="6239" y="0"/>
                  </a:moveTo>
                  <a:lnTo>
                    <a:pt x="0" y="3601"/>
                  </a:lnTo>
                  <a:lnTo>
                    <a:pt x="2" y="3601"/>
                  </a:lnTo>
                  <a:lnTo>
                    <a:pt x="2" y="7297"/>
                  </a:lnTo>
                  <a:lnTo>
                    <a:pt x="6239" y="10898"/>
                  </a:lnTo>
                  <a:lnTo>
                    <a:pt x="6239" y="0"/>
                  </a:lnTo>
                  <a:lnTo>
                    <a:pt x="6239"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6" name="Google Shape;3236;p194"/>
            <p:cNvSpPr/>
            <p:nvPr/>
          </p:nvSpPr>
          <p:spPr>
            <a:xfrm>
              <a:off x="2936240" y="3126655"/>
              <a:ext cx="1635676" cy="1568433"/>
            </a:xfrm>
            <a:custGeom>
              <a:rect b="b" l="l" r="r" t="t"/>
              <a:pathLst>
                <a:path extrusionOk="0" h="9050" w="9438">
                  <a:moveTo>
                    <a:pt x="6239" y="0"/>
                  </a:moveTo>
                  <a:lnTo>
                    <a:pt x="6239" y="0"/>
                  </a:lnTo>
                  <a:lnTo>
                    <a:pt x="0" y="3601"/>
                  </a:lnTo>
                  <a:lnTo>
                    <a:pt x="0" y="3601"/>
                  </a:lnTo>
                  <a:lnTo>
                    <a:pt x="9438" y="9050"/>
                  </a:lnTo>
                  <a:lnTo>
                    <a:pt x="9438" y="1847"/>
                  </a:lnTo>
                  <a:lnTo>
                    <a:pt x="6239" y="0"/>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37" name="Google Shape;3237;p194"/>
            <p:cNvSpPr/>
            <p:nvPr/>
          </p:nvSpPr>
          <p:spPr>
            <a:xfrm>
              <a:off x="4571913" y="917679"/>
              <a:ext cx="1635847" cy="1037764"/>
            </a:xfrm>
            <a:custGeom>
              <a:rect b="b" l="l" r="r" t="t"/>
              <a:pathLst>
                <a:path extrusionOk="0" h="1037764" w="1635847">
                  <a:moveTo>
                    <a:pt x="0" y="0"/>
                  </a:moveTo>
                  <a:lnTo>
                    <a:pt x="1635847" y="944351"/>
                  </a:lnTo>
                  <a:lnTo>
                    <a:pt x="1473978" y="1037764"/>
                  </a:lnTo>
                  <a:lnTo>
                    <a:pt x="0" y="186825"/>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38" name="Google Shape;3238;p194"/>
            <p:cNvSpPr/>
            <p:nvPr/>
          </p:nvSpPr>
          <p:spPr>
            <a:xfrm>
              <a:off x="4571913" y="2005011"/>
              <a:ext cx="693749" cy="481101"/>
            </a:xfrm>
            <a:custGeom>
              <a:rect b="b" l="l" r="r" t="t"/>
              <a:pathLst>
                <a:path extrusionOk="0" h="481101" w="693749">
                  <a:moveTo>
                    <a:pt x="0" y="0"/>
                  </a:moveTo>
                  <a:lnTo>
                    <a:pt x="693749" y="400513"/>
                  </a:lnTo>
                  <a:lnTo>
                    <a:pt x="554583" y="481101"/>
                  </a:lnTo>
                  <a:lnTo>
                    <a:pt x="0" y="160829"/>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39" name="Google Shape;3239;p194"/>
            <p:cNvSpPr/>
            <p:nvPr/>
          </p:nvSpPr>
          <p:spPr>
            <a:xfrm>
              <a:off x="2936240" y="1862030"/>
              <a:ext cx="161696" cy="1888702"/>
            </a:xfrm>
            <a:custGeom>
              <a:rect b="b" l="l" r="r" t="t"/>
              <a:pathLst>
                <a:path extrusionOk="0" h="1888702" w="161696">
                  <a:moveTo>
                    <a:pt x="0" y="0"/>
                  </a:moveTo>
                  <a:lnTo>
                    <a:pt x="161696" y="93413"/>
                  </a:lnTo>
                  <a:lnTo>
                    <a:pt x="161696" y="1795290"/>
                  </a:lnTo>
                  <a:lnTo>
                    <a:pt x="0" y="1888702"/>
                  </a:lnTo>
                  <a:lnTo>
                    <a:pt x="0"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0" name="Google Shape;3240;p194"/>
            <p:cNvSpPr/>
            <p:nvPr/>
          </p:nvSpPr>
          <p:spPr>
            <a:xfrm>
              <a:off x="3877818" y="2405524"/>
              <a:ext cx="139686" cy="801373"/>
            </a:xfrm>
            <a:custGeom>
              <a:rect b="b" l="l" r="r" t="t"/>
              <a:pathLst>
                <a:path extrusionOk="0" h="801373" w="139686">
                  <a:moveTo>
                    <a:pt x="347" y="0"/>
                  </a:moveTo>
                  <a:lnTo>
                    <a:pt x="139686" y="80588"/>
                  </a:lnTo>
                  <a:lnTo>
                    <a:pt x="139686" y="721132"/>
                  </a:lnTo>
                  <a:lnTo>
                    <a:pt x="0" y="801373"/>
                  </a:lnTo>
                  <a:lnTo>
                    <a:pt x="0" y="347"/>
                  </a:lnTo>
                  <a:lnTo>
                    <a:pt x="347"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1" name="Google Shape;3241;p194"/>
            <p:cNvSpPr/>
            <p:nvPr/>
          </p:nvSpPr>
          <p:spPr>
            <a:xfrm>
              <a:off x="4571913" y="3126656"/>
              <a:ext cx="694269" cy="481101"/>
            </a:xfrm>
            <a:custGeom>
              <a:rect b="b" l="l" r="r" t="t"/>
              <a:pathLst>
                <a:path extrusionOk="0" h="481101" w="694269">
                  <a:moveTo>
                    <a:pt x="554930" y="0"/>
                  </a:moveTo>
                  <a:lnTo>
                    <a:pt x="694269" y="80241"/>
                  </a:lnTo>
                  <a:lnTo>
                    <a:pt x="694269" y="80588"/>
                  </a:lnTo>
                  <a:lnTo>
                    <a:pt x="0" y="481101"/>
                  </a:lnTo>
                  <a:lnTo>
                    <a:pt x="0" y="320099"/>
                  </a:lnTo>
                  <a:lnTo>
                    <a:pt x="554930"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2" name="Google Shape;3242;p194"/>
            <p:cNvSpPr/>
            <p:nvPr/>
          </p:nvSpPr>
          <p:spPr>
            <a:xfrm>
              <a:off x="4571913" y="3657319"/>
              <a:ext cx="1635847" cy="1037764"/>
            </a:xfrm>
            <a:custGeom>
              <a:rect b="b" l="l" r="r" t="t"/>
              <a:pathLst>
                <a:path extrusionOk="0" h="1037764" w="1635847">
                  <a:moveTo>
                    <a:pt x="1474498" y="0"/>
                  </a:moveTo>
                  <a:lnTo>
                    <a:pt x="1635847" y="93413"/>
                  </a:lnTo>
                  <a:lnTo>
                    <a:pt x="0" y="1037764"/>
                  </a:lnTo>
                  <a:lnTo>
                    <a:pt x="0" y="850939"/>
                  </a:lnTo>
                  <a:lnTo>
                    <a:pt x="1474498"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3" name="Google Shape;3243;p194"/>
            <p:cNvSpPr/>
            <p:nvPr/>
          </p:nvSpPr>
          <p:spPr>
            <a:xfrm>
              <a:off x="6045893" y="1862030"/>
              <a:ext cx="161869" cy="1888702"/>
            </a:xfrm>
            <a:custGeom>
              <a:rect b="b" l="l" r="r" t="t"/>
              <a:pathLst>
                <a:path extrusionOk="0" h="1888702" w="161869">
                  <a:moveTo>
                    <a:pt x="161869" y="0"/>
                  </a:moveTo>
                  <a:lnTo>
                    <a:pt x="161869" y="1888702"/>
                  </a:lnTo>
                  <a:lnTo>
                    <a:pt x="520" y="1795290"/>
                  </a:lnTo>
                  <a:lnTo>
                    <a:pt x="520" y="93413"/>
                  </a:lnTo>
                  <a:lnTo>
                    <a:pt x="0" y="93413"/>
                  </a:lnTo>
                  <a:lnTo>
                    <a:pt x="161869"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4" name="Google Shape;3244;p194"/>
            <p:cNvSpPr/>
            <p:nvPr/>
          </p:nvSpPr>
          <p:spPr>
            <a:xfrm>
              <a:off x="5126496" y="2405524"/>
              <a:ext cx="139686" cy="801373"/>
            </a:xfrm>
            <a:custGeom>
              <a:rect b="b" l="l" r="r" t="t"/>
              <a:pathLst>
                <a:path extrusionOk="0" h="801373" w="139686">
                  <a:moveTo>
                    <a:pt x="139166" y="0"/>
                  </a:moveTo>
                  <a:lnTo>
                    <a:pt x="139686" y="347"/>
                  </a:lnTo>
                  <a:lnTo>
                    <a:pt x="139686" y="801373"/>
                  </a:lnTo>
                  <a:lnTo>
                    <a:pt x="347" y="721132"/>
                  </a:lnTo>
                  <a:lnTo>
                    <a:pt x="347" y="80588"/>
                  </a:lnTo>
                  <a:lnTo>
                    <a:pt x="0" y="80588"/>
                  </a:lnTo>
                  <a:lnTo>
                    <a:pt x="139166"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5" name="Google Shape;3245;p194"/>
            <p:cNvSpPr/>
            <p:nvPr/>
          </p:nvSpPr>
          <p:spPr>
            <a:xfrm>
              <a:off x="3877818" y="3126656"/>
              <a:ext cx="694095" cy="481101"/>
            </a:xfrm>
            <a:custGeom>
              <a:rect b="b" l="l" r="r" t="t"/>
              <a:pathLst>
                <a:path extrusionOk="0" h="481101" w="694095">
                  <a:moveTo>
                    <a:pt x="139686" y="0"/>
                  </a:moveTo>
                  <a:lnTo>
                    <a:pt x="694095" y="320099"/>
                  </a:lnTo>
                  <a:lnTo>
                    <a:pt x="694095" y="481101"/>
                  </a:lnTo>
                  <a:lnTo>
                    <a:pt x="0" y="80588"/>
                  </a:lnTo>
                  <a:lnTo>
                    <a:pt x="0" y="80241"/>
                  </a:lnTo>
                  <a:lnTo>
                    <a:pt x="13968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6" name="Google Shape;3246;p194"/>
            <p:cNvSpPr/>
            <p:nvPr/>
          </p:nvSpPr>
          <p:spPr>
            <a:xfrm>
              <a:off x="2936240" y="3657319"/>
              <a:ext cx="1635673" cy="1037764"/>
            </a:xfrm>
            <a:custGeom>
              <a:rect b="b" l="l" r="r" t="t"/>
              <a:pathLst>
                <a:path extrusionOk="0" h="1037764" w="1635673">
                  <a:moveTo>
                    <a:pt x="161696" y="0"/>
                  </a:moveTo>
                  <a:lnTo>
                    <a:pt x="1635673" y="850939"/>
                  </a:lnTo>
                  <a:lnTo>
                    <a:pt x="1635673" y="1037764"/>
                  </a:lnTo>
                  <a:lnTo>
                    <a:pt x="0" y="93413"/>
                  </a:lnTo>
                  <a:lnTo>
                    <a:pt x="16169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7" name="Google Shape;3247;p194"/>
            <p:cNvSpPr/>
            <p:nvPr/>
          </p:nvSpPr>
          <p:spPr>
            <a:xfrm>
              <a:off x="2936240" y="917679"/>
              <a:ext cx="1635673" cy="1037764"/>
            </a:xfrm>
            <a:custGeom>
              <a:rect b="b" l="l" r="r" t="t"/>
              <a:pathLst>
                <a:path extrusionOk="0" h="1037764" w="1635673">
                  <a:moveTo>
                    <a:pt x="1635673" y="0"/>
                  </a:moveTo>
                  <a:lnTo>
                    <a:pt x="1635673" y="186825"/>
                  </a:lnTo>
                  <a:lnTo>
                    <a:pt x="161696" y="1037764"/>
                  </a:lnTo>
                  <a:lnTo>
                    <a:pt x="0" y="944351"/>
                  </a:lnTo>
                  <a:lnTo>
                    <a:pt x="1635673"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3248" name="Google Shape;3248;p194"/>
            <p:cNvSpPr/>
            <p:nvPr/>
          </p:nvSpPr>
          <p:spPr>
            <a:xfrm>
              <a:off x="3878165" y="2005011"/>
              <a:ext cx="693749" cy="481101"/>
            </a:xfrm>
            <a:custGeom>
              <a:rect b="b" l="l" r="r" t="t"/>
              <a:pathLst>
                <a:path extrusionOk="0" h="481101" w="693749">
                  <a:moveTo>
                    <a:pt x="693749" y="0"/>
                  </a:moveTo>
                  <a:lnTo>
                    <a:pt x="693749" y="160829"/>
                  </a:lnTo>
                  <a:lnTo>
                    <a:pt x="139339" y="481101"/>
                  </a:lnTo>
                  <a:lnTo>
                    <a:pt x="0" y="400513"/>
                  </a:lnTo>
                  <a:lnTo>
                    <a:pt x="693749"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grpSp>
      <p:pic>
        <p:nvPicPr>
          <p:cNvPr id="3249" name="Google Shape;3249;p194"/>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p:cSld name="Infographic 4 points">
    <p:spTree>
      <p:nvGrpSpPr>
        <p:cNvPr id="345" name="Shape 345"/>
        <p:cNvGrpSpPr/>
        <p:nvPr/>
      </p:nvGrpSpPr>
      <p:grpSpPr>
        <a:xfrm>
          <a:off x="0" y="0"/>
          <a:ext cx="0" cy="0"/>
          <a:chOff x="0" y="0"/>
          <a:chExt cx="0" cy="0"/>
        </a:xfrm>
      </p:grpSpPr>
      <p:sp>
        <p:nvSpPr>
          <p:cNvPr id="346" name="Google Shape;346;p2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47" name="Google Shape;347;p2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48" name="Google Shape;348;p20"/>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49" name="Google Shape;349;p20"/>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350" name="Google Shape;350;p20"/>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51" name="Google Shape;351;p20"/>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52" name="Google Shape;352;p20"/>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53" name="Google Shape;353;p20"/>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54" name="Google Shape;354;p20"/>
          <p:cNvGrpSpPr/>
          <p:nvPr/>
        </p:nvGrpSpPr>
        <p:grpSpPr>
          <a:xfrm>
            <a:off x="3977207" y="1635960"/>
            <a:ext cx="4237000" cy="4237019"/>
            <a:chOff x="3060080" y="392992"/>
            <a:chExt cx="6071941" cy="6071967"/>
          </a:xfrm>
        </p:grpSpPr>
        <p:sp>
          <p:nvSpPr>
            <p:cNvPr id="355" name="Google Shape;355;p20"/>
            <p:cNvSpPr/>
            <p:nvPr/>
          </p:nvSpPr>
          <p:spPr>
            <a:xfrm>
              <a:off x="4591572" y="392992"/>
              <a:ext cx="3284914" cy="3413238"/>
            </a:xfrm>
            <a:custGeom>
              <a:rect b="b" l="l" r="r" t="t"/>
              <a:pathLst>
                <a:path extrusionOk="0" h="3413238" w="3284914">
                  <a:moveTo>
                    <a:pt x="1505216" y="0"/>
                  </a:moveTo>
                  <a:cubicBezTo>
                    <a:pt x="1661510" y="-7"/>
                    <a:pt x="1817802" y="59612"/>
                    <a:pt x="1937050" y="178860"/>
                  </a:cubicBezTo>
                  <a:cubicBezTo>
                    <a:pt x="1937050" y="178860"/>
                    <a:pt x="1937050" y="178860"/>
                    <a:pt x="3164102" y="1405912"/>
                  </a:cubicBezTo>
                  <a:lnTo>
                    <a:pt x="3284914" y="1526724"/>
                  </a:lnTo>
                  <a:cubicBezTo>
                    <a:pt x="3281301" y="1526724"/>
                    <a:pt x="3275880" y="1524918"/>
                    <a:pt x="3272266" y="1524918"/>
                  </a:cubicBezTo>
                  <a:cubicBezTo>
                    <a:pt x="3261425" y="1521305"/>
                    <a:pt x="3252391" y="1519498"/>
                    <a:pt x="3241550" y="1519499"/>
                  </a:cubicBezTo>
                  <a:cubicBezTo>
                    <a:pt x="3237936" y="1519499"/>
                    <a:pt x="3232515" y="1517692"/>
                    <a:pt x="3227095" y="1515886"/>
                  </a:cubicBezTo>
                  <a:cubicBezTo>
                    <a:pt x="3218061" y="1514079"/>
                    <a:pt x="3209026" y="1512273"/>
                    <a:pt x="3199992" y="1510466"/>
                  </a:cubicBezTo>
                  <a:cubicBezTo>
                    <a:pt x="3194571" y="1512274"/>
                    <a:pt x="3189151" y="1510467"/>
                    <a:pt x="3183730" y="1508660"/>
                  </a:cubicBezTo>
                  <a:cubicBezTo>
                    <a:pt x="3176503" y="1508661"/>
                    <a:pt x="3167468" y="1506854"/>
                    <a:pt x="3158434" y="1505048"/>
                  </a:cubicBezTo>
                  <a:cubicBezTo>
                    <a:pt x="3151207" y="1505048"/>
                    <a:pt x="3147593" y="1505048"/>
                    <a:pt x="3142172" y="1503242"/>
                  </a:cubicBezTo>
                  <a:cubicBezTo>
                    <a:pt x="3133138" y="1501435"/>
                    <a:pt x="3124104" y="1499629"/>
                    <a:pt x="3113262" y="1499629"/>
                  </a:cubicBezTo>
                  <a:cubicBezTo>
                    <a:pt x="3109649" y="1499630"/>
                    <a:pt x="3104228" y="1497823"/>
                    <a:pt x="3097001" y="1497823"/>
                  </a:cubicBezTo>
                  <a:cubicBezTo>
                    <a:pt x="3089773" y="1497824"/>
                    <a:pt x="3080739" y="1496017"/>
                    <a:pt x="3071705" y="1494211"/>
                  </a:cubicBezTo>
                  <a:cubicBezTo>
                    <a:pt x="3068091" y="1494211"/>
                    <a:pt x="3060863" y="1494211"/>
                    <a:pt x="3055443" y="1492405"/>
                  </a:cubicBezTo>
                  <a:cubicBezTo>
                    <a:pt x="3048215" y="1492405"/>
                    <a:pt x="3039181" y="1490599"/>
                    <a:pt x="3028340" y="1490599"/>
                  </a:cubicBezTo>
                  <a:cubicBezTo>
                    <a:pt x="3024726" y="1490599"/>
                    <a:pt x="3019305" y="1488793"/>
                    <a:pt x="3012078" y="1488793"/>
                  </a:cubicBezTo>
                  <a:cubicBezTo>
                    <a:pt x="3004850" y="1488793"/>
                    <a:pt x="2995816" y="1486987"/>
                    <a:pt x="2986782" y="1485181"/>
                  </a:cubicBezTo>
                  <a:cubicBezTo>
                    <a:pt x="2981361" y="1486988"/>
                    <a:pt x="2975941" y="1485181"/>
                    <a:pt x="2972327" y="1485181"/>
                  </a:cubicBezTo>
                  <a:cubicBezTo>
                    <a:pt x="2961486" y="1485182"/>
                    <a:pt x="2952451" y="1483375"/>
                    <a:pt x="2945224" y="1483376"/>
                  </a:cubicBezTo>
                  <a:cubicBezTo>
                    <a:pt x="2937996" y="1483376"/>
                    <a:pt x="2934382" y="1483376"/>
                    <a:pt x="2927155" y="1483377"/>
                  </a:cubicBezTo>
                  <a:cubicBezTo>
                    <a:pt x="2918121" y="1481570"/>
                    <a:pt x="2910893" y="1481571"/>
                    <a:pt x="2901859" y="1479764"/>
                  </a:cubicBezTo>
                  <a:cubicBezTo>
                    <a:pt x="2896438" y="1481571"/>
                    <a:pt x="2891018" y="1479765"/>
                    <a:pt x="2885597" y="1481572"/>
                  </a:cubicBezTo>
                  <a:cubicBezTo>
                    <a:pt x="2876562" y="1479765"/>
                    <a:pt x="2867528" y="1477959"/>
                    <a:pt x="2858494" y="1479766"/>
                  </a:cubicBezTo>
                  <a:cubicBezTo>
                    <a:pt x="2853073" y="1477960"/>
                    <a:pt x="2847652" y="1479767"/>
                    <a:pt x="2842232" y="1477960"/>
                  </a:cubicBezTo>
                  <a:cubicBezTo>
                    <a:pt x="2835004" y="1477960"/>
                    <a:pt x="2824163" y="1477961"/>
                    <a:pt x="2816936" y="1477961"/>
                  </a:cubicBezTo>
                  <a:cubicBezTo>
                    <a:pt x="2809708" y="1477962"/>
                    <a:pt x="2806094" y="1477962"/>
                    <a:pt x="2798867" y="1477962"/>
                  </a:cubicBezTo>
                  <a:cubicBezTo>
                    <a:pt x="2791639" y="1477963"/>
                    <a:pt x="2782605" y="1476156"/>
                    <a:pt x="2773571" y="1477964"/>
                  </a:cubicBezTo>
                  <a:cubicBezTo>
                    <a:pt x="2768150" y="1476157"/>
                    <a:pt x="2762729" y="1477964"/>
                    <a:pt x="2757309" y="1476157"/>
                  </a:cubicBezTo>
                  <a:cubicBezTo>
                    <a:pt x="2748274" y="1477965"/>
                    <a:pt x="2739240" y="1476158"/>
                    <a:pt x="2730206" y="1477966"/>
                  </a:cubicBezTo>
                  <a:cubicBezTo>
                    <a:pt x="2726592" y="1477966"/>
                    <a:pt x="2719364" y="1477966"/>
                    <a:pt x="2715751" y="1477966"/>
                  </a:cubicBezTo>
                  <a:cubicBezTo>
                    <a:pt x="2704909" y="1477967"/>
                    <a:pt x="2697682" y="1477967"/>
                    <a:pt x="2686841" y="1477968"/>
                  </a:cubicBezTo>
                  <a:cubicBezTo>
                    <a:pt x="2683227" y="1477968"/>
                    <a:pt x="2677806" y="1479775"/>
                    <a:pt x="2672386" y="1477968"/>
                  </a:cubicBezTo>
                  <a:cubicBezTo>
                    <a:pt x="2663351" y="1479776"/>
                    <a:pt x="2654317" y="1477969"/>
                    <a:pt x="2645282" y="1479777"/>
                  </a:cubicBezTo>
                  <a:cubicBezTo>
                    <a:pt x="2641669" y="1479777"/>
                    <a:pt x="2634441" y="1479777"/>
                    <a:pt x="2630827" y="1479777"/>
                  </a:cubicBezTo>
                  <a:cubicBezTo>
                    <a:pt x="2621793" y="1481585"/>
                    <a:pt x="2610952" y="1481585"/>
                    <a:pt x="2603724" y="1481586"/>
                  </a:cubicBezTo>
                  <a:cubicBezTo>
                    <a:pt x="2598303" y="1483393"/>
                    <a:pt x="2592883" y="1481586"/>
                    <a:pt x="2587462" y="1483393"/>
                  </a:cubicBezTo>
                  <a:cubicBezTo>
                    <a:pt x="2580235" y="1483394"/>
                    <a:pt x="2569393" y="1483394"/>
                    <a:pt x="2560359" y="1485201"/>
                  </a:cubicBezTo>
                  <a:cubicBezTo>
                    <a:pt x="2556745" y="1485202"/>
                    <a:pt x="2549518" y="1485202"/>
                    <a:pt x="2545904" y="1485202"/>
                  </a:cubicBezTo>
                  <a:cubicBezTo>
                    <a:pt x="2536869" y="1487010"/>
                    <a:pt x="2526028" y="1487010"/>
                    <a:pt x="2516994" y="1488817"/>
                  </a:cubicBezTo>
                  <a:cubicBezTo>
                    <a:pt x="2513380" y="1488818"/>
                    <a:pt x="2509766" y="1488818"/>
                    <a:pt x="2504345" y="1490625"/>
                  </a:cubicBezTo>
                  <a:cubicBezTo>
                    <a:pt x="2493504" y="1490625"/>
                    <a:pt x="2486277" y="1490626"/>
                    <a:pt x="2475435" y="1490626"/>
                  </a:cubicBezTo>
                  <a:cubicBezTo>
                    <a:pt x="2470015" y="1492433"/>
                    <a:pt x="2466401" y="1492434"/>
                    <a:pt x="2462787" y="1492434"/>
                  </a:cubicBezTo>
                  <a:cubicBezTo>
                    <a:pt x="2453753" y="1494241"/>
                    <a:pt x="2442911" y="1494242"/>
                    <a:pt x="2433877" y="1496049"/>
                  </a:cubicBezTo>
                  <a:cubicBezTo>
                    <a:pt x="2428456" y="1497856"/>
                    <a:pt x="2424842" y="1497856"/>
                    <a:pt x="2421229" y="1497856"/>
                  </a:cubicBezTo>
                  <a:cubicBezTo>
                    <a:pt x="2410387" y="1497857"/>
                    <a:pt x="2399546" y="1501471"/>
                    <a:pt x="2388705" y="1501472"/>
                  </a:cubicBezTo>
                  <a:cubicBezTo>
                    <a:pt x="2386898" y="1503279"/>
                    <a:pt x="2383284" y="1503279"/>
                    <a:pt x="2379670" y="1503279"/>
                  </a:cubicBezTo>
                  <a:cubicBezTo>
                    <a:pt x="2367022" y="1505087"/>
                    <a:pt x="2357988" y="1506894"/>
                    <a:pt x="2347146" y="1506894"/>
                  </a:cubicBezTo>
                  <a:cubicBezTo>
                    <a:pt x="2345339" y="1508701"/>
                    <a:pt x="2341726" y="1508702"/>
                    <a:pt x="2336305" y="1510509"/>
                  </a:cubicBezTo>
                  <a:cubicBezTo>
                    <a:pt x="2325464" y="1510509"/>
                    <a:pt x="2316429" y="1512317"/>
                    <a:pt x="2303781" y="1514124"/>
                  </a:cubicBezTo>
                  <a:cubicBezTo>
                    <a:pt x="2301974" y="1515931"/>
                    <a:pt x="2298360" y="1515931"/>
                    <a:pt x="2294746" y="1515931"/>
                  </a:cubicBezTo>
                  <a:cubicBezTo>
                    <a:pt x="2283905" y="1519546"/>
                    <a:pt x="2273064" y="1519546"/>
                    <a:pt x="2262222" y="1523160"/>
                  </a:cubicBezTo>
                  <a:cubicBezTo>
                    <a:pt x="2258609" y="1523161"/>
                    <a:pt x="2254995" y="1523161"/>
                    <a:pt x="2254995" y="1523161"/>
                  </a:cubicBezTo>
                  <a:cubicBezTo>
                    <a:pt x="2242347" y="1524968"/>
                    <a:pt x="2229698" y="1526776"/>
                    <a:pt x="2218857" y="1530390"/>
                  </a:cubicBezTo>
                  <a:cubicBezTo>
                    <a:pt x="2215243" y="1530390"/>
                    <a:pt x="2215243" y="1530390"/>
                    <a:pt x="2211629" y="1530390"/>
                  </a:cubicBezTo>
                  <a:cubicBezTo>
                    <a:pt x="2200788" y="1534005"/>
                    <a:pt x="2188140" y="1535812"/>
                    <a:pt x="2173685" y="1539427"/>
                  </a:cubicBezTo>
                  <a:cubicBezTo>
                    <a:pt x="2173685" y="1539427"/>
                    <a:pt x="2173685" y="1539427"/>
                    <a:pt x="2170071" y="1539427"/>
                  </a:cubicBezTo>
                  <a:cubicBezTo>
                    <a:pt x="2074305" y="1559307"/>
                    <a:pt x="1978540" y="1586415"/>
                    <a:pt x="1882773" y="1617137"/>
                  </a:cubicBezTo>
                  <a:cubicBezTo>
                    <a:pt x="1870125" y="1622558"/>
                    <a:pt x="1855670" y="1626172"/>
                    <a:pt x="1843022" y="1631594"/>
                  </a:cubicBezTo>
                  <a:cubicBezTo>
                    <a:pt x="1843022" y="1631594"/>
                    <a:pt x="1841215" y="1633401"/>
                    <a:pt x="1839408" y="1631594"/>
                  </a:cubicBezTo>
                  <a:cubicBezTo>
                    <a:pt x="1826759" y="1637015"/>
                    <a:pt x="1815918" y="1640629"/>
                    <a:pt x="1805077" y="1644244"/>
                  </a:cubicBezTo>
                  <a:cubicBezTo>
                    <a:pt x="1803270" y="1646051"/>
                    <a:pt x="1799656" y="1646051"/>
                    <a:pt x="1797849" y="1647858"/>
                  </a:cubicBezTo>
                  <a:cubicBezTo>
                    <a:pt x="1787007" y="1651472"/>
                    <a:pt x="1776166" y="1655086"/>
                    <a:pt x="1765324" y="1658701"/>
                  </a:cubicBezTo>
                  <a:cubicBezTo>
                    <a:pt x="1761711" y="1662314"/>
                    <a:pt x="1758097" y="1662315"/>
                    <a:pt x="1756290" y="1664122"/>
                  </a:cubicBezTo>
                  <a:cubicBezTo>
                    <a:pt x="1745448" y="1667736"/>
                    <a:pt x="1734607" y="1671350"/>
                    <a:pt x="1727379" y="1674964"/>
                  </a:cubicBezTo>
                  <a:cubicBezTo>
                    <a:pt x="1721959" y="1676771"/>
                    <a:pt x="1718345" y="1676772"/>
                    <a:pt x="1714731" y="1680386"/>
                  </a:cubicBezTo>
                  <a:cubicBezTo>
                    <a:pt x="1705696" y="1682193"/>
                    <a:pt x="1696662" y="1687614"/>
                    <a:pt x="1685820" y="1691228"/>
                  </a:cubicBezTo>
                  <a:cubicBezTo>
                    <a:pt x="1684013" y="1693035"/>
                    <a:pt x="1678593" y="1694842"/>
                    <a:pt x="1674979" y="1694843"/>
                  </a:cubicBezTo>
                  <a:cubicBezTo>
                    <a:pt x="1665944" y="1700264"/>
                    <a:pt x="1656910" y="1702071"/>
                    <a:pt x="1647875" y="1707492"/>
                  </a:cubicBezTo>
                  <a:cubicBezTo>
                    <a:pt x="1644261" y="1707492"/>
                    <a:pt x="1640647" y="1711106"/>
                    <a:pt x="1635227" y="1712913"/>
                  </a:cubicBezTo>
                  <a:cubicBezTo>
                    <a:pt x="1627999" y="1716527"/>
                    <a:pt x="1617158" y="1720142"/>
                    <a:pt x="1609930" y="1723756"/>
                  </a:cubicBezTo>
                  <a:cubicBezTo>
                    <a:pt x="1604509" y="1725563"/>
                    <a:pt x="1600895" y="1729177"/>
                    <a:pt x="1597282" y="1729177"/>
                  </a:cubicBezTo>
                  <a:cubicBezTo>
                    <a:pt x="1588247" y="1734598"/>
                    <a:pt x="1581019" y="1738212"/>
                    <a:pt x="1570178" y="1741827"/>
                  </a:cubicBezTo>
                  <a:cubicBezTo>
                    <a:pt x="1568371" y="1743634"/>
                    <a:pt x="1562950" y="1745441"/>
                    <a:pt x="1557529" y="1747248"/>
                  </a:cubicBezTo>
                  <a:cubicBezTo>
                    <a:pt x="1550302" y="1750862"/>
                    <a:pt x="1541267" y="1756283"/>
                    <a:pt x="1534039" y="1759897"/>
                  </a:cubicBezTo>
                  <a:cubicBezTo>
                    <a:pt x="1528619" y="1761704"/>
                    <a:pt x="1525005" y="1765318"/>
                    <a:pt x="1519584" y="1767125"/>
                  </a:cubicBezTo>
                  <a:cubicBezTo>
                    <a:pt x="1512356" y="1770739"/>
                    <a:pt x="1505129" y="1774353"/>
                    <a:pt x="1496094" y="1779775"/>
                  </a:cubicBezTo>
                  <a:cubicBezTo>
                    <a:pt x="1490673" y="1781582"/>
                    <a:pt x="1485252" y="1783389"/>
                    <a:pt x="1481639" y="1787003"/>
                  </a:cubicBezTo>
                  <a:cubicBezTo>
                    <a:pt x="1474411" y="1790617"/>
                    <a:pt x="1467183" y="1794231"/>
                    <a:pt x="1456342" y="1797845"/>
                  </a:cubicBezTo>
                  <a:cubicBezTo>
                    <a:pt x="1452728" y="1801459"/>
                    <a:pt x="1447307" y="1803266"/>
                    <a:pt x="1443693" y="1806880"/>
                  </a:cubicBezTo>
                  <a:cubicBezTo>
                    <a:pt x="1436465" y="1810494"/>
                    <a:pt x="1429238" y="1814109"/>
                    <a:pt x="1422010" y="1817723"/>
                  </a:cubicBezTo>
                  <a:cubicBezTo>
                    <a:pt x="1416589" y="1819530"/>
                    <a:pt x="1411169" y="1821337"/>
                    <a:pt x="1405748" y="1826758"/>
                  </a:cubicBezTo>
                  <a:cubicBezTo>
                    <a:pt x="1398520" y="1830372"/>
                    <a:pt x="1391292" y="1833986"/>
                    <a:pt x="1384065" y="1837600"/>
                  </a:cubicBezTo>
                  <a:cubicBezTo>
                    <a:pt x="1380451" y="1841214"/>
                    <a:pt x="1375030" y="1843021"/>
                    <a:pt x="1367802" y="1846635"/>
                  </a:cubicBezTo>
                  <a:cubicBezTo>
                    <a:pt x="1362382" y="1852056"/>
                    <a:pt x="1355154" y="1855670"/>
                    <a:pt x="1347926" y="1859284"/>
                  </a:cubicBezTo>
                  <a:cubicBezTo>
                    <a:pt x="1342505" y="1861092"/>
                    <a:pt x="1338891" y="1864705"/>
                    <a:pt x="1331664" y="1868320"/>
                  </a:cubicBezTo>
                  <a:cubicBezTo>
                    <a:pt x="1324436" y="1871934"/>
                    <a:pt x="1317208" y="1875548"/>
                    <a:pt x="1311787" y="1880969"/>
                  </a:cubicBezTo>
                  <a:cubicBezTo>
                    <a:pt x="1306367" y="1882776"/>
                    <a:pt x="1300946" y="1888197"/>
                    <a:pt x="1295525" y="1890004"/>
                  </a:cubicBezTo>
                  <a:cubicBezTo>
                    <a:pt x="1288298" y="1893618"/>
                    <a:pt x="1282877" y="1899039"/>
                    <a:pt x="1275649" y="1902653"/>
                  </a:cubicBezTo>
                  <a:cubicBezTo>
                    <a:pt x="1268421" y="1906267"/>
                    <a:pt x="1264807" y="1909881"/>
                    <a:pt x="1259387" y="1911688"/>
                  </a:cubicBezTo>
                  <a:cubicBezTo>
                    <a:pt x="1253966" y="1917109"/>
                    <a:pt x="1246738" y="1920723"/>
                    <a:pt x="1237703" y="1926144"/>
                  </a:cubicBezTo>
                  <a:cubicBezTo>
                    <a:pt x="1234089" y="1929758"/>
                    <a:pt x="1228669" y="1931565"/>
                    <a:pt x="1225055" y="1935179"/>
                  </a:cubicBezTo>
                  <a:cubicBezTo>
                    <a:pt x="1216020" y="1940600"/>
                    <a:pt x="1208792" y="1944215"/>
                    <a:pt x="1203372" y="1949635"/>
                  </a:cubicBezTo>
                  <a:cubicBezTo>
                    <a:pt x="1197951" y="1951442"/>
                    <a:pt x="1194337" y="1955056"/>
                    <a:pt x="1187109" y="1958671"/>
                  </a:cubicBezTo>
                  <a:cubicBezTo>
                    <a:pt x="1181688" y="1964091"/>
                    <a:pt x="1174461" y="1967705"/>
                    <a:pt x="1169040" y="1973126"/>
                  </a:cubicBezTo>
                  <a:cubicBezTo>
                    <a:pt x="1161812" y="1976741"/>
                    <a:pt x="1158198" y="1980354"/>
                    <a:pt x="1152777" y="1982162"/>
                  </a:cubicBezTo>
                  <a:cubicBezTo>
                    <a:pt x="1147356" y="1987583"/>
                    <a:pt x="1138322" y="1993004"/>
                    <a:pt x="1132901" y="1998424"/>
                  </a:cubicBezTo>
                  <a:cubicBezTo>
                    <a:pt x="1127480" y="2000232"/>
                    <a:pt x="1123866" y="2003846"/>
                    <a:pt x="1118445" y="2009266"/>
                  </a:cubicBezTo>
                  <a:cubicBezTo>
                    <a:pt x="1111218" y="2012881"/>
                    <a:pt x="1105797" y="2018301"/>
                    <a:pt x="1098569" y="2021916"/>
                  </a:cubicBezTo>
                  <a:cubicBezTo>
                    <a:pt x="1093148" y="2027336"/>
                    <a:pt x="1087728" y="2029144"/>
                    <a:pt x="1084114" y="2032758"/>
                  </a:cubicBezTo>
                  <a:cubicBezTo>
                    <a:pt x="1078693" y="2038178"/>
                    <a:pt x="1069658" y="2043599"/>
                    <a:pt x="1064237" y="2049020"/>
                  </a:cubicBezTo>
                  <a:cubicBezTo>
                    <a:pt x="1058816" y="2050828"/>
                    <a:pt x="1055202" y="2054441"/>
                    <a:pt x="1049782" y="2059862"/>
                  </a:cubicBezTo>
                  <a:cubicBezTo>
                    <a:pt x="1042554" y="2063477"/>
                    <a:pt x="1037133" y="2068897"/>
                    <a:pt x="1031712" y="2074318"/>
                  </a:cubicBezTo>
                  <a:cubicBezTo>
                    <a:pt x="1024484" y="2077932"/>
                    <a:pt x="1020871" y="2081546"/>
                    <a:pt x="1015450" y="2086967"/>
                  </a:cubicBezTo>
                  <a:cubicBezTo>
                    <a:pt x="1008222" y="2090581"/>
                    <a:pt x="1002801" y="2096002"/>
                    <a:pt x="997380" y="2101423"/>
                  </a:cubicBezTo>
                  <a:cubicBezTo>
                    <a:pt x="991959" y="2103230"/>
                    <a:pt x="986539" y="2108651"/>
                    <a:pt x="982925" y="2112265"/>
                  </a:cubicBezTo>
                  <a:cubicBezTo>
                    <a:pt x="977504" y="2117686"/>
                    <a:pt x="968469" y="2123107"/>
                    <a:pt x="963048" y="2128528"/>
                  </a:cubicBezTo>
                  <a:cubicBezTo>
                    <a:pt x="959434" y="2132142"/>
                    <a:pt x="954013" y="2137563"/>
                    <a:pt x="948593" y="2139370"/>
                  </a:cubicBezTo>
                  <a:cubicBezTo>
                    <a:pt x="943172" y="2144791"/>
                    <a:pt x="935944" y="2152019"/>
                    <a:pt x="930523" y="2157440"/>
                  </a:cubicBezTo>
                  <a:cubicBezTo>
                    <a:pt x="926909" y="2161053"/>
                    <a:pt x="919681" y="2164668"/>
                    <a:pt x="916067" y="2168282"/>
                  </a:cubicBezTo>
                  <a:cubicBezTo>
                    <a:pt x="910647" y="2173702"/>
                    <a:pt x="903419" y="2180930"/>
                    <a:pt x="897998" y="2186351"/>
                  </a:cubicBezTo>
                  <a:cubicBezTo>
                    <a:pt x="892577" y="2188158"/>
                    <a:pt x="888963" y="2191772"/>
                    <a:pt x="883542" y="2197193"/>
                  </a:cubicBezTo>
                  <a:cubicBezTo>
                    <a:pt x="878121" y="2202614"/>
                    <a:pt x="870893" y="2209842"/>
                    <a:pt x="863666" y="2217070"/>
                  </a:cubicBezTo>
                  <a:cubicBezTo>
                    <a:pt x="860052" y="2220684"/>
                    <a:pt x="854631" y="2222491"/>
                    <a:pt x="851017" y="2226105"/>
                  </a:cubicBezTo>
                  <a:cubicBezTo>
                    <a:pt x="841982" y="2235140"/>
                    <a:pt x="831141" y="2245981"/>
                    <a:pt x="822106" y="2255016"/>
                  </a:cubicBezTo>
                  <a:cubicBezTo>
                    <a:pt x="814878" y="2262244"/>
                    <a:pt x="809457" y="2267665"/>
                    <a:pt x="802229" y="2271279"/>
                  </a:cubicBezTo>
                  <a:cubicBezTo>
                    <a:pt x="800422" y="2273086"/>
                    <a:pt x="798615" y="2274893"/>
                    <a:pt x="795001" y="2278507"/>
                  </a:cubicBezTo>
                  <a:cubicBezTo>
                    <a:pt x="787773" y="2285735"/>
                    <a:pt x="780546" y="2292963"/>
                    <a:pt x="771511" y="2301997"/>
                  </a:cubicBezTo>
                  <a:cubicBezTo>
                    <a:pt x="589007" y="2484501"/>
                    <a:pt x="480583" y="2730241"/>
                    <a:pt x="467922" y="2988626"/>
                  </a:cubicBezTo>
                  <a:cubicBezTo>
                    <a:pt x="467921" y="3003081"/>
                    <a:pt x="467920" y="3017536"/>
                    <a:pt x="467920" y="3031991"/>
                  </a:cubicBezTo>
                  <a:cubicBezTo>
                    <a:pt x="467920" y="3035604"/>
                    <a:pt x="467920" y="3035604"/>
                    <a:pt x="467919" y="3039218"/>
                  </a:cubicBezTo>
                  <a:cubicBezTo>
                    <a:pt x="467919" y="3053673"/>
                    <a:pt x="467918" y="3068128"/>
                    <a:pt x="469724" y="3080776"/>
                  </a:cubicBezTo>
                  <a:cubicBezTo>
                    <a:pt x="469724" y="3084390"/>
                    <a:pt x="467917" y="3086197"/>
                    <a:pt x="469724" y="3088004"/>
                  </a:cubicBezTo>
                  <a:cubicBezTo>
                    <a:pt x="469723" y="3102459"/>
                    <a:pt x="469722" y="3116914"/>
                    <a:pt x="473335" y="3131369"/>
                  </a:cubicBezTo>
                  <a:cubicBezTo>
                    <a:pt x="471528" y="3133176"/>
                    <a:pt x="473335" y="3134982"/>
                    <a:pt x="471528" y="3136789"/>
                  </a:cubicBezTo>
                  <a:cubicBezTo>
                    <a:pt x="475141" y="3151244"/>
                    <a:pt x="476948" y="3163892"/>
                    <a:pt x="476947" y="3178347"/>
                  </a:cubicBezTo>
                  <a:cubicBezTo>
                    <a:pt x="476947" y="3178347"/>
                    <a:pt x="478754" y="3180154"/>
                    <a:pt x="478754" y="3180154"/>
                  </a:cubicBezTo>
                  <a:cubicBezTo>
                    <a:pt x="478753" y="3194609"/>
                    <a:pt x="482366" y="3209064"/>
                    <a:pt x="484172" y="3221712"/>
                  </a:cubicBezTo>
                  <a:cubicBezTo>
                    <a:pt x="485979" y="3223519"/>
                    <a:pt x="485979" y="3227132"/>
                    <a:pt x="485979" y="3230746"/>
                  </a:cubicBezTo>
                  <a:cubicBezTo>
                    <a:pt x="487785" y="3243394"/>
                    <a:pt x="493205" y="3256042"/>
                    <a:pt x="495011" y="3268690"/>
                  </a:cubicBezTo>
                  <a:cubicBezTo>
                    <a:pt x="495011" y="3272304"/>
                    <a:pt x="496818" y="3274111"/>
                    <a:pt x="496818" y="3277724"/>
                  </a:cubicBezTo>
                  <a:cubicBezTo>
                    <a:pt x="500431" y="3292179"/>
                    <a:pt x="502237" y="3304827"/>
                    <a:pt x="507657" y="3317475"/>
                  </a:cubicBezTo>
                  <a:cubicBezTo>
                    <a:pt x="505850" y="3319282"/>
                    <a:pt x="507657" y="3321089"/>
                    <a:pt x="509463" y="3322896"/>
                  </a:cubicBezTo>
                  <a:cubicBezTo>
                    <a:pt x="511270" y="3335544"/>
                    <a:pt x="516690" y="3348192"/>
                    <a:pt x="520303" y="3362647"/>
                  </a:cubicBezTo>
                  <a:cubicBezTo>
                    <a:pt x="520303" y="3362647"/>
                    <a:pt x="522110" y="3364453"/>
                    <a:pt x="522110" y="3364453"/>
                  </a:cubicBezTo>
                  <a:cubicBezTo>
                    <a:pt x="525723" y="3378908"/>
                    <a:pt x="531143" y="3391556"/>
                    <a:pt x="536563" y="3404204"/>
                  </a:cubicBezTo>
                  <a:cubicBezTo>
                    <a:pt x="536562" y="3407818"/>
                    <a:pt x="538369" y="3409625"/>
                    <a:pt x="538369" y="3413238"/>
                  </a:cubicBezTo>
                  <a:cubicBezTo>
                    <a:pt x="523915" y="3395170"/>
                    <a:pt x="511268" y="3378909"/>
                    <a:pt x="500427" y="3360841"/>
                  </a:cubicBezTo>
                  <a:cubicBezTo>
                    <a:pt x="498621" y="3359034"/>
                    <a:pt x="495007" y="3355420"/>
                    <a:pt x="495007" y="3351807"/>
                  </a:cubicBezTo>
                  <a:cubicBezTo>
                    <a:pt x="482360" y="3335545"/>
                    <a:pt x="469713" y="3315670"/>
                    <a:pt x="457065" y="3299409"/>
                  </a:cubicBezTo>
                  <a:cubicBezTo>
                    <a:pt x="455258" y="3297602"/>
                    <a:pt x="455258" y="3297602"/>
                    <a:pt x="455258" y="3297602"/>
                  </a:cubicBezTo>
                  <a:cubicBezTo>
                    <a:pt x="444418" y="3279534"/>
                    <a:pt x="431771" y="3259659"/>
                    <a:pt x="419124" y="3239784"/>
                  </a:cubicBezTo>
                  <a:cubicBezTo>
                    <a:pt x="417317" y="3237977"/>
                    <a:pt x="417317" y="3234363"/>
                    <a:pt x="415510" y="3232556"/>
                  </a:cubicBezTo>
                  <a:cubicBezTo>
                    <a:pt x="404670" y="3214488"/>
                    <a:pt x="392023" y="3194613"/>
                    <a:pt x="381182" y="3176545"/>
                  </a:cubicBezTo>
                  <a:cubicBezTo>
                    <a:pt x="379376" y="3174738"/>
                    <a:pt x="377569" y="3169318"/>
                    <a:pt x="375762" y="3167511"/>
                  </a:cubicBezTo>
                  <a:cubicBezTo>
                    <a:pt x="364922" y="3149443"/>
                    <a:pt x="355888" y="3129568"/>
                    <a:pt x="345048" y="3111499"/>
                  </a:cubicBezTo>
                  <a:cubicBezTo>
                    <a:pt x="341435" y="3107886"/>
                    <a:pt x="341435" y="3104272"/>
                    <a:pt x="339628" y="3102465"/>
                  </a:cubicBezTo>
                  <a:cubicBezTo>
                    <a:pt x="328788" y="3084397"/>
                    <a:pt x="317947" y="3062715"/>
                    <a:pt x="308914" y="3042840"/>
                  </a:cubicBezTo>
                  <a:cubicBezTo>
                    <a:pt x="308914" y="3042840"/>
                    <a:pt x="307107" y="3041033"/>
                    <a:pt x="307107" y="3041033"/>
                  </a:cubicBezTo>
                  <a:cubicBezTo>
                    <a:pt x="296267" y="3022965"/>
                    <a:pt x="287233" y="3003089"/>
                    <a:pt x="278200" y="2983214"/>
                  </a:cubicBezTo>
                  <a:cubicBezTo>
                    <a:pt x="276393" y="2981407"/>
                    <a:pt x="276393" y="2977794"/>
                    <a:pt x="272780" y="2974180"/>
                  </a:cubicBezTo>
                  <a:cubicBezTo>
                    <a:pt x="265553" y="2956112"/>
                    <a:pt x="256520" y="2936236"/>
                    <a:pt x="247486" y="2916361"/>
                  </a:cubicBezTo>
                  <a:cubicBezTo>
                    <a:pt x="245680" y="2914555"/>
                    <a:pt x="243873" y="2909134"/>
                    <a:pt x="242066" y="2907327"/>
                  </a:cubicBezTo>
                  <a:cubicBezTo>
                    <a:pt x="233033" y="2887452"/>
                    <a:pt x="223999" y="2867577"/>
                    <a:pt x="216773" y="2849508"/>
                  </a:cubicBezTo>
                  <a:cubicBezTo>
                    <a:pt x="214966" y="2844088"/>
                    <a:pt x="214966" y="2840474"/>
                    <a:pt x="213159" y="2838667"/>
                  </a:cubicBezTo>
                  <a:cubicBezTo>
                    <a:pt x="204126" y="2818792"/>
                    <a:pt x="196900" y="2797110"/>
                    <a:pt x="187866" y="2777235"/>
                  </a:cubicBezTo>
                  <a:cubicBezTo>
                    <a:pt x="187866" y="2777235"/>
                    <a:pt x="187866" y="2773621"/>
                    <a:pt x="186060" y="2771814"/>
                  </a:cubicBezTo>
                  <a:cubicBezTo>
                    <a:pt x="178833" y="2753746"/>
                    <a:pt x="171607" y="2732064"/>
                    <a:pt x="164380" y="2713995"/>
                  </a:cubicBezTo>
                  <a:cubicBezTo>
                    <a:pt x="164380" y="2710381"/>
                    <a:pt x="162573" y="2708575"/>
                    <a:pt x="162574" y="2704961"/>
                  </a:cubicBezTo>
                  <a:cubicBezTo>
                    <a:pt x="153540" y="2685086"/>
                    <a:pt x="148120" y="2665210"/>
                    <a:pt x="140894" y="2647142"/>
                  </a:cubicBezTo>
                  <a:cubicBezTo>
                    <a:pt x="139087" y="2641721"/>
                    <a:pt x="139087" y="2638107"/>
                    <a:pt x="137281" y="2632687"/>
                  </a:cubicBezTo>
                  <a:cubicBezTo>
                    <a:pt x="130054" y="2614619"/>
                    <a:pt x="124635" y="2594743"/>
                    <a:pt x="119215" y="2574868"/>
                  </a:cubicBezTo>
                  <a:cubicBezTo>
                    <a:pt x="117408" y="2569447"/>
                    <a:pt x="115601" y="2567641"/>
                    <a:pt x="113795" y="2562220"/>
                  </a:cubicBezTo>
                  <a:cubicBezTo>
                    <a:pt x="108375" y="2542345"/>
                    <a:pt x="102955" y="2522469"/>
                    <a:pt x="97536" y="2502594"/>
                  </a:cubicBezTo>
                  <a:cubicBezTo>
                    <a:pt x="97536" y="2498980"/>
                    <a:pt x="95729" y="2497173"/>
                    <a:pt x="95729" y="2493560"/>
                  </a:cubicBezTo>
                  <a:cubicBezTo>
                    <a:pt x="90310" y="2473684"/>
                    <a:pt x="84890" y="2453809"/>
                    <a:pt x="79470" y="2433933"/>
                  </a:cubicBezTo>
                  <a:cubicBezTo>
                    <a:pt x="79471" y="2430320"/>
                    <a:pt x="77664" y="2428513"/>
                    <a:pt x="77664" y="2424899"/>
                  </a:cubicBezTo>
                  <a:cubicBezTo>
                    <a:pt x="74051" y="2406830"/>
                    <a:pt x="68632" y="2386955"/>
                    <a:pt x="65019" y="2365273"/>
                  </a:cubicBezTo>
                  <a:cubicBezTo>
                    <a:pt x="63212" y="2359852"/>
                    <a:pt x="63212" y="2356238"/>
                    <a:pt x="61406" y="2350818"/>
                  </a:cubicBezTo>
                  <a:cubicBezTo>
                    <a:pt x="57793" y="2332749"/>
                    <a:pt x="52373" y="2312874"/>
                    <a:pt x="48760" y="2291192"/>
                  </a:cubicBezTo>
                  <a:cubicBezTo>
                    <a:pt x="48761" y="2287578"/>
                    <a:pt x="46954" y="2282157"/>
                    <a:pt x="46954" y="2278544"/>
                  </a:cubicBezTo>
                  <a:cubicBezTo>
                    <a:pt x="43342" y="2256861"/>
                    <a:pt x="39729" y="2238793"/>
                    <a:pt x="36116" y="2217110"/>
                  </a:cubicBezTo>
                  <a:cubicBezTo>
                    <a:pt x="36116" y="2213497"/>
                    <a:pt x="36116" y="2209883"/>
                    <a:pt x="36117" y="2206269"/>
                  </a:cubicBezTo>
                  <a:cubicBezTo>
                    <a:pt x="30697" y="2186394"/>
                    <a:pt x="28891" y="2166518"/>
                    <a:pt x="27085" y="2146643"/>
                  </a:cubicBezTo>
                  <a:cubicBezTo>
                    <a:pt x="25278" y="2144836"/>
                    <a:pt x="25278" y="2141222"/>
                    <a:pt x="23472" y="2139415"/>
                  </a:cubicBezTo>
                  <a:cubicBezTo>
                    <a:pt x="21666" y="2119540"/>
                    <a:pt x="18053" y="2097857"/>
                    <a:pt x="18054" y="2076175"/>
                  </a:cubicBezTo>
                  <a:cubicBezTo>
                    <a:pt x="18054" y="2072561"/>
                    <a:pt x="16248" y="2067141"/>
                    <a:pt x="16248" y="2063527"/>
                  </a:cubicBezTo>
                  <a:cubicBezTo>
                    <a:pt x="14442" y="2043651"/>
                    <a:pt x="12636" y="2023776"/>
                    <a:pt x="10830" y="2003900"/>
                  </a:cubicBezTo>
                  <a:cubicBezTo>
                    <a:pt x="9024" y="1998480"/>
                    <a:pt x="10831" y="1993059"/>
                    <a:pt x="9024" y="1987638"/>
                  </a:cubicBezTo>
                  <a:cubicBezTo>
                    <a:pt x="7218" y="1967763"/>
                    <a:pt x="5412" y="1947887"/>
                    <a:pt x="5413" y="1926205"/>
                  </a:cubicBezTo>
                  <a:cubicBezTo>
                    <a:pt x="5414" y="1922591"/>
                    <a:pt x="5414" y="1918977"/>
                    <a:pt x="5414" y="1915363"/>
                  </a:cubicBezTo>
                  <a:cubicBezTo>
                    <a:pt x="3608" y="1895488"/>
                    <a:pt x="3609" y="1873805"/>
                    <a:pt x="1803" y="1853930"/>
                  </a:cubicBezTo>
                  <a:cubicBezTo>
                    <a:pt x="1803" y="1850316"/>
                    <a:pt x="1803" y="1850316"/>
                    <a:pt x="1804" y="1846702"/>
                  </a:cubicBezTo>
                  <a:cubicBezTo>
                    <a:pt x="1805" y="1825020"/>
                    <a:pt x="-1" y="1805144"/>
                    <a:pt x="0" y="1783462"/>
                  </a:cubicBezTo>
                  <a:cubicBezTo>
                    <a:pt x="0" y="1779848"/>
                    <a:pt x="1807" y="1774427"/>
                    <a:pt x="1807" y="1770813"/>
                  </a:cubicBezTo>
                  <a:cubicBezTo>
                    <a:pt x="1" y="1750938"/>
                    <a:pt x="1809" y="1731062"/>
                    <a:pt x="1810" y="1709380"/>
                  </a:cubicBezTo>
                  <a:cubicBezTo>
                    <a:pt x="3617" y="1703959"/>
                    <a:pt x="3618" y="1700345"/>
                    <a:pt x="1811" y="1694924"/>
                  </a:cubicBezTo>
                  <a:cubicBezTo>
                    <a:pt x="3619" y="1675049"/>
                    <a:pt x="3620" y="1653366"/>
                    <a:pt x="5428" y="1633491"/>
                  </a:cubicBezTo>
                  <a:cubicBezTo>
                    <a:pt x="5428" y="1629877"/>
                    <a:pt x="5428" y="1626263"/>
                    <a:pt x="7235" y="1620842"/>
                  </a:cubicBezTo>
                  <a:cubicBezTo>
                    <a:pt x="7236" y="1599160"/>
                    <a:pt x="7237" y="1577477"/>
                    <a:pt x="10852" y="1555795"/>
                  </a:cubicBezTo>
                  <a:cubicBezTo>
                    <a:pt x="9045" y="1553988"/>
                    <a:pt x="10852" y="1552181"/>
                    <a:pt x="10852" y="1552181"/>
                  </a:cubicBezTo>
                  <a:cubicBezTo>
                    <a:pt x="10853" y="1530498"/>
                    <a:pt x="14468" y="1508816"/>
                    <a:pt x="16276" y="1488940"/>
                  </a:cubicBezTo>
                  <a:cubicBezTo>
                    <a:pt x="18083" y="1483519"/>
                    <a:pt x="18083" y="1479905"/>
                    <a:pt x="18084" y="1476292"/>
                  </a:cubicBezTo>
                  <a:cubicBezTo>
                    <a:pt x="19891" y="1456416"/>
                    <a:pt x="23506" y="1434733"/>
                    <a:pt x="25314" y="1414857"/>
                  </a:cubicBezTo>
                  <a:cubicBezTo>
                    <a:pt x="27121" y="1409437"/>
                    <a:pt x="27121" y="1405823"/>
                    <a:pt x="27122" y="1402209"/>
                  </a:cubicBezTo>
                  <a:cubicBezTo>
                    <a:pt x="30736" y="1380527"/>
                    <a:pt x="34351" y="1358844"/>
                    <a:pt x="37966" y="1337161"/>
                  </a:cubicBezTo>
                  <a:cubicBezTo>
                    <a:pt x="37966" y="1333547"/>
                    <a:pt x="37966" y="1329934"/>
                    <a:pt x="37966" y="1326320"/>
                  </a:cubicBezTo>
                  <a:cubicBezTo>
                    <a:pt x="41581" y="1304637"/>
                    <a:pt x="45196" y="1282954"/>
                    <a:pt x="50618" y="1259465"/>
                  </a:cubicBezTo>
                  <a:cubicBezTo>
                    <a:pt x="50618" y="1259465"/>
                    <a:pt x="52425" y="1257658"/>
                    <a:pt x="50618" y="1255851"/>
                  </a:cubicBezTo>
                  <a:cubicBezTo>
                    <a:pt x="54233" y="1234168"/>
                    <a:pt x="59655" y="1214292"/>
                    <a:pt x="65076" y="1190803"/>
                  </a:cubicBezTo>
                  <a:cubicBezTo>
                    <a:pt x="65076" y="1190803"/>
                    <a:pt x="65076" y="1187189"/>
                    <a:pt x="66883" y="1185382"/>
                  </a:cubicBezTo>
                  <a:cubicBezTo>
                    <a:pt x="66883" y="1185382"/>
                    <a:pt x="66883" y="1185382"/>
                    <a:pt x="1073363" y="178902"/>
                  </a:cubicBezTo>
                  <a:cubicBezTo>
                    <a:pt x="1192623" y="59642"/>
                    <a:pt x="1348921" y="8"/>
                    <a:pt x="1505216" y="0"/>
                  </a:cubicBezTo>
                  <a:close/>
                </a:path>
              </a:pathLst>
            </a:custGeom>
            <a:solidFill>
              <a:schemeClr val="accent1"/>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0"/>
            <p:cNvSpPr/>
            <p:nvPr/>
          </p:nvSpPr>
          <p:spPr>
            <a:xfrm>
              <a:off x="5706333" y="1920523"/>
              <a:ext cx="3425688" cy="3289173"/>
            </a:xfrm>
            <a:custGeom>
              <a:rect b="b" l="l" r="r" t="t"/>
              <a:pathLst>
                <a:path extrusionOk="0" h="3289173" w="3425688">
                  <a:moveTo>
                    <a:pt x="1575523" y="803"/>
                  </a:moveTo>
                  <a:cubicBezTo>
                    <a:pt x="1597204" y="804"/>
                    <a:pt x="1618886" y="804"/>
                    <a:pt x="1640567" y="804"/>
                  </a:cubicBezTo>
                  <a:cubicBezTo>
                    <a:pt x="1642374" y="-1003"/>
                    <a:pt x="1644181" y="804"/>
                    <a:pt x="1647795" y="804"/>
                  </a:cubicBezTo>
                  <a:cubicBezTo>
                    <a:pt x="1669476" y="804"/>
                    <a:pt x="1691158" y="804"/>
                    <a:pt x="1712839" y="804"/>
                  </a:cubicBezTo>
                  <a:cubicBezTo>
                    <a:pt x="1716453" y="804"/>
                    <a:pt x="1720066" y="804"/>
                    <a:pt x="1723680" y="804"/>
                  </a:cubicBezTo>
                  <a:cubicBezTo>
                    <a:pt x="1747168" y="2611"/>
                    <a:pt x="1767043" y="4418"/>
                    <a:pt x="1788725" y="4418"/>
                  </a:cubicBezTo>
                  <a:cubicBezTo>
                    <a:pt x="1792338" y="4418"/>
                    <a:pt x="1795952" y="4418"/>
                    <a:pt x="1799565" y="4418"/>
                  </a:cubicBezTo>
                  <a:cubicBezTo>
                    <a:pt x="1823054" y="6225"/>
                    <a:pt x="1842929" y="8032"/>
                    <a:pt x="1866417" y="9839"/>
                  </a:cubicBezTo>
                  <a:cubicBezTo>
                    <a:pt x="1866417" y="9839"/>
                    <a:pt x="1870031" y="9839"/>
                    <a:pt x="1870031" y="9839"/>
                  </a:cubicBezTo>
                  <a:cubicBezTo>
                    <a:pt x="1893519" y="11646"/>
                    <a:pt x="1913394" y="13453"/>
                    <a:pt x="1936882" y="15259"/>
                  </a:cubicBezTo>
                  <a:cubicBezTo>
                    <a:pt x="1938689" y="17066"/>
                    <a:pt x="1942302" y="17066"/>
                    <a:pt x="1942302" y="17066"/>
                  </a:cubicBezTo>
                  <a:cubicBezTo>
                    <a:pt x="1965791" y="18873"/>
                    <a:pt x="1987472" y="22487"/>
                    <a:pt x="2009154" y="26101"/>
                  </a:cubicBezTo>
                  <a:cubicBezTo>
                    <a:pt x="2012767" y="26100"/>
                    <a:pt x="2016381" y="26101"/>
                    <a:pt x="2019995" y="26101"/>
                  </a:cubicBezTo>
                  <a:cubicBezTo>
                    <a:pt x="2041676" y="29714"/>
                    <a:pt x="2063358" y="33328"/>
                    <a:pt x="2085039" y="36942"/>
                  </a:cubicBezTo>
                  <a:cubicBezTo>
                    <a:pt x="2088653" y="36942"/>
                    <a:pt x="2092266" y="36942"/>
                    <a:pt x="2095880" y="36942"/>
                  </a:cubicBezTo>
                  <a:cubicBezTo>
                    <a:pt x="2117562" y="40555"/>
                    <a:pt x="2141050" y="45976"/>
                    <a:pt x="2162732" y="49589"/>
                  </a:cubicBezTo>
                  <a:cubicBezTo>
                    <a:pt x="2162732" y="49589"/>
                    <a:pt x="2166345" y="49590"/>
                    <a:pt x="2166345" y="49590"/>
                  </a:cubicBezTo>
                  <a:cubicBezTo>
                    <a:pt x="2188027" y="53203"/>
                    <a:pt x="2211515" y="58624"/>
                    <a:pt x="2231390" y="64044"/>
                  </a:cubicBezTo>
                  <a:cubicBezTo>
                    <a:pt x="2235003" y="64044"/>
                    <a:pt x="2235003" y="64044"/>
                    <a:pt x="2236810" y="65851"/>
                  </a:cubicBezTo>
                  <a:cubicBezTo>
                    <a:pt x="2236810" y="65851"/>
                    <a:pt x="2236810" y="65851"/>
                    <a:pt x="3246813" y="1075854"/>
                  </a:cubicBezTo>
                  <a:cubicBezTo>
                    <a:pt x="3485311" y="1314352"/>
                    <a:pt x="3485313" y="1701006"/>
                    <a:pt x="3246817" y="1939502"/>
                  </a:cubicBezTo>
                  <a:cubicBezTo>
                    <a:pt x="3246817" y="1939502"/>
                    <a:pt x="3246817" y="1939502"/>
                    <a:pt x="1897147" y="3289173"/>
                  </a:cubicBezTo>
                  <a:cubicBezTo>
                    <a:pt x="1897147" y="3289173"/>
                    <a:pt x="1898953" y="3287366"/>
                    <a:pt x="1898953" y="3287366"/>
                  </a:cubicBezTo>
                  <a:cubicBezTo>
                    <a:pt x="1902567" y="3262071"/>
                    <a:pt x="1907987" y="3238583"/>
                    <a:pt x="1911601" y="3213287"/>
                  </a:cubicBezTo>
                  <a:cubicBezTo>
                    <a:pt x="1911601" y="3209674"/>
                    <a:pt x="1911601" y="3209674"/>
                    <a:pt x="1911601" y="3206060"/>
                  </a:cubicBezTo>
                  <a:cubicBezTo>
                    <a:pt x="1917021" y="3182572"/>
                    <a:pt x="1920634" y="3157277"/>
                    <a:pt x="1922441" y="3133788"/>
                  </a:cubicBezTo>
                  <a:cubicBezTo>
                    <a:pt x="1922441" y="3130175"/>
                    <a:pt x="1924248" y="3128368"/>
                    <a:pt x="1924248" y="3124754"/>
                  </a:cubicBezTo>
                  <a:cubicBezTo>
                    <a:pt x="1927861" y="3099459"/>
                    <a:pt x="1929668" y="3075971"/>
                    <a:pt x="1931475" y="3052483"/>
                  </a:cubicBezTo>
                  <a:cubicBezTo>
                    <a:pt x="1933282" y="3050676"/>
                    <a:pt x="1933282" y="3047062"/>
                    <a:pt x="1935088" y="3041642"/>
                  </a:cubicBezTo>
                  <a:cubicBezTo>
                    <a:pt x="1936895" y="3018154"/>
                    <a:pt x="1938702" y="2994665"/>
                    <a:pt x="1940508" y="2971177"/>
                  </a:cubicBezTo>
                  <a:cubicBezTo>
                    <a:pt x="1940508" y="2967563"/>
                    <a:pt x="1940508" y="2963950"/>
                    <a:pt x="1940508" y="2960336"/>
                  </a:cubicBezTo>
                  <a:cubicBezTo>
                    <a:pt x="1942315" y="2936848"/>
                    <a:pt x="1944122" y="2913359"/>
                    <a:pt x="1944121" y="2888064"/>
                  </a:cubicBezTo>
                  <a:cubicBezTo>
                    <a:pt x="1944122" y="2884451"/>
                    <a:pt x="1944122" y="2880837"/>
                    <a:pt x="1945928" y="2879030"/>
                  </a:cubicBezTo>
                  <a:cubicBezTo>
                    <a:pt x="1945928" y="2853735"/>
                    <a:pt x="1947735" y="2830247"/>
                    <a:pt x="1947735" y="2804952"/>
                  </a:cubicBezTo>
                  <a:cubicBezTo>
                    <a:pt x="1945928" y="2803145"/>
                    <a:pt x="1947735" y="2801338"/>
                    <a:pt x="1947735" y="2797725"/>
                  </a:cubicBezTo>
                  <a:cubicBezTo>
                    <a:pt x="1947735" y="2772430"/>
                    <a:pt x="1947734" y="2747134"/>
                    <a:pt x="1947734" y="2721839"/>
                  </a:cubicBezTo>
                  <a:cubicBezTo>
                    <a:pt x="1947734" y="2721839"/>
                    <a:pt x="1947735" y="2718226"/>
                    <a:pt x="1947735" y="2718226"/>
                  </a:cubicBezTo>
                  <a:cubicBezTo>
                    <a:pt x="1947734" y="2692930"/>
                    <a:pt x="1945927" y="2665828"/>
                    <a:pt x="1945927" y="2640533"/>
                  </a:cubicBezTo>
                  <a:cubicBezTo>
                    <a:pt x="1944120" y="2613431"/>
                    <a:pt x="1942313" y="2589943"/>
                    <a:pt x="1940507" y="2562841"/>
                  </a:cubicBezTo>
                  <a:cubicBezTo>
                    <a:pt x="1942313" y="2561034"/>
                    <a:pt x="1940507" y="2559228"/>
                    <a:pt x="1940507" y="2555614"/>
                  </a:cubicBezTo>
                  <a:cubicBezTo>
                    <a:pt x="1938700" y="2532126"/>
                    <a:pt x="1936893" y="2508637"/>
                    <a:pt x="1933279" y="2483342"/>
                  </a:cubicBezTo>
                  <a:cubicBezTo>
                    <a:pt x="1933279" y="2479728"/>
                    <a:pt x="1933279" y="2476115"/>
                    <a:pt x="1933279" y="2472501"/>
                  </a:cubicBezTo>
                  <a:cubicBezTo>
                    <a:pt x="1929665" y="2450820"/>
                    <a:pt x="1927858" y="2427331"/>
                    <a:pt x="1924245" y="2402036"/>
                  </a:cubicBezTo>
                  <a:cubicBezTo>
                    <a:pt x="1924245" y="2398423"/>
                    <a:pt x="1924245" y="2394809"/>
                    <a:pt x="1924245" y="2391196"/>
                  </a:cubicBezTo>
                  <a:cubicBezTo>
                    <a:pt x="1920631" y="2369514"/>
                    <a:pt x="1917017" y="2344219"/>
                    <a:pt x="1913404" y="2322537"/>
                  </a:cubicBezTo>
                  <a:cubicBezTo>
                    <a:pt x="1913404" y="2318924"/>
                    <a:pt x="1911597" y="2313503"/>
                    <a:pt x="1911597" y="2309890"/>
                  </a:cubicBezTo>
                  <a:cubicBezTo>
                    <a:pt x="1907983" y="2288208"/>
                    <a:pt x="1904369" y="2262913"/>
                    <a:pt x="1898949" y="2239424"/>
                  </a:cubicBezTo>
                  <a:cubicBezTo>
                    <a:pt x="1898949" y="2235811"/>
                    <a:pt x="1897142" y="2234004"/>
                    <a:pt x="1897142" y="2230390"/>
                  </a:cubicBezTo>
                  <a:cubicBezTo>
                    <a:pt x="1891722" y="2206902"/>
                    <a:pt x="1888108" y="2181607"/>
                    <a:pt x="1882687" y="2158119"/>
                  </a:cubicBezTo>
                  <a:cubicBezTo>
                    <a:pt x="1880881" y="2156312"/>
                    <a:pt x="1880881" y="2152698"/>
                    <a:pt x="1880881" y="2149085"/>
                  </a:cubicBezTo>
                  <a:cubicBezTo>
                    <a:pt x="1875460" y="2125596"/>
                    <a:pt x="1870040" y="2102108"/>
                    <a:pt x="1864619" y="2078619"/>
                  </a:cubicBezTo>
                  <a:cubicBezTo>
                    <a:pt x="1862812" y="2076813"/>
                    <a:pt x="1864619" y="2075006"/>
                    <a:pt x="1862812" y="2073199"/>
                  </a:cubicBezTo>
                  <a:cubicBezTo>
                    <a:pt x="1855585" y="2047904"/>
                    <a:pt x="1848358" y="2022609"/>
                    <a:pt x="1842937" y="1999120"/>
                  </a:cubicBezTo>
                  <a:cubicBezTo>
                    <a:pt x="1712846" y="1536580"/>
                    <a:pt x="1463506" y="1113789"/>
                    <a:pt x="1123827" y="774110"/>
                  </a:cubicBezTo>
                  <a:cubicBezTo>
                    <a:pt x="1114793" y="765076"/>
                    <a:pt x="1107566" y="757849"/>
                    <a:pt x="1098532" y="748815"/>
                  </a:cubicBezTo>
                  <a:cubicBezTo>
                    <a:pt x="1096725" y="747008"/>
                    <a:pt x="1094918" y="745201"/>
                    <a:pt x="1093112" y="743394"/>
                  </a:cubicBezTo>
                  <a:cubicBezTo>
                    <a:pt x="1084078" y="734360"/>
                    <a:pt x="1075044" y="728940"/>
                    <a:pt x="1066010" y="719906"/>
                  </a:cubicBezTo>
                  <a:cubicBezTo>
                    <a:pt x="1066010" y="719906"/>
                    <a:pt x="1064203" y="718099"/>
                    <a:pt x="1064203" y="718099"/>
                  </a:cubicBezTo>
                  <a:cubicBezTo>
                    <a:pt x="1056976" y="710872"/>
                    <a:pt x="1046135" y="703645"/>
                    <a:pt x="1038908" y="696417"/>
                  </a:cubicBezTo>
                  <a:cubicBezTo>
                    <a:pt x="1037101" y="694611"/>
                    <a:pt x="1037101" y="694611"/>
                    <a:pt x="1033487" y="694611"/>
                  </a:cubicBezTo>
                  <a:cubicBezTo>
                    <a:pt x="1024453" y="685577"/>
                    <a:pt x="1015419" y="680156"/>
                    <a:pt x="1006385" y="671122"/>
                  </a:cubicBezTo>
                  <a:cubicBezTo>
                    <a:pt x="1006385" y="671122"/>
                    <a:pt x="1002772" y="671122"/>
                    <a:pt x="1000965" y="669315"/>
                  </a:cubicBezTo>
                  <a:cubicBezTo>
                    <a:pt x="993738" y="662088"/>
                    <a:pt x="984704" y="656668"/>
                    <a:pt x="975670" y="651247"/>
                  </a:cubicBezTo>
                  <a:cubicBezTo>
                    <a:pt x="973863" y="649440"/>
                    <a:pt x="973863" y="649440"/>
                    <a:pt x="972056" y="647634"/>
                  </a:cubicBezTo>
                  <a:cubicBezTo>
                    <a:pt x="963022" y="642213"/>
                    <a:pt x="952181" y="634986"/>
                    <a:pt x="943147" y="629566"/>
                  </a:cubicBezTo>
                  <a:cubicBezTo>
                    <a:pt x="941340" y="627759"/>
                    <a:pt x="939534" y="625952"/>
                    <a:pt x="935920" y="625952"/>
                  </a:cubicBezTo>
                  <a:cubicBezTo>
                    <a:pt x="928693" y="618725"/>
                    <a:pt x="919659" y="613304"/>
                    <a:pt x="908818" y="609691"/>
                  </a:cubicBezTo>
                  <a:cubicBezTo>
                    <a:pt x="908818" y="609691"/>
                    <a:pt x="907011" y="607884"/>
                    <a:pt x="907011" y="607884"/>
                  </a:cubicBezTo>
                  <a:cubicBezTo>
                    <a:pt x="897977" y="602463"/>
                    <a:pt x="888943" y="597043"/>
                    <a:pt x="878102" y="589816"/>
                  </a:cubicBezTo>
                  <a:cubicBezTo>
                    <a:pt x="874489" y="589816"/>
                    <a:pt x="872682" y="588009"/>
                    <a:pt x="870875" y="586202"/>
                  </a:cubicBezTo>
                  <a:cubicBezTo>
                    <a:pt x="860034" y="582589"/>
                    <a:pt x="851000" y="577168"/>
                    <a:pt x="840160" y="573555"/>
                  </a:cubicBezTo>
                  <a:cubicBezTo>
                    <a:pt x="840160" y="573555"/>
                    <a:pt x="838353" y="571748"/>
                    <a:pt x="838353" y="571748"/>
                  </a:cubicBezTo>
                  <a:cubicBezTo>
                    <a:pt x="829319" y="566327"/>
                    <a:pt x="818478" y="562714"/>
                    <a:pt x="809444" y="557293"/>
                  </a:cubicBezTo>
                  <a:cubicBezTo>
                    <a:pt x="805830" y="557293"/>
                    <a:pt x="805830" y="557293"/>
                    <a:pt x="804024" y="555486"/>
                  </a:cubicBezTo>
                  <a:cubicBezTo>
                    <a:pt x="793183" y="551873"/>
                    <a:pt x="782342" y="548259"/>
                    <a:pt x="773308" y="542839"/>
                  </a:cubicBezTo>
                  <a:cubicBezTo>
                    <a:pt x="769694" y="542839"/>
                    <a:pt x="767888" y="541032"/>
                    <a:pt x="767888" y="541032"/>
                  </a:cubicBezTo>
                  <a:cubicBezTo>
                    <a:pt x="757047" y="537418"/>
                    <a:pt x="749820" y="533805"/>
                    <a:pt x="738979" y="530191"/>
                  </a:cubicBezTo>
                  <a:cubicBezTo>
                    <a:pt x="737172" y="528384"/>
                    <a:pt x="735365" y="530191"/>
                    <a:pt x="733558" y="528384"/>
                  </a:cubicBezTo>
                  <a:cubicBezTo>
                    <a:pt x="722718" y="524771"/>
                    <a:pt x="711877" y="521157"/>
                    <a:pt x="701036" y="517543"/>
                  </a:cubicBezTo>
                  <a:cubicBezTo>
                    <a:pt x="701036" y="517543"/>
                    <a:pt x="697423" y="517543"/>
                    <a:pt x="695616" y="515736"/>
                  </a:cubicBezTo>
                  <a:cubicBezTo>
                    <a:pt x="684775" y="512123"/>
                    <a:pt x="675741" y="510316"/>
                    <a:pt x="666707" y="508509"/>
                  </a:cubicBezTo>
                  <a:cubicBezTo>
                    <a:pt x="664900" y="506702"/>
                    <a:pt x="664900" y="506702"/>
                    <a:pt x="661287" y="506702"/>
                  </a:cubicBezTo>
                  <a:cubicBezTo>
                    <a:pt x="650446" y="503089"/>
                    <a:pt x="641412" y="501282"/>
                    <a:pt x="630571" y="497668"/>
                  </a:cubicBezTo>
                  <a:cubicBezTo>
                    <a:pt x="626957" y="497668"/>
                    <a:pt x="625151" y="495861"/>
                    <a:pt x="623344" y="497668"/>
                  </a:cubicBezTo>
                  <a:cubicBezTo>
                    <a:pt x="612503" y="494055"/>
                    <a:pt x="601662" y="490441"/>
                    <a:pt x="590822" y="490441"/>
                  </a:cubicBezTo>
                  <a:cubicBezTo>
                    <a:pt x="590822" y="490441"/>
                    <a:pt x="589015" y="488634"/>
                    <a:pt x="589015" y="488634"/>
                  </a:cubicBezTo>
                  <a:cubicBezTo>
                    <a:pt x="578174" y="488634"/>
                    <a:pt x="567333" y="485020"/>
                    <a:pt x="558299" y="483214"/>
                  </a:cubicBezTo>
                  <a:cubicBezTo>
                    <a:pt x="554686" y="483213"/>
                    <a:pt x="551072" y="483214"/>
                    <a:pt x="549265" y="481407"/>
                  </a:cubicBezTo>
                  <a:cubicBezTo>
                    <a:pt x="538424" y="481407"/>
                    <a:pt x="529390" y="479600"/>
                    <a:pt x="516743" y="477793"/>
                  </a:cubicBezTo>
                  <a:cubicBezTo>
                    <a:pt x="516743" y="477793"/>
                    <a:pt x="513129" y="477793"/>
                    <a:pt x="513129" y="477793"/>
                  </a:cubicBezTo>
                  <a:cubicBezTo>
                    <a:pt x="504095" y="475986"/>
                    <a:pt x="493254" y="475986"/>
                    <a:pt x="484220" y="474179"/>
                  </a:cubicBezTo>
                  <a:cubicBezTo>
                    <a:pt x="480607" y="474179"/>
                    <a:pt x="478800" y="472372"/>
                    <a:pt x="476993" y="474179"/>
                  </a:cubicBezTo>
                  <a:cubicBezTo>
                    <a:pt x="466152" y="474179"/>
                    <a:pt x="453505" y="472372"/>
                    <a:pt x="444471" y="470565"/>
                  </a:cubicBezTo>
                  <a:cubicBezTo>
                    <a:pt x="442664" y="472372"/>
                    <a:pt x="439051" y="472372"/>
                    <a:pt x="437244" y="470565"/>
                  </a:cubicBezTo>
                  <a:cubicBezTo>
                    <a:pt x="426403" y="470565"/>
                    <a:pt x="419176" y="470565"/>
                    <a:pt x="408335" y="470565"/>
                  </a:cubicBezTo>
                  <a:cubicBezTo>
                    <a:pt x="406528" y="468759"/>
                    <a:pt x="404721" y="470565"/>
                    <a:pt x="401108" y="470565"/>
                  </a:cubicBezTo>
                  <a:cubicBezTo>
                    <a:pt x="392074" y="468758"/>
                    <a:pt x="381233" y="468758"/>
                    <a:pt x="368586" y="470565"/>
                  </a:cubicBezTo>
                  <a:cubicBezTo>
                    <a:pt x="368586" y="470565"/>
                    <a:pt x="364972" y="470565"/>
                    <a:pt x="361358" y="470565"/>
                  </a:cubicBezTo>
                  <a:cubicBezTo>
                    <a:pt x="352324" y="472372"/>
                    <a:pt x="341484" y="472372"/>
                    <a:pt x="330643" y="472372"/>
                  </a:cubicBezTo>
                  <a:cubicBezTo>
                    <a:pt x="330643" y="472372"/>
                    <a:pt x="330643" y="472372"/>
                    <a:pt x="328836" y="470565"/>
                  </a:cubicBezTo>
                  <a:cubicBezTo>
                    <a:pt x="317995" y="474179"/>
                    <a:pt x="307155" y="474178"/>
                    <a:pt x="296314" y="474178"/>
                  </a:cubicBezTo>
                  <a:cubicBezTo>
                    <a:pt x="292700" y="474178"/>
                    <a:pt x="290893" y="475985"/>
                    <a:pt x="287280" y="475985"/>
                  </a:cubicBezTo>
                  <a:cubicBezTo>
                    <a:pt x="276439" y="475985"/>
                    <a:pt x="267405" y="477792"/>
                    <a:pt x="254757" y="479599"/>
                  </a:cubicBezTo>
                  <a:cubicBezTo>
                    <a:pt x="254757" y="479599"/>
                    <a:pt x="254757" y="479599"/>
                    <a:pt x="251144" y="479599"/>
                  </a:cubicBezTo>
                  <a:cubicBezTo>
                    <a:pt x="242110" y="481405"/>
                    <a:pt x="233076" y="483212"/>
                    <a:pt x="222235" y="483212"/>
                  </a:cubicBezTo>
                  <a:cubicBezTo>
                    <a:pt x="220428" y="485019"/>
                    <a:pt x="216815" y="485019"/>
                    <a:pt x="215008" y="486826"/>
                  </a:cubicBezTo>
                  <a:cubicBezTo>
                    <a:pt x="204167" y="486826"/>
                    <a:pt x="193326" y="490439"/>
                    <a:pt x="182486" y="490439"/>
                  </a:cubicBezTo>
                  <a:cubicBezTo>
                    <a:pt x="180679" y="492246"/>
                    <a:pt x="178872" y="490439"/>
                    <a:pt x="177065" y="492246"/>
                  </a:cubicBezTo>
                  <a:cubicBezTo>
                    <a:pt x="168031" y="494053"/>
                    <a:pt x="158997" y="495859"/>
                    <a:pt x="148157" y="499473"/>
                  </a:cubicBezTo>
                  <a:cubicBezTo>
                    <a:pt x="146350" y="497666"/>
                    <a:pt x="144543" y="499473"/>
                    <a:pt x="142736" y="501280"/>
                  </a:cubicBezTo>
                  <a:cubicBezTo>
                    <a:pt x="131895" y="501280"/>
                    <a:pt x="121055" y="504893"/>
                    <a:pt x="110214" y="508507"/>
                  </a:cubicBezTo>
                  <a:cubicBezTo>
                    <a:pt x="108407" y="510314"/>
                    <a:pt x="104794" y="510313"/>
                    <a:pt x="104794" y="510313"/>
                  </a:cubicBezTo>
                  <a:cubicBezTo>
                    <a:pt x="93953" y="513927"/>
                    <a:pt x="84919" y="515734"/>
                    <a:pt x="74078" y="519347"/>
                  </a:cubicBezTo>
                  <a:cubicBezTo>
                    <a:pt x="74078" y="519347"/>
                    <a:pt x="72271" y="521154"/>
                    <a:pt x="70464" y="519347"/>
                  </a:cubicBezTo>
                  <a:cubicBezTo>
                    <a:pt x="59624" y="522961"/>
                    <a:pt x="50590" y="528381"/>
                    <a:pt x="39749" y="531995"/>
                  </a:cubicBezTo>
                  <a:cubicBezTo>
                    <a:pt x="36135" y="531995"/>
                    <a:pt x="34329" y="533802"/>
                    <a:pt x="30715" y="533802"/>
                  </a:cubicBezTo>
                  <a:cubicBezTo>
                    <a:pt x="21681" y="539222"/>
                    <a:pt x="10840" y="542835"/>
                    <a:pt x="0" y="546449"/>
                  </a:cubicBezTo>
                  <a:cubicBezTo>
                    <a:pt x="0" y="546449"/>
                    <a:pt x="1806" y="544642"/>
                    <a:pt x="1806" y="544642"/>
                  </a:cubicBezTo>
                  <a:cubicBezTo>
                    <a:pt x="18067" y="531995"/>
                    <a:pt x="37942" y="519347"/>
                    <a:pt x="54203" y="506700"/>
                  </a:cubicBezTo>
                  <a:cubicBezTo>
                    <a:pt x="57817" y="503086"/>
                    <a:pt x="61430" y="503086"/>
                    <a:pt x="65044" y="499473"/>
                  </a:cubicBezTo>
                  <a:cubicBezTo>
                    <a:pt x="81305" y="486825"/>
                    <a:pt x="99373" y="475984"/>
                    <a:pt x="117441" y="465144"/>
                  </a:cubicBezTo>
                  <a:cubicBezTo>
                    <a:pt x="121054" y="461530"/>
                    <a:pt x="122861" y="459723"/>
                    <a:pt x="126475" y="456110"/>
                  </a:cubicBezTo>
                  <a:cubicBezTo>
                    <a:pt x="144543" y="445269"/>
                    <a:pt x="164418" y="432622"/>
                    <a:pt x="182485" y="421781"/>
                  </a:cubicBezTo>
                  <a:cubicBezTo>
                    <a:pt x="184292" y="419974"/>
                    <a:pt x="186099" y="418167"/>
                    <a:pt x="189713" y="418167"/>
                  </a:cubicBezTo>
                  <a:cubicBezTo>
                    <a:pt x="205974" y="405520"/>
                    <a:pt x="224042" y="394679"/>
                    <a:pt x="242109" y="383838"/>
                  </a:cubicBezTo>
                  <a:cubicBezTo>
                    <a:pt x="245723" y="383838"/>
                    <a:pt x="247530" y="382032"/>
                    <a:pt x="247530" y="382032"/>
                  </a:cubicBezTo>
                  <a:cubicBezTo>
                    <a:pt x="267405" y="369384"/>
                    <a:pt x="285472" y="358543"/>
                    <a:pt x="305347" y="349510"/>
                  </a:cubicBezTo>
                  <a:cubicBezTo>
                    <a:pt x="307154" y="347703"/>
                    <a:pt x="312574" y="345896"/>
                    <a:pt x="314381" y="344089"/>
                  </a:cubicBezTo>
                  <a:cubicBezTo>
                    <a:pt x="332449" y="333249"/>
                    <a:pt x="352324" y="324215"/>
                    <a:pt x="370392" y="313374"/>
                  </a:cubicBezTo>
                  <a:cubicBezTo>
                    <a:pt x="375812" y="311567"/>
                    <a:pt x="377619" y="309760"/>
                    <a:pt x="383039" y="307954"/>
                  </a:cubicBezTo>
                  <a:cubicBezTo>
                    <a:pt x="401107" y="297113"/>
                    <a:pt x="420982" y="288079"/>
                    <a:pt x="439050" y="277238"/>
                  </a:cubicBezTo>
                  <a:cubicBezTo>
                    <a:pt x="442663" y="277238"/>
                    <a:pt x="444470" y="275432"/>
                    <a:pt x="448084" y="275432"/>
                  </a:cubicBezTo>
                  <a:cubicBezTo>
                    <a:pt x="464345" y="266398"/>
                    <a:pt x="484220" y="257364"/>
                    <a:pt x="504094" y="248330"/>
                  </a:cubicBezTo>
                  <a:cubicBezTo>
                    <a:pt x="504094" y="248330"/>
                    <a:pt x="505901" y="246523"/>
                    <a:pt x="509515" y="246523"/>
                  </a:cubicBezTo>
                  <a:cubicBezTo>
                    <a:pt x="529389" y="237489"/>
                    <a:pt x="549264" y="228455"/>
                    <a:pt x="569139" y="219421"/>
                  </a:cubicBezTo>
                  <a:cubicBezTo>
                    <a:pt x="572752" y="219421"/>
                    <a:pt x="576366" y="215808"/>
                    <a:pt x="579980" y="215808"/>
                  </a:cubicBezTo>
                  <a:cubicBezTo>
                    <a:pt x="599854" y="206774"/>
                    <a:pt x="617922" y="199547"/>
                    <a:pt x="637797" y="190513"/>
                  </a:cubicBezTo>
                  <a:cubicBezTo>
                    <a:pt x="641410" y="190513"/>
                    <a:pt x="646831" y="188706"/>
                    <a:pt x="648638" y="186900"/>
                  </a:cubicBezTo>
                  <a:cubicBezTo>
                    <a:pt x="670319" y="179672"/>
                    <a:pt x="688387" y="172445"/>
                    <a:pt x="710069" y="165218"/>
                  </a:cubicBezTo>
                  <a:cubicBezTo>
                    <a:pt x="711875" y="163411"/>
                    <a:pt x="713682" y="161605"/>
                    <a:pt x="717296" y="161605"/>
                  </a:cubicBezTo>
                  <a:cubicBezTo>
                    <a:pt x="735364" y="154377"/>
                    <a:pt x="755238" y="148957"/>
                    <a:pt x="776920" y="141730"/>
                  </a:cubicBezTo>
                  <a:cubicBezTo>
                    <a:pt x="776920" y="141730"/>
                    <a:pt x="778727" y="139923"/>
                    <a:pt x="782340" y="139923"/>
                  </a:cubicBezTo>
                  <a:cubicBezTo>
                    <a:pt x="804022" y="132696"/>
                    <a:pt x="822090" y="125469"/>
                    <a:pt x="841964" y="120049"/>
                  </a:cubicBezTo>
                  <a:cubicBezTo>
                    <a:pt x="847385" y="118242"/>
                    <a:pt x="850998" y="118242"/>
                    <a:pt x="856419" y="116435"/>
                  </a:cubicBezTo>
                  <a:cubicBezTo>
                    <a:pt x="874487" y="109208"/>
                    <a:pt x="894361" y="103788"/>
                    <a:pt x="914236" y="98368"/>
                  </a:cubicBezTo>
                  <a:cubicBezTo>
                    <a:pt x="917850" y="98368"/>
                    <a:pt x="923270" y="96561"/>
                    <a:pt x="926884" y="96561"/>
                  </a:cubicBezTo>
                  <a:cubicBezTo>
                    <a:pt x="946758" y="91141"/>
                    <a:pt x="968440" y="83913"/>
                    <a:pt x="990121" y="80300"/>
                  </a:cubicBezTo>
                  <a:cubicBezTo>
                    <a:pt x="991928" y="78493"/>
                    <a:pt x="993735" y="80300"/>
                    <a:pt x="995542" y="78493"/>
                  </a:cubicBezTo>
                  <a:cubicBezTo>
                    <a:pt x="1015417" y="73073"/>
                    <a:pt x="1037098" y="69459"/>
                    <a:pt x="1056973" y="64039"/>
                  </a:cubicBezTo>
                  <a:cubicBezTo>
                    <a:pt x="1060586" y="64039"/>
                    <a:pt x="1062393" y="62232"/>
                    <a:pt x="1064200" y="64039"/>
                  </a:cubicBezTo>
                  <a:cubicBezTo>
                    <a:pt x="1084075" y="58619"/>
                    <a:pt x="1105756" y="55005"/>
                    <a:pt x="1125631" y="49585"/>
                  </a:cubicBezTo>
                  <a:cubicBezTo>
                    <a:pt x="1131051" y="47778"/>
                    <a:pt x="1134665" y="47778"/>
                    <a:pt x="1138279" y="47778"/>
                  </a:cubicBezTo>
                  <a:cubicBezTo>
                    <a:pt x="1159960" y="44165"/>
                    <a:pt x="1181642" y="40551"/>
                    <a:pt x="1199710" y="36938"/>
                  </a:cubicBezTo>
                  <a:cubicBezTo>
                    <a:pt x="1205130" y="35131"/>
                    <a:pt x="1208744" y="35131"/>
                    <a:pt x="1212357" y="35131"/>
                  </a:cubicBezTo>
                  <a:cubicBezTo>
                    <a:pt x="1234039" y="31518"/>
                    <a:pt x="1255720" y="27904"/>
                    <a:pt x="1275595" y="26097"/>
                  </a:cubicBezTo>
                  <a:cubicBezTo>
                    <a:pt x="1279209" y="26097"/>
                    <a:pt x="1281015" y="24291"/>
                    <a:pt x="1284629" y="24291"/>
                  </a:cubicBezTo>
                  <a:cubicBezTo>
                    <a:pt x="1304504" y="22484"/>
                    <a:pt x="1326185" y="18870"/>
                    <a:pt x="1346060" y="17064"/>
                  </a:cubicBezTo>
                  <a:cubicBezTo>
                    <a:pt x="1349674" y="17064"/>
                    <a:pt x="1351480" y="15257"/>
                    <a:pt x="1353287" y="17064"/>
                  </a:cubicBezTo>
                  <a:cubicBezTo>
                    <a:pt x="1374969" y="13450"/>
                    <a:pt x="1394843" y="11643"/>
                    <a:pt x="1418332" y="9837"/>
                  </a:cubicBezTo>
                  <a:cubicBezTo>
                    <a:pt x="1421945" y="9837"/>
                    <a:pt x="1425559" y="9837"/>
                    <a:pt x="1429172" y="9837"/>
                  </a:cubicBezTo>
                  <a:cubicBezTo>
                    <a:pt x="1450854" y="6223"/>
                    <a:pt x="1472536" y="6223"/>
                    <a:pt x="1492410" y="4417"/>
                  </a:cubicBezTo>
                  <a:cubicBezTo>
                    <a:pt x="1496024" y="4417"/>
                    <a:pt x="1499637" y="4417"/>
                    <a:pt x="1503251" y="4417"/>
                  </a:cubicBezTo>
                  <a:cubicBezTo>
                    <a:pt x="1526739" y="2610"/>
                    <a:pt x="1548421" y="2610"/>
                    <a:pt x="1570102" y="2610"/>
                  </a:cubicBezTo>
                  <a:cubicBezTo>
                    <a:pt x="1571909" y="803"/>
                    <a:pt x="1573716" y="2610"/>
                    <a:pt x="1575523" y="803"/>
                  </a:cubicBezTo>
                  <a:close/>
                </a:path>
              </a:pathLst>
            </a:custGeom>
            <a:solidFill>
              <a:schemeClr val="accent2"/>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20"/>
            <p:cNvSpPr/>
            <p:nvPr/>
          </p:nvSpPr>
          <p:spPr>
            <a:xfrm>
              <a:off x="3060080" y="1645111"/>
              <a:ext cx="3426648" cy="3288558"/>
            </a:xfrm>
            <a:custGeom>
              <a:rect b="b" l="l" r="r" t="t"/>
              <a:pathLst>
                <a:path extrusionOk="0" h="3288558" w="3426648">
                  <a:moveTo>
                    <a:pt x="1531639" y="0"/>
                  </a:moveTo>
                  <a:cubicBezTo>
                    <a:pt x="1531637" y="3615"/>
                    <a:pt x="1529828" y="9039"/>
                    <a:pt x="1528018" y="14462"/>
                  </a:cubicBezTo>
                  <a:cubicBezTo>
                    <a:pt x="1526207" y="23500"/>
                    <a:pt x="1524396" y="32538"/>
                    <a:pt x="1522585" y="41576"/>
                  </a:cubicBezTo>
                  <a:cubicBezTo>
                    <a:pt x="1522582" y="48806"/>
                    <a:pt x="1520773" y="54230"/>
                    <a:pt x="1520770" y="61460"/>
                  </a:cubicBezTo>
                  <a:cubicBezTo>
                    <a:pt x="1518960" y="66883"/>
                    <a:pt x="1517149" y="75921"/>
                    <a:pt x="1517147" y="83151"/>
                  </a:cubicBezTo>
                  <a:cubicBezTo>
                    <a:pt x="1517144" y="90381"/>
                    <a:pt x="1515334" y="95804"/>
                    <a:pt x="1513523" y="104842"/>
                  </a:cubicBezTo>
                  <a:cubicBezTo>
                    <a:pt x="1511714" y="110265"/>
                    <a:pt x="1511711" y="117495"/>
                    <a:pt x="1509900" y="126534"/>
                  </a:cubicBezTo>
                  <a:cubicBezTo>
                    <a:pt x="1509897" y="133764"/>
                    <a:pt x="1508088" y="139187"/>
                    <a:pt x="1508085" y="146417"/>
                  </a:cubicBezTo>
                  <a:cubicBezTo>
                    <a:pt x="1508082" y="153647"/>
                    <a:pt x="1504464" y="160878"/>
                    <a:pt x="1504461" y="168108"/>
                  </a:cubicBezTo>
                  <a:cubicBezTo>
                    <a:pt x="1504459" y="175338"/>
                    <a:pt x="1502649" y="180761"/>
                    <a:pt x="1500838" y="189800"/>
                  </a:cubicBezTo>
                  <a:cubicBezTo>
                    <a:pt x="1500835" y="197030"/>
                    <a:pt x="1499026" y="202453"/>
                    <a:pt x="1499023" y="209683"/>
                  </a:cubicBezTo>
                  <a:cubicBezTo>
                    <a:pt x="1499020" y="216913"/>
                    <a:pt x="1499017" y="224143"/>
                    <a:pt x="1497206" y="233181"/>
                  </a:cubicBezTo>
                  <a:cubicBezTo>
                    <a:pt x="1495397" y="238604"/>
                    <a:pt x="1495394" y="245834"/>
                    <a:pt x="1493584" y="251257"/>
                  </a:cubicBezTo>
                  <a:cubicBezTo>
                    <a:pt x="1493582" y="258487"/>
                    <a:pt x="1493579" y="265717"/>
                    <a:pt x="1491768" y="274756"/>
                  </a:cubicBezTo>
                  <a:cubicBezTo>
                    <a:pt x="1493573" y="280177"/>
                    <a:pt x="1491764" y="285601"/>
                    <a:pt x="1491761" y="292831"/>
                  </a:cubicBezTo>
                  <a:cubicBezTo>
                    <a:pt x="1489950" y="301869"/>
                    <a:pt x="1489947" y="309099"/>
                    <a:pt x="1489944" y="316329"/>
                  </a:cubicBezTo>
                  <a:cubicBezTo>
                    <a:pt x="1489942" y="323559"/>
                    <a:pt x="1488132" y="328982"/>
                    <a:pt x="1488129" y="336212"/>
                  </a:cubicBezTo>
                  <a:cubicBezTo>
                    <a:pt x="1488126" y="343442"/>
                    <a:pt x="1488124" y="350672"/>
                    <a:pt x="1486313" y="359710"/>
                  </a:cubicBezTo>
                  <a:cubicBezTo>
                    <a:pt x="1486311" y="363325"/>
                    <a:pt x="1486309" y="370555"/>
                    <a:pt x="1486306" y="377785"/>
                  </a:cubicBezTo>
                  <a:cubicBezTo>
                    <a:pt x="1486303" y="385015"/>
                    <a:pt x="1484492" y="394053"/>
                    <a:pt x="1484489" y="401283"/>
                  </a:cubicBezTo>
                  <a:cubicBezTo>
                    <a:pt x="1484486" y="408513"/>
                    <a:pt x="1484485" y="412128"/>
                    <a:pt x="1484482" y="419358"/>
                  </a:cubicBezTo>
                  <a:cubicBezTo>
                    <a:pt x="1484479" y="426588"/>
                    <a:pt x="1482668" y="435626"/>
                    <a:pt x="1482666" y="442856"/>
                  </a:cubicBezTo>
                  <a:cubicBezTo>
                    <a:pt x="1482663" y="450086"/>
                    <a:pt x="1482662" y="453701"/>
                    <a:pt x="1482659" y="460931"/>
                  </a:cubicBezTo>
                  <a:cubicBezTo>
                    <a:pt x="1482656" y="468161"/>
                    <a:pt x="1480845" y="477200"/>
                    <a:pt x="1482649" y="486236"/>
                  </a:cubicBezTo>
                  <a:cubicBezTo>
                    <a:pt x="1480839" y="491660"/>
                    <a:pt x="1482645" y="497081"/>
                    <a:pt x="1480835" y="502505"/>
                  </a:cubicBezTo>
                  <a:cubicBezTo>
                    <a:pt x="1480832" y="509735"/>
                    <a:pt x="1482636" y="518771"/>
                    <a:pt x="1480825" y="527810"/>
                  </a:cubicBezTo>
                  <a:cubicBezTo>
                    <a:pt x="1482631" y="533231"/>
                    <a:pt x="1480821" y="538655"/>
                    <a:pt x="1482627" y="544076"/>
                  </a:cubicBezTo>
                  <a:cubicBezTo>
                    <a:pt x="1480816" y="553115"/>
                    <a:pt x="1480813" y="560345"/>
                    <a:pt x="1482617" y="569381"/>
                  </a:cubicBezTo>
                  <a:cubicBezTo>
                    <a:pt x="1480807" y="574805"/>
                    <a:pt x="1482613" y="580226"/>
                    <a:pt x="1482611" y="583841"/>
                  </a:cubicBezTo>
                  <a:cubicBezTo>
                    <a:pt x="1482607" y="594686"/>
                    <a:pt x="1482604" y="601916"/>
                    <a:pt x="1482600" y="612761"/>
                  </a:cubicBezTo>
                  <a:cubicBezTo>
                    <a:pt x="1482599" y="616376"/>
                    <a:pt x="1484404" y="621798"/>
                    <a:pt x="1482595" y="627221"/>
                  </a:cubicBezTo>
                  <a:cubicBezTo>
                    <a:pt x="1484399" y="636258"/>
                    <a:pt x="1484396" y="643488"/>
                    <a:pt x="1484392" y="654333"/>
                  </a:cubicBezTo>
                  <a:cubicBezTo>
                    <a:pt x="1484390" y="657948"/>
                    <a:pt x="1486196" y="663370"/>
                    <a:pt x="1484386" y="668793"/>
                  </a:cubicBezTo>
                  <a:cubicBezTo>
                    <a:pt x="1486190" y="677830"/>
                    <a:pt x="1486187" y="685060"/>
                    <a:pt x="1486183" y="695905"/>
                  </a:cubicBezTo>
                  <a:cubicBezTo>
                    <a:pt x="1486182" y="699520"/>
                    <a:pt x="1487987" y="704942"/>
                    <a:pt x="1487986" y="708557"/>
                  </a:cubicBezTo>
                  <a:cubicBezTo>
                    <a:pt x="1487982" y="719402"/>
                    <a:pt x="1487979" y="726632"/>
                    <a:pt x="1489783" y="735668"/>
                  </a:cubicBezTo>
                  <a:cubicBezTo>
                    <a:pt x="1489780" y="742899"/>
                    <a:pt x="1489779" y="746513"/>
                    <a:pt x="1489777" y="750128"/>
                  </a:cubicBezTo>
                  <a:cubicBezTo>
                    <a:pt x="1491581" y="759165"/>
                    <a:pt x="1491577" y="770010"/>
                    <a:pt x="1493381" y="779047"/>
                  </a:cubicBezTo>
                  <a:cubicBezTo>
                    <a:pt x="1493380" y="782662"/>
                    <a:pt x="1493379" y="786277"/>
                    <a:pt x="1495184" y="791699"/>
                  </a:cubicBezTo>
                  <a:cubicBezTo>
                    <a:pt x="1493373" y="800737"/>
                    <a:pt x="1495177" y="809774"/>
                    <a:pt x="1496981" y="818811"/>
                  </a:cubicBezTo>
                  <a:cubicBezTo>
                    <a:pt x="1496980" y="822426"/>
                    <a:pt x="1498785" y="827847"/>
                    <a:pt x="1498784" y="831462"/>
                  </a:cubicBezTo>
                  <a:cubicBezTo>
                    <a:pt x="1498779" y="842307"/>
                    <a:pt x="1500583" y="851344"/>
                    <a:pt x="1502387" y="860381"/>
                  </a:cubicBezTo>
                  <a:cubicBezTo>
                    <a:pt x="1502386" y="863996"/>
                    <a:pt x="1502385" y="867611"/>
                    <a:pt x="1504190" y="873033"/>
                  </a:cubicBezTo>
                  <a:cubicBezTo>
                    <a:pt x="1504186" y="883878"/>
                    <a:pt x="1505990" y="892915"/>
                    <a:pt x="1507794" y="901951"/>
                  </a:cubicBezTo>
                  <a:cubicBezTo>
                    <a:pt x="1507793" y="905566"/>
                    <a:pt x="1507791" y="909181"/>
                    <a:pt x="1507790" y="912796"/>
                  </a:cubicBezTo>
                  <a:cubicBezTo>
                    <a:pt x="1509594" y="921833"/>
                    <a:pt x="1511396" y="934485"/>
                    <a:pt x="1513200" y="943522"/>
                  </a:cubicBezTo>
                  <a:cubicBezTo>
                    <a:pt x="1513199" y="947137"/>
                    <a:pt x="1513198" y="950752"/>
                    <a:pt x="1515004" y="952559"/>
                  </a:cubicBezTo>
                  <a:cubicBezTo>
                    <a:pt x="1515000" y="963404"/>
                    <a:pt x="1518611" y="974247"/>
                    <a:pt x="1518607" y="985092"/>
                  </a:cubicBezTo>
                  <a:cubicBezTo>
                    <a:pt x="1520414" y="986899"/>
                    <a:pt x="1520412" y="990514"/>
                    <a:pt x="1520411" y="994129"/>
                  </a:cubicBezTo>
                  <a:cubicBezTo>
                    <a:pt x="1522215" y="1003166"/>
                    <a:pt x="1524018" y="1015818"/>
                    <a:pt x="1525822" y="1024854"/>
                  </a:cubicBezTo>
                  <a:cubicBezTo>
                    <a:pt x="1525820" y="1028469"/>
                    <a:pt x="1527627" y="1030276"/>
                    <a:pt x="1525819" y="1032084"/>
                  </a:cubicBezTo>
                  <a:cubicBezTo>
                    <a:pt x="1529430" y="1042928"/>
                    <a:pt x="1531232" y="1055580"/>
                    <a:pt x="1534843" y="1066423"/>
                  </a:cubicBezTo>
                  <a:cubicBezTo>
                    <a:pt x="1533035" y="1068232"/>
                    <a:pt x="1534842" y="1070038"/>
                    <a:pt x="1534842" y="1070038"/>
                  </a:cubicBezTo>
                  <a:cubicBezTo>
                    <a:pt x="1560095" y="1203784"/>
                    <a:pt x="1596195" y="1333910"/>
                    <a:pt x="1639526" y="1460418"/>
                  </a:cubicBezTo>
                  <a:cubicBezTo>
                    <a:pt x="1641333" y="1462225"/>
                    <a:pt x="1641333" y="1462225"/>
                    <a:pt x="1641333" y="1462225"/>
                  </a:cubicBezTo>
                  <a:cubicBezTo>
                    <a:pt x="1644944" y="1473068"/>
                    <a:pt x="1650362" y="1485719"/>
                    <a:pt x="1653973" y="1496562"/>
                  </a:cubicBezTo>
                  <a:cubicBezTo>
                    <a:pt x="1653973" y="1496562"/>
                    <a:pt x="1653971" y="1500177"/>
                    <a:pt x="1653971" y="1500177"/>
                  </a:cubicBezTo>
                  <a:cubicBezTo>
                    <a:pt x="1659389" y="1512828"/>
                    <a:pt x="1663000" y="1523671"/>
                    <a:pt x="1668419" y="1532707"/>
                  </a:cubicBezTo>
                  <a:cubicBezTo>
                    <a:pt x="1668417" y="1536322"/>
                    <a:pt x="1668417" y="1536322"/>
                    <a:pt x="1670224" y="1538128"/>
                  </a:cubicBezTo>
                  <a:cubicBezTo>
                    <a:pt x="1673835" y="1548972"/>
                    <a:pt x="1677446" y="1559816"/>
                    <a:pt x="1681056" y="1570659"/>
                  </a:cubicBezTo>
                  <a:cubicBezTo>
                    <a:pt x="1682863" y="1572466"/>
                    <a:pt x="1684670" y="1574273"/>
                    <a:pt x="1684669" y="1577888"/>
                  </a:cubicBezTo>
                  <a:cubicBezTo>
                    <a:pt x="1688279" y="1588731"/>
                    <a:pt x="1693699" y="1597767"/>
                    <a:pt x="1697309" y="1608610"/>
                  </a:cubicBezTo>
                  <a:cubicBezTo>
                    <a:pt x="1699116" y="1610417"/>
                    <a:pt x="1699115" y="1614032"/>
                    <a:pt x="1700922" y="1615839"/>
                  </a:cubicBezTo>
                  <a:cubicBezTo>
                    <a:pt x="1704532" y="1626683"/>
                    <a:pt x="1709951" y="1635718"/>
                    <a:pt x="1711755" y="1644755"/>
                  </a:cubicBezTo>
                  <a:cubicBezTo>
                    <a:pt x="1715369" y="1648368"/>
                    <a:pt x="1715368" y="1651983"/>
                    <a:pt x="1717174" y="1653790"/>
                  </a:cubicBezTo>
                  <a:cubicBezTo>
                    <a:pt x="1720785" y="1664634"/>
                    <a:pt x="1726204" y="1673669"/>
                    <a:pt x="1729816" y="1680898"/>
                  </a:cubicBezTo>
                  <a:cubicBezTo>
                    <a:pt x="1731622" y="1686320"/>
                    <a:pt x="1733429" y="1688127"/>
                    <a:pt x="1735234" y="1693548"/>
                  </a:cubicBezTo>
                  <a:cubicBezTo>
                    <a:pt x="1738846" y="1700777"/>
                    <a:pt x="1742457" y="1711620"/>
                    <a:pt x="1746069" y="1718849"/>
                  </a:cubicBezTo>
                  <a:cubicBezTo>
                    <a:pt x="1747875" y="1724271"/>
                    <a:pt x="1749682" y="1726078"/>
                    <a:pt x="1751487" y="1731499"/>
                  </a:cubicBezTo>
                  <a:cubicBezTo>
                    <a:pt x="1755099" y="1738728"/>
                    <a:pt x="1760518" y="1747764"/>
                    <a:pt x="1764130" y="1754992"/>
                  </a:cubicBezTo>
                  <a:cubicBezTo>
                    <a:pt x="1765936" y="1760414"/>
                    <a:pt x="1769549" y="1764028"/>
                    <a:pt x="1769548" y="1767643"/>
                  </a:cubicBezTo>
                  <a:cubicBezTo>
                    <a:pt x="1774967" y="1776678"/>
                    <a:pt x="1778579" y="1783907"/>
                    <a:pt x="1783998" y="1792942"/>
                  </a:cubicBezTo>
                  <a:cubicBezTo>
                    <a:pt x="1783997" y="1796557"/>
                    <a:pt x="1785802" y="1801979"/>
                    <a:pt x="1789416" y="1805592"/>
                  </a:cubicBezTo>
                  <a:cubicBezTo>
                    <a:pt x="1793028" y="1812821"/>
                    <a:pt x="1798447" y="1821856"/>
                    <a:pt x="1802059" y="1829085"/>
                  </a:cubicBezTo>
                  <a:cubicBezTo>
                    <a:pt x="1803865" y="1834507"/>
                    <a:pt x="1805670" y="1839929"/>
                    <a:pt x="1807477" y="1841735"/>
                  </a:cubicBezTo>
                  <a:cubicBezTo>
                    <a:pt x="1812896" y="1850771"/>
                    <a:pt x="1816508" y="1857999"/>
                    <a:pt x="1821927" y="1867035"/>
                  </a:cubicBezTo>
                  <a:cubicBezTo>
                    <a:pt x="1821926" y="1870650"/>
                    <a:pt x="1825539" y="1874263"/>
                    <a:pt x="1827345" y="1879685"/>
                  </a:cubicBezTo>
                  <a:cubicBezTo>
                    <a:pt x="1830957" y="1886914"/>
                    <a:pt x="1836376" y="1895949"/>
                    <a:pt x="1839988" y="1903178"/>
                  </a:cubicBezTo>
                  <a:cubicBezTo>
                    <a:pt x="1843602" y="1906791"/>
                    <a:pt x="1845407" y="1912213"/>
                    <a:pt x="1849021" y="1915827"/>
                  </a:cubicBezTo>
                  <a:cubicBezTo>
                    <a:pt x="1852633" y="1923055"/>
                    <a:pt x="1856245" y="1930284"/>
                    <a:pt x="1861664" y="1939319"/>
                  </a:cubicBezTo>
                  <a:cubicBezTo>
                    <a:pt x="1865278" y="1942933"/>
                    <a:pt x="1867084" y="1948355"/>
                    <a:pt x="1870697" y="1951968"/>
                  </a:cubicBezTo>
                  <a:cubicBezTo>
                    <a:pt x="1874309" y="1959197"/>
                    <a:pt x="1877922" y="1966426"/>
                    <a:pt x="1883341" y="1975461"/>
                  </a:cubicBezTo>
                  <a:cubicBezTo>
                    <a:pt x="1886954" y="1979075"/>
                    <a:pt x="1886953" y="1982690"/>
                    <a:pt x="1890566" y="1986303"/>
                  </a:cubicBezTo>
                  <a:cubicBezTo>
                    <a:pt x="1895985" y="1995339"/>
                    <a:pt x="1899598" y="2002567"/>
                    <a:pt x="1903210" y="2009796"/>
                  </a:cubicBezTo>
                  <a:cubicBezTo>
                    <a:pt x="1906823" y="2013409"/>
                    <a:pt x="1908629" y="2018831"/>
                    <a:pt x="1912242" y="2022445"/>
                  </a:cubicBezTo>
                  <a:cubicBezTo>
                    <a:pt x="1917661" y="2031480"/>
                    <a:pt x="1921274" y="2038709"/>
                    <a:pt x="1926694" y="2044129"/>
                  </a:cubicBezTo>
                  <a:cubicBezTo>
                    <a:pt x="1928500" y="2049551"/>
                    <a:pt x="1932113" y="2053165"/>
                    <a:pt x="1935725" y="2060393"/>
                  </a:cubicBezTo>
                  <a:cubicBezTo>
                    <a:pt x="1941146" y="2065814"/>
                    <a:pt x="1944758" y="2073042"/>
                    <a:pt x="1948370" y="2080271"/>
                  </a:cubicBezTo>
                  <a:cubicBezTo>
                    <a:pt x="1951984" y="2083885"/>
                    <a:pt x="1955596" y="2091113"/>
                    <a:pt x="1959210" y="2094727"/>
                  </a:cubicBezTo>
                  <a:cubicBezTo>
                    <a:pt x="1962822" y="2101955"/>
                    <a:pt x="1968242" y="2107376"/>
                    <a:pt x="1971854" y="2114604"/>
                  </a:cubicBezTo>
                  <a:cubicBezTo>
                    <a:pt x="1977275" y="2120025"/>
                    <a:pt x="1979080" y="2125447"/>
                    <a:pt x="1982694" y="2129060"/>
                  </a:cubicBezTo>
                  <a:cubicBezTo>
                    <a:pt x="1986306" y="2136289"/>
                    <a:pt x="1991726" y="2141709"/>
                    <a:pt x="1997145" y="2150745"/>
                  </a:cubicBezTo>
                  <a:cubicBezTo>
                    <a:pt x="2000759" y="2154358"/>
                    <a:pt x="2004373" y="2157972"/>
                    <a:pt x="2006178" y="2163394"/>
                  </a:cubicBezTo>
                  <a:cubicBezTo>
                    <a:pt x="2011599" y="2168814"/>
                    <a:pt x="2017017" y="2177849"/>
                    <a:pt x="2022438" y="2183270"/>
                  </a:cubicBezTo>
                  <a:cubicBezTo>
                    <a:pt x="2024243" y="2188692"/>
                    <a:pt x="2027857" y="2192305"/>
                    <a:pt x="2031471" y="2195919"/>
                  </a:cubicBezTo>
                  <a:cubicBezTo>
                    <a:pt x="2036890" y="2204954"/>
                    <a:pt x="2042310" y="2210375"/>
                    <a:pt x="2045922" y="2217603"/>
                  </a:cubicBezTo>
                  <a:cubicBezTo>
                    <a:pt x="2049536" y="2221217"/>
                    <a:pt x="2054956" y="2226637"/>
                    <a:pt x="2056762" y="2232059"/>
                  </a:cubicBezTo>
                  <a:cubicBezTo>
                    <a:pt x="2062182" y="2237480"/>
                    <a:pt x="2065794" y="2244708"/>
                    <a:pt x="2071215" y="2250129"/>
                  </a:cubicBezTo>
                  <a:cubicBezTo>
                    <a:pt x="2076635" y="2255549"/>
                    <a:pt x="2078440" y="2260971"/>
                    <a:pt x="2082054" y="2264584"/>
                  </a:cubicBezTo>
                  <a:cubicBezTo>
                    <a:pt x="2089281" y="2271812"/>
                    <a:pt x="2092894" y="2279040"/>
                    <a:pt x="2098314" y="2284461"/>
                  </a:cubicBezTo>
                  <a:cubicBezTo>
                    <a:pt x="2101928" y="2288074"/>
                    <a:pt x="2107348" y="2293495"/>
                    <a:pt x="2109153" y="2298916"/>
                  </a:cubicBezTo>
                  <a:cubicBezTo>
                    <a:pt x="2114574" y="2304337"/>
                    <a:pt x="2119994" y="2309757"/>
                    <a:pt x="2123606" y="2316986"/>
                  </a:cubicBezTo>
                  <a:cubicBezTo>
                    <a:pt x="2129027" y="2322406"/>
                    <a:pt x="2132640" y="2326020"/>
                    <a:pt x="2138061" y="2331440"/>
                  </a:cubicBezTo>
                  <a:cubicBezTo>
                    <a:pt x="2141673" y="2338669"/>
                    <a:pt x="2147093" y="2344089"/>
                    <a:pt x="2152514" y="2349510"/>
                  </a:cubicBezTo>
                  <a:cubicBezTo>
                    <a:pt x="2156127" y="2353123"/>
                    <a:pt x="2161548" y="2358544"/>
                    <a:pt x="2163353" y="2363966"/>
                  </a:cubicBezTo>
                  <a:cubicBezTo>
                    <a:pt x="2168774" y="2369386"/>
                    <a:pt x="2174194" y="2374806"/>
                    <a:pt x="2179614" y="2380227"/>
                  </a:cubicBezTo>
                  <a:cubicBezTo>
                    <a:pt x="2185035" y="2385647"/>
                    <a:pt x="2188647" y="2392876"/>
                    <a:pt x="2192261" y="2396489"/>
                  </a:cubicBezTo>
                  <a:cubicBezTo>
                    <a:pt x="2199488" y="2403717"/>
                    <a:pt x="2208522" y="2412751"/>
                    <a:pt x="2215749" y="2419978"/>
                  </a:cubicBezTo>
                  <a:cubicBezTo>
                    <a:pt x="2221168" y="2429013"/>
                    <a:pt x="2228395" y="2436240"/>
                    <a:pt x="2235623" y="2443468"/>
                  </a:cubicBezTo>
                  <a:cubicBezTo>
                    <a:pt x="2235623" y="2443468"/>
                    <a:pt x="2235623" y="2443468"/>
                    <a:pt x="2237429" y="2445274"/>
                  </a:cubicBezTo>
                  <a:cubicBezTo>
                    <a:pt x="2246463" y="2454308"/>
                    <a:pt x="2253689" y="2465151"/>
                    <a:pt x="2262723" y="2474185"/>
                  </a:cubicBezTo>
                  <a:cubicBezTo>
                    <a:pt x="2264530" y="2475991"/>
                    <a:pt x="2266337" y="2477798"/>
                    <a:pt x="2266337" y="2477798"/>
                  </a:cubicBezTo>
                  <a:cubicBezTo>
                    <a:pt x="2275371" y="2486832"/>
                    <a:pt x="2282597" y="2497674"/>
                    <a:pt x="2291631" y="2506708"/>
                  </a:cubicBezTo>
                  <a:cubicBezTo>
                    <a:pt x="2293438" y="2508515"/>
                    <a:pt x="2295244" y="2510322"/>
                    <a:pt x="2295244" y="2510322"/>
                  </a:cubicBezTo>
                  <a:cubicBezTo>
                    <a:pt x="2298858" y="2513936"/>
                    <a:pt x="2300665" y="2515743"/>
                    <a:pt x="2302472" y="2517549"/>
                  </a:cubicBezTo>
                  <a:cubicBezTo>
                    <a:pt x="2309699" y="2524777"/>
                    <a:pt x="2316926" y="2532004"/>
                    <a:pt x="2324153" y="2539231"/>
                  </a:cubicBezTo>
                  <a:cubicBezTo>
                    <a:pt x="2324153" y="2539231"/>
                    <a:pt x="2327768" y="2539230"/>
                    <a:pt x="2329575" y="2541036"/>
                  </a:cubicBezTo>
                  <a:cubicBezTo>
                    <a:pt x="2336802" y="2548264"/>
                    <a:pt x="2345836" y="2557298"/>
                    <a:pt x="2354870" y="2566332"/>
                  </a:cubicBezTo>
                  <a:cubicBezTo>
                    <a:pt x="2354870" y="2566332"/>
                    <a:pt x="2356677" y="2568139"/>
                    <a:pt x="2356677" y="2568139"/>
                  </a:cubicBezTo>
                  <a:cubicBezTo>
                    <a:pt x="2367519" y="2575364"/>
                    <a:pt x="2376553" y="2584398"/>
                    <a:pt x="2385589" y="2589817"/>
                  </a:cubicBezTo>
                  <a:cubicBezTo>
                    <a:pt x="2389202" y="2593431"/>
                    <a:pt x="2391009" y="2595238"/>
                    <a:pt x="2392816" y="2597045"/>
                  </a:cubicBezTo>
                  <a:cubicBezTo>
                    <a:pt x="2401851" y="2602464"/>
                    <a:pt x="2410885" y="2611498"/>
                    <a:pt x="2419921" y="2616917"/>
                  </a:cubicBezTo>
                  <a:cubicBezTo>
                    <a:pt x="2421728" y="2618724"/>
                    <a:pt x="2425341" y="2622337"/>
                    <a:pt x="2427148" y="2624144"/>
                  </a:cubicBezTo>
                  <a:cubicBezTo>
                    <a:pt x="2436183" y="2629563"/>
                    <a:pt x="2445219" y="2634982"/>
                    <a:pt x="2452446" y="2642209"/>
                  </a:cubicBezTo>
                  <a:cubicBezTo>
                    <a:pt x="2456061" y="2642208"/>
                    <a:pt x="2457868" y="2644015"/>
                    <a:pt x="2459675" y="2645821"/>
                  </a:cubicBezTo>
                  <a:cubicBezTo>
                    <a:pt x="2468710" y="2651240"/>
                    <a:pt x="2477745" y="2656659"/>
                    <a:pt x="2486781" y="2662078"/>
                  </a:cubicBezTo>
                  <a:cubicBezTo>
                    <a:pt x="2488588" y="2663885"/>
                    <a:pt x="2492201" y="2667499"/>
                    <a:pt x="2495816" y="2667498"/>
                  </a:cubicBezTo>
                  <a:cubicBezTo>
                    <a:pt x="2504852" y="2672916"/>
                    <a:pt x="2513887" y="2678335"/>
                    <a:pt x="2522922" y="2683754"/>
                  </a:cubicBezTo>
                  <a:cubicBezTo>
                    <a:pt x="2526536" y="2687368"/>
                    <a:pt x="2530151" y="2687367"/>
                    <a:pt x="2533765" y="2690980"/>
                  </a:cubicBezTo>
                  <a:cubicBezTo>
                    <a:pt x="2540993" y="2694593"/>
                    <a:pt x="2550029" y="2700011"/>
                    <a:pt x="2557257" y="2703624"/>
                  </a:cubicBezTo>
                  <a:cubicBezTo>
                    <a:pt x="2562679" y="2705429"/>
                    <a:pt x="2566293" y="2709043"/>
                    <a:pt x="2569908" y="2709041"/>
                  </a:cubicBezTo>
                  <a:cubicBezTo>
                    <a:pt x="2577136" y="2712654"/>
                    <a:pt x="2586172" y="2718073"/>
                    <a:pt x="2593400" y="2721685"/>
                  </a:cubicBezTo>
                  <a:cubicBezTo>
                    <a:pt x="2597015" y="2721683"/>
                    <a:pt x="2600629" y="2725297"/>
                    <a:pt x="2606051" y="2727102"/>
                  </a:cubicBezTo>
                  <a:cubicBezTo>
                    <a:pt x="2613279" y="2730715"/>
                    <a:pt x="2624123" y="2734325"/>
                    <a:pt x="2633158" y="2739744"/>
                  </a:cubicBezTo>
                  <a:cubicBezTo>
                    <a:pt x="2636773" y="2739743"/>
                    <a:pt x="2640387" y="2743357"/>
                    <a:pt x="2644002" y="2743355"/>
                  </a:cubicBezTo>
                  <a:cubicBezTo>
                    <a:pt x="2651230" y="2746968"/>
                    <a:pt x="2662074" y="2750578"/>
                    <a:pt x="2669303" y="2754191"/>
                  </a:cubicBezTo>
                  <a:cubicBezTo>
                    <a:pt x="2672918" y="2754189"/>
                    <a:pt x="2678339" y="2755995"/>
                    <a:pt x="2683761" y="2757800"/>
                  </a:cubicBezTo>
                  <a:cubicBezTo>
                    <a:pt x="2690990" y="2761412"/>
                    <a:pt x="2698219" y="2765025"/>
                    <a:pt x="2707255" y="2766828"/>
                  </a:cubicBezTo>
                  <a:cubicBezTo>
                    <a:pt x="2710870" y="2766827"/>
                    <a:pt x="2714484" y="2770441"/>
                    <a:pt x="2718099" y="2770439"/>
                  </a:cubicBezTo>
                  <a:cubicBezTo>
                    <a:pt x="2727136" y="2772243"/>
                    <a:pt x="2737979" y="2775854"/>
                    <a:pt x="2747016" y="2777658"/>
                  </a:cubicBezTo>
                  <a:cubicBezTo>
                    <a:pt x="2750630" y="2781272"/>
                    <a:pt x="2754245" y="2781270"/>
                    <a:pt x="2759667" y="2783076"/>
                  </a:cubicBezTo>
                  <a:cubicBezTo>
                    <a:pt x="2768703" y="2784880"/>
                    <a:pt x="2777740" y="2786684"/>
                    <a:pt x="2788584" y="2790295"/>
                  </a:cubicBezTo>
                  <a:cubicBezTo>
                    <a:pt x="2792199" y="2790293"/>
                    <a:pt x="2794006" y="2792100"/>
                    <a:pt x="2799427" y="2793905"/>
                  </a:cubicBezTo>
                  <a:cubicBezTo>
                    <a:pt x="2806657" y="2793903"/>
                    <a:pt x="2815694" y="2795707"/>
                    <a:pt x="2824731" y="2797511"/>
                  </a:cubicBezTo>
                  <a:cubicBezTo>
                    <a:pt x="2826538" y="2799318"/>
                    <a:pt x="2830153" y="2799316"/>
                    <a:pt x="2835574" y="2801122"/>
                  </a:cubicBezTo>
                  <a:cubicBezTo>
                    <a:pt x="2844611" y="2802926"/>
                    <a:pt x="2855456" y="2802921"/>
                    <a:pt x="2866300" y="2806532"/>
                  </a:cubicBezTo>
                  <a:cubicBezTo>
                    <a:pt x="2869915" y="2806531"/>
                    <a:pt x="2873530" y="2806529"/>
                    <a:pt x="2877145" y="2806528"/>
                  </a:cubicBezTo>
                  <a:cubicBezTo>
                    <a:pt x="2887988" y="2810139"/>
                    <a:pt x="2897025" y="2811943"/>
                    <a:pt x="2907870" y="2811939"/>
                  </a:cubicBezTo>
                  <a:cubicBezTo>
                    <a:pt x="2911485" y="2811937"/>
                    <a:pt x="2913292" y="2813744"/>
                    <a:pt x="2916907" y="2813743"/>
                  </a:cubicBezTo>
                  <a:cubicBezTo>
                    <a:pt x="2925944" y="2815547"/>
                    <a:pt x="2934982" y="2813736"/>
                    <a:pt x="2944019" y="2815540"/>
                  </a:cubicBezTo>
                  <a:cubicBezTo>
                    <a:pt x="2947634" y="2815538"/>
                    <a:pt x="2951249" y="2815537"/>
                    <a:pt x="2953056" y="2817344"/>
                  </a:cubicBezTo>
                  <a:cubicBezTo>
                    <a:pt x="2963901" y="2817340"/>
                    <a:pt x="2974746" y="2817336"/>
                    <a:pt x="2985591" y="2817331"/>
                  </a:cubicBezTo>
                  <a:cubicBezTo>
                    <a:pt x="2989206" y="2817330"/>
                    <a:pt x="2991013" y="2819137"/>
                    <a:pt x="2994628" y="2819135"/>
                  </a:cubicBezTo>
                  <a:cubicBezTo>
                    <a:pt x="3005472" y="2819131"/>
                    <a:pt x="3018124" y="2820934"/>
                    <a:pt x="3028969" y="2820930"/>
                  </a:cubicBezTo>
                  <a:cubicBezTo>
                    <a:pt x="3030777" y="2819121"/>
                    <a:pt x="3034392" y="2819120"/>
                    <a:pt x="3036199" y="2820927"/>
                  </a:cubicBezTo>
                  <a:cubicBezTo>
                    <a:pt x="3047044" y="2820923"/>
                    <a:pt x="3056083" y="2819112"/>
                    <a:pt x="3066927" y="2819108"/>
                  </a:cubicBezTo>
                  <a:cubicBezTo>
                    <a:pt x="3068734" y="2820914"/>
                    <a:pt x="3070542" y="2819106"/>
                    <a:pt x="3074157" y="2819105"/>
                  </a:cubicBezTo>
                  <a:cubicBezTo>
                    <a:pt x="3085002" y="2819101"/>
                    <a:pt x="3095847" y="2819096"/>
                    <a:pt x="3108501" y="2817284"/>
                  </a:cubicBezTo>
                  <a:cubicBezTo>
                    <a:pt x="3108501" y="2817284"/>
                    <a:pt x="3112116" y="2817283"/>
                    <a:pt x="3115731" y="2817281"/>
                  </a:cubicBezTo>
                  <a:cubicBezTo>
                    <a:pt x="3126576" y="2817277"/>
                    <a:pt x="3139229" y="2815465"/>
                    <a:pt x="3148267" y="2813654"/>
                  </a:cubicBezTo>
                  <a:cubicBezTo>
                    <a:pt x="3151882" y="2813652"/>
                    <a:pt x="3153690" y="2811844"/>
                    <a:pt x="3155497" y="2813651"/>
                  </a:cubicBezTo>
                  <a:cubicBezTo>
                    <a:pt x="3168150" y="2811838"/>
                    <a:pt x="3177188" y="2810028"/>
                    <a:pt x="3189842" y="2808215"/>
                  </a:cubicBezTo>
                  <a:cubicBezTo>
                    <a:pt x="3189842" y="2808215"/>
                    <a:pt x="3189842" y="2808215"/>
                    <a:pt x="3193456" y="2808214"/>
                  </a:cubicBezTo>
                  <a:cubicBezTo>
                    <a:pt x="3204302" y="2808210"/>
                    <a:pt x="3215148" y="2804590"/>
                    <a:pt x="3227801" y="2802778"/>
                  </a:cubicBezTo>
                  <a:cubicBezTo>
                    <a:pt x="3229609" y="2800970"/>
                    <a:pt x="3233224" y="2800969"/>
                    <a:pt x="3233224" y="2800969"/>
                  </a:cubicBezTo>
                  <a:cubicBezTo>
                    <a:pt x="3245877" y="2799156"/>
                    <a:pt x="3256724" y="2795537"/>
                    <a:pt x="3269377" y="2793725"/>
                  </a:cubicBezTo>
                  <a:cubicBezTo>
                    <a:pt x="3269377" y="2793725"/>
                    <a:pt x="3272992" y="2793723"/>
                    <a:pt x="3274800" y="2791915"/>
                  </a:cubicBezTo>
                  <a:cubicBezTo>
                    <a:pt x="3287453" y="2790103"/>
                    <a:pt x="3298300" y="2786483"/>
                    <a:pt x="3309146" y="2782864"/>
                  </a:cubicBezTo>
                  <a:cubicBezTo>
                    <a:pt x="3309146" y="2782864"/>
                    <a:pt x="3309146" y="2782864"/>
                    <a:pt x="3310953" y="2784671"/>
                  </a:cubicBezTo>
                  <a:cubicBezTo>
                    <a:pt x="3321799" y="2781052"/>
                    <a:pt x="3334454" y="2775625"/>
                    <a:pt x="3345300" y="2772005"/>
                  </a:cubicBezTo>
                  <a:cubicBezTo>
                    <a:pt x="3347107" y="2773812"/>
                    <a:pt x="3348915" y="2772004"/>
                    <a:pt x="3352530" y="2772003"/>
                  </a:cubicBezTo>
                  <a:cubicBezTo>
                    <a:pt x="3363377" y="2768383"/>
                    <a:pt x="3374223" y="2764764"/>
                    <a:pt x="3385069" y="2761145"/>
                  </a:cubicBezTo>
                  <a:cubicBezTo>
                    <a:pt x="3386878" y="2759337"/>
                    <a:pt x="3388686" y="2757529"/>
                    <a:pt x="3392301" y="2757527"/>
                  </a:cubicBezTo>
                  <a:cubicBezTo>
                    <a:pt x="3403147" y="2753908"/>
                    <a:pt x="3413994" y="2750289"/>
                    <a:pt x="3426648" y="2744862"/>
                  </a:cubicBezTo>
                  <a:cubicBezTo>
                    <a:pt x="3406761" y="2757522"/>
                    <a:pt x="3388680" y="2771989"/>
                    <a:pt x="3368793" y="2784649"/>
                  </a:cubicBezTo>
                  <a:cubicBezTo>
                    <a:pt x="3366985" y="2786457"/>
                    <a:pt x="3365177" y="2788265"/>
                    <a:pt x="3363368" y="2790073"/>
                  </a:cubicBezTo>
                  <a:cubicBezTo>
                    <a:pt x="3343481" y="2802734"/>
                    <a:pt x="3327209" y="2815392"/>
                    <a:pt x="3307321" y="2828053"/>
                  </a:cubicBezTo>
                  <a:cubicBezTo>
                    <a:pt x="3305513" y="2829861"/>
                    <a:pt x="3303705" y="2831669"/>
                    <a:pt x="3298282" y="2833478"/>
                  </a:cubicBezTo>
                  <a:cubicBezTo>
                    <a:pt x="3282009" y="2846137"/>
                    <a:pt x="3262122" y="2858797"/>
                    <a:pt x="3244043" y="2869649"/>
                  </a:cubicBezTo>
                  <a:cubicBezTo>
                    <a:pt x="3242235" y="2871458"/>
                    <a:pt x="3240428" y="2869651"/>
                    <a:pt x="3238620" y="2871459"/>
                  </a:cubicBezTo>
                  <a:cubicBezTo>
                    <a:pt x="3218732" y="2884119"/>
                    <a:pt x="3198845" y="2896779"/>
                    <a:pt x="3180766" y="2907631"/>
                  </a:cubicBezTo>
                  <a:cubicBezTo>
                    <a:pt x="3180766" y="2907631"/>
                    <a:pt x="3178958" y="2909439"/>
                    <a:pt x="3178958" y="2909439"/>
                  </a:cubicBezTo>
                  <a:cubicBezTo>
                    <a:pt x="3157263" y="2920293"/>
                    <a:pt x="3139184" y="2931145"/>
                    <a:pt x="3119297" y="2943805"/>
                  </a:cubicBezTo>
                  <a:cubicBezTo>
                    <a:pt x="3115682" y="2943806"/>
                    <a:pt x="3113874" y="2945614"/>
                    <a:pt x="3112066" y="2947423"/>
                  </a:cubicBezTo>
                  <a:cubicBezTo>
                    <a:pt x="3092180" y="2956468"/>
                    <a:pt x="3074100" y="2967320"/>
                    <a:pt x="3052406" y="2978173"/>
                  </a:cubicBezTo>
                  <a:cubicBezTo>
                    <a:pt x="3050598" y="2979981"/>
                    <a:pt x="3046983" y="2979983"/>
                    <a:pt x="3045175" y="2981791"/>
                  </a:cubicBezTo>
                  <a:cubicBezTo>
                    <a:pt x="3025289" y="2990836"/>
                    <a:pt x="3005402" y="3003496"/>
                    <a:pt x="2985516" y="3012541"/>
                  </a:cubicBezTo>
                  <a:cubicBezTo>
                    <a:pt x="2985516" y="3012541"/>
                    <a:pt x="2981901" y="3012543"/>
                    <a:pt x="2981901" y="3012543"/>
                  </a:cubicBezTo>
                  <a:cubicBezTo>
                    <a:pt x="2960206" y="3023396"/>
                    <a:pt x="2938512" y="3034249"/>
                    <a:pt x="2918626" y="3043294"/>
                  </a:cubicBezTo>
                  <a:cubicBezTo>
                    <a:pt x="2918626" y="3043294"/>
                    <a:pt x="2918626" y="3043294"/>
                    <a:pt x="2916818" y="3045103"/>
                  </a:cubicBezTo>
                  <a:cubicBezTo>
                    <a:pt x="2896932" y="3054148"/>
                    <a:pt x="2875239" y="3061386"/>
                    <a:pt x="2855353" y="3070431"/>
                  </a:cubicBezTo>
                  <a:cubicBezTo>
                    <a:pt x="2853545" y="3072239"/>
                    <a:pt x="2849930" y="3072241"/>
                    <a:pt x="2848122" y="3074049"/>
                  </a:cubicBezTo>
                  <a:cubicBezTo>
                    <a:pt x="2828236" y="3083094"/>
                    <a:pt x="2806543" y="3090332"/>
                    <a:pt x="2786657" y="3099378"/>
                  </a:cubicBezTo>
                  <a:cubicBezTo>
                    <a:pt x="2783042" y="3099379"/>
                    <a:pt x="2781234" y="3101187"/>
                    <a:pt x="2777619" y="3101189"/>
                  </a:cubicBezTo>
                  <a:cubicBezTo>
                    <a:pt x="2757733" y="3110234"/>
                    <a:pt x="2736040" y="3117472"/>
                    <a:pt x="2714348" y="3124710"/>
                  </a:cubicBezTo>
                  <a:cubicBezTo>
                    <a:pt x="2712539" y="3126519"/>
                    <a:pt x="2712539" y="3126519"/>
                    <a:pt x="2712539" y="3126519"/>
                  </a:cubicBezTo>
                  <a:cubicBezTo>
                    <a:pt x="2689038" y="3135565"/>
                    <a:pt x="2667346" y="3142804"/>
                    <a:pt x="2645653" y="3150042"/>
                  </a:cubicBezTo>
                  <a:cubicBezTo>
                    <a:pt x="2623960" y="3157280"/>
                    <a:pt x="2600460" y="3162712"/>
                    <a:pt x="2578768" y="3169950"/>
                  </a:cubicBezTo>
                  <a:cubicBezTo>
                    <a:pt x="2576960" y="3171758"/>
                    <a:pt x="2573345" y="3171760"/>
                    <a:pt x="2571536" y="3173568"/>
                  </a:cubicBezTo>
                  <a:cubicBezTo>
                    <a:pt x="2551652" y="3178998"/>
                    <a:pt x="2529959" y="3186236"/>
                    <a:pt x="2506459" y="3191668"/>
                  </a:cubicBezTo>
                  <a:cubicBezTo>
                    <a:pt x="2506459" y="3191668"/>
                    <a:pt x="2502844" y="3191669"/>
                    <a:pt x="2501036" y="3193477"/>
                  </a:cubicBezTo>
                  <a:cubicBezTo>
                    <a:pt x="2477537" y="3198909"/>
                    <a:pt x="2455844" y="3206147"/>
                    <a:pt x="2434153" y="3209771"/>
                  </a:cubicBezTo>
                  <a:cubicBezTo>
                    <a:pt x="2434153" y="3209771"/>
                    <a:pt x="2432344" y="3211579"/>
                    <a:pt x="2432344" y="3211579"/>
                  </a:cubicBezTo>
                  <a:cubicBezTo>
                    <a:pt x="2408845" y="3217011"/>
                    <a:pt x="2387153" y="3220634"/>
                    <a:pt x="2363654" y="3226065"/>
                  </a:cubicBezTo>
                  <a:cubicBezTo>
                    <a:pt x="2363654" y="3226065"/>
                    <a:pt x="2361846" y="3227874"/>
                    <a:pt x="2361846" y="3227874"/>
                  </a:cubicBezTo>
                  <a:cubicBezTo>
                    <a:pt x="2340154" y="3231497"/>
                    <a:pt x="2316655" y="3236928"/>
                    <a:pt x="2294963" y="3240552"/>
                  </a:cubicBezTo>
                  <a:cubicBezTo>
                    <a:pt x="2291348" y="3240553"/>
                    <a:pt x="2289540" y="3242361"/>
                    <a:pt x="2287733" y="3240555"/>
                  </a:cubicBezTo>
                  <a:cubicBezTo>
                    <a:pt x="2264234" y="3245986"/>
                    <a:pt x="2242542" y="3249609"/>
                    <a:pt x="2220851" y="3253233"/>
                  </a:cubicBezTo>
                  <a:cubicBezTo>
                    <a:pt x="2219043" y="3255041"/>
                    <a:pt x="2217236" y="3253234"/>
                    <a:pt x="2213621" y="3253236"/>
                  </a:cubicBezTo>
                  <a:cubicBezTo>
                    <a:pt x="2191930" y="3256859"/>
                    <a:pt x="2168430" y="3262290"/>
                    <a:pt x="2144932" y="3264107"/>
                  </a:cubicBezTo>
                  <a:cubicBezTo>
                    <a:pt x="2119626" y="3267732"/>
                    <a:pt x="2097934" y="3271355"/>
                    <a:pt x="2074436" y="3273172"/>
                  </a:cubicBezTo>
                  <a:cubicBezTo>
                    <a:pt x="2074436" y="3273172"/>
                    <a:pt x="2074436" y="3273172"/>
                    <a:pt x="2070821" y="3273173"/>
                  </a:cubicBezTo>
                  <a:cubicBezTo>
                    <a:pt x="2049130" y="3276797"/>
                    <a:pt x="2027440" y="3276805"/>
                    <a:pt x="2003941" y="3278621"/>
                  </a:cubicBezTo>
                  <a:cubicBezTo>
                    <a:pt x="2002133" y="3280430"/>
                    <a:pt x="1998518" y="3280431"/>
                    <a:pt x="1994903" y="3280432"/>
                  </a:cubicBezTo>
                  <a:cubicBezTo>
                    <a:pt x="1975020" y="3282247"/>
                    <a:pt x="1951522" y="3284064"/>
                    <a:pt x="1929832" y="3284072"/>
                  </a:cubicBezTo>
                  <a:cubicBezTo>
                    <a:pt x="1926217" y="3284074"/>
                    <a:pt x="1924409" y="3285882"/>
                    <a:pt x="1920794" y="3285883"/>
                  </a:cubicBezTo>
                  <a:cubicBezTo>
                    <a:pt x="1899104" y="3285892"/>
                    <a:pt x="1875606" y="3287708"/>
                    <a:pt x="1853916" y="3287717"/>
                  </a:cubicBezTo>
                  <a:cubicBezTo>
                    <a:pt x="1852109" y="3285910"/>
                    <a:pt x="1850301" y="3287718"/>
                    <a:pt x="1850301" y="3287718"/>
                  </a:cubicBezTo>
                  <a:cubicBezTo>
                    <a:pt x="1828611" y="3287726"/>
                    <a:pt x="1805112" y="3289543"/>
                    <a:pt x="1781616" y="3287744"/>
                  </a:cubicBezTo>
                  <a:cubicBezTo>
                    <a:pt x="1779807" y="3289553"/>
                    <a:pt x="1778000" y="3287746"/>
                    <a:pt x="1778000" y="3287746"/>
                  </a:cubicBezTo>
                  <a:cubicBezTo>
                    <a:pt x="1754502" y="3289562"/>
                    <a:pt x="1731006" y="3287764"/>
                    <a:pt x="1709316" y="3287772"/>
                  </a:cubicBezTo>
                  <a:cubicBezTo>
                    <a:pt x="1705701" y="3287774"/>
                    <a:pt x="1703894" y="3285967"/>
                    <a:pt x="1700279" y="3285968"/>
                  </a:cubicBezTo>
                  <a:cubicBezTo>
                    <a:pt x="1678589" y="3285977"/>
                    <a:pt x="1656899" y="3285985"/>
                    <a:pt x="1633402" y="3284186"/>
                  </a:cubicBezTo>
                  <a:cubicBezTo>
                    <a:pt x="1629787" y="3284188"/>
                    <a:pt x="1629787" y="3284188"/>
                    <a:pt x="1626172" y="3284189"/>
                  </a:cubicBezTo>
                  <a:cubicBezTo>
                    <a:pt x="1602675" y="3282391"/>
                    <a:pt x="1579178" y="3280592"/>
                    <a:pt x="1557488" y="3280601"/>
                  </a:cubicBezTo>
                  <a:cubicBezTo>
                    <a:pt x="1555682" y="3278794"/>
                    <a:pt x="1555682" y="3278794"/>
                    <a:pt x="1555682" y="3278794"/>
                  </a:cubicBezTo>
                  <a:cubicBezTo>
                    <a:pt x="1532185" y="3276995"/>
                    <a:pt x="1508688" y="3275197"/>
                    <a:pt x="1486999" y="3271590"/>
                  </a:cubicBezTo>
                  <a:cubicBezTo>
                    <a:pt x="1483385" y="3271592"/>
                    <a:pt x="1483385" y="3271592"/>
                    <a:pt x="1479769" y="3271593"/>
                  </a:cubicBezTo>
                  <a:cubicBezTo>
                    <a:pt x="1458081" y="3267986"/>
                    <a:pt x="1436391" y="3267995"/>
                    <a:pt x="1414702" y="3264388"/>
                  </a:cubicBezTo>
                  <a:cubicBezTo>
                    <a:pt x="1409280" y="3262583"/>
                    <a:pt x="1405666" y="3262584"/>
                    <a:pt x="1402050" y="3262585"/>
                  </a:cubicBezTo>
                  <a:cubicBezTo>
                    <a:pt x="1380362" y="3258979"/>
                    <a:pt x="1358673" y="3255372"/>
                    <a:pt x="1338792" y="3253572"/>
                  </a:cubicBezTo>
                  <a:cubicBezTo>
                    <a:pt x="1333370" y="3251767"/>
                    <a:pt x="1331563" y="3249960"/>
                    <a:pt x="1327948" y="3249961"/>
                  </a:cubicBezTo>
                  <a:cubicBezTo>
                    <a:pt x="1306259" y="3246355"/>
                    <a:pt x="1284571" y="3242748"/>
                    <a:pt x="1261075" y="3237335"/>
                  </a:cubicBezTo>
                  <a:cubicBezTo>
                    <a:pt x="1259267" y="3239143"/>
                    <a:pt x="1259267" y="3239143"/>
                    <a:pt x="1257460" y="3237336"/>
                  </a:cubicBezTo>
                  <a:cubicBezTo>
                    <a:pt x="1235772" y="3233729"/>
                    <a:pt x="1212276" y="3228316"/>
                    <a:pt x="1190588" y="3224709"/>
                  </a:cubicBezTo>
                  <a:cubicBezTo>
                    <a:pt x="1188781" y="3222903"/>
                    <a:pt x="1186973" y="3224711"/>
                    <a:pt x="1185166" y="3222904"/>
                  </a:cubicBezTo>
                  <a:cubicBezTo>
                    <a:pt x="1185166" y="3222904"/>
                    <a:pt x="1185166" y="3222904"/>
                    <a:pt x="178776" y="2216514"/>
                  </a:cubicBezTo>
                  <a:cubicBezTo>
                    <a:pt x="-59722" y="1978016"/>
                    <a:pt x="-59573" y="1591212"/>
                    <a:pt x="179109" y="1352530"/>
                  </a:cubicBezTo>
                  <a:cubicBezTo>
                    <a:pt x="179109" y="1352530"/>
                    <a:pt x="179109" y="1352530"/>
                    <a:pt x="1531639" y="0"/>
                  </a:cubicBezTo>
                  <a:close/>
                </a:path>
              </a:pathLst>
            </a:custGeom>
            <a:solidFill>
              <a:srgbClr val="15D77D"/>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p20"/>
            <p:cNvSpPr/>
            <p:nvPr/>
          </p:nvSpPr>
          <p:spPr>
            <a:xfrm>
              <a:off x="4312113" y="3034490"/>
              <a:ext cx="3291877" cy="3430469"/>
            </a:xfrm>
            <a:custGeom>
              <a:rect b="b" l="l" r="r" t="t"/>
              <a:pathLst>
                <a:path extrusionOk="0" h="3430469" w="3291877">
                  <a:moveTo>
                    <a:pt x="2745868" y="0"/>
                  </a:moveTo>
                  <a:cubicBezTo>
                    <a:pt x="2760319" y="18068"/>
                    <a:pt x="2771156" y="36136"/>
                    <a:pt x="2783801" y="52396"/>
                  </a:cubicBezTo>
                  <a:cubicBezTo>
                    <a:pt x="2785607" y="54203"/>
                    <a:pt x="2789221" y="57816"/>
                    <a:pt x="2789219" y="61431"/>
                  </a:cubicBezTo>
                  <a:cubicBezTo>
                    <a:pt x="2801864" y="77691"/>
                    <a:pt x="2814507" y="97566"/>
                    <a:pt x="2827152" y="113827"/>
                  </a:cubicBezTo>
                  <a:cubicBezTo>
                    <a:pt x="2827151" y="117441"/>
                    <a:pt x="2830764" y="121054"/>
                    <a:pt x="2834377" y="124667"/>
                  </a:cubicBezTo>
                  <a:cubicBezTo>
                    <a:pt x="2845214" y="142736"/>
                    <a:pt x="2856051" y="160804"/>
                    <a:pt x="2870502" y="178871"/>
                  </a:cubicBezTo>
                  <a:cubicBezTo>
                    <a:pt x="2870501" y="182486"/>
                    <a:pt x="2872307" y="184292"/>
                    <a:pt x="2874114" y="186099"/>
                  </a:cubicBezTo>
                  <a:cubicBezTo>
                    <a:pt x="2884951" y="204167"/>
                    <a:pt x="2895788" y="222235"/>
                    <a:pt x="2908431" y="242110"/>
                  </a:cubicBezTo>
                  <a:cubicBezTo>
                    <a:pt x="2908431" y="242110"/>
                    <a:pt x="2908430" y="245725"/>
                    <a:pt x="2908430" y="245725"/>
                  </a:cubicBezTo>
                  <a:cubicBezTo>
                    <a:pt x="2921073" y="265600"/>
                    <a:pt x="2931910" y="283668"/>
                    <a:pt x="2942747" y="301737"/>
                  </a:cubicBezTo>
                  <a:cubicBezTo>
                    <a:pt x="2944552" y="307158"/>
                    <a:pt x="2946359" y="308964"/>
                    <a:pt x="2946357" y="312579"/>
                  </a:cubicBezTo>
                  <a:cubicBezTo>
                    <a:pt x="2959001" y="332454"/>
                    <a:pt x="2969838" y="350522"/>
                    <a:pt x="2978867" y="370398"/>
                  </a:cubicBezTo>
                  <a:cubicBezTo>
                    <a:pt x="2980673" y="372205"/>
                    <a:pt x="2980672" y="375819"/>
                    <a:pt x="2984285" y="379432"/>
                  </a:cubicBezTo>
                  <a:cubicBezTo>
                    <a:pt x="2993314" y="399309"/>
                    <a:pt x="3004151" y="417377"/>
                    <a:pt x="3014986" y="439060"/>
                  </a:cubicBezTo>
                  <a:cubicBezTo>
                    <a:pt x="3024015" y="458936"/>
                    <a:pt x="3034851" y="480619"/>
                    <a:pt x="3043880" y="500495"/>
                  </a:cubicBezTo>
                  <a:cubicBezTo>
                    <a:pt x="3043879" y="504110"/>
                    <a:pt x="3045685" y="505916"/>
                    <a:pt x="3047492" y="507723"/>
                  </a:cubicBezTo>
                  <a:cubicBezTo>
                    <a:pt x="3056521" y="527599"/>
                    <a:pt x="3063742" y="549283"/>
                    <a:pt x="3072771" y="569160"/>
                  </a:cubicBezTo>
                  <a:cubicBezTo>
                    <a:pt x="3074577" y="570966"/>
                    <a:pt x="3074576" y="574581"/>
                    <a:pt x="3078189" y="578194"/>
                  </a:cubicBezTo>
                  <a:cubicBezTo>
                    <a:pt x="3083604" y="598071"/>
                    <a:pt x="3092633" y="617947"/>
                    <a:pt x="3101662" y="637824"/>
                  </a:cubicBezTo>
                  <a:cubicBezTo>
                    <a:pt x="3101660" y="641438"/>
                    <a:pt x="3103467" y="643245"/>
                    <a:pt x="3105273" y="645051"/>
                  </a:cubicBezTo>
                  <a:cubicBezTo>
                    <a:pt x="3112494" y="666736"/>
                    <a:pt x="3119717" y="684805"/>
                    <a:pt x="3126938" y="706489"/>
                  </a:cubicBezTo>
                  <a:cubicBezTo>
                    <a:pt x="3128744" y="708296"/>
                    <a:pt x="3128744" y="708296"/>
                    <a:pt x="3126937" y="710104"/>
                  </a:cubicBezTo>
                  <a:cubicBezTo>
                    <a:pt x="3135966" y="729980"/>
                    <a:pt x="3143187" y="751664"/>
                    <a:pt x="3150408" y="773348"/>
                  </a:cubicBezTo>
                  <a:cubicBezTo>
                    <a:pt x="3150406" y="776963"/>
                    <a:pt x="3152213" y="778769"/>
                    <a:pt x="3152212" y="782384"/>
                  </a:cubicBezTo>
                  <a:cubicBezTo>
                    <a:pt x="3161241" y="802260"/>
                    <a:pt x="3168462" y="823944"/>
                    <a:pt x="3173876" y="843822"/>
                  </a:cubicBezTo>
                  <a:cubicBezTo>
                    <a:pt x="3173875" y="847436"/>
                    <a:pt x="3173874" y="851051"/>
                    <a:pt x="3175680" y="852857"/>
                  </a:cubicBezTo>
                  <a:cubicBezTo>
                    <a:pt x="3188314" y="898033"/>
                    <a:pt x="3200950" y="939595"/>
                    <a:pt x="3211778" y="982965"/>
                  </a:cubicBezTo>
                  <a:cubicBezTo>
                    <a:pt x="3211776" y="986579"/>
                    <a:pt x="3211775" y="990194"/>
                    <a:pt x="3213582" y="992000"/>
                  </a:cubicBezTo>
                  <a:cubicBezTo>
                    <a:pt x="3218996" y="1011878"/>
                    <a:pt x="3224409" y="1035370"/>
                    <a:pt x="3228016" y="1057055"/>
                  </a:cubicBezTo>
                  <a:cubicBezTo>
                    <a:pt x="3229823" y="1058862"/>
                    <a:pt x="3229821" y="1062476"/>
                    <a:pt x="3229820" y="1066091"/>
                  </a:cubicBezTo>
                  <a:cubicBezTo>
                    <a:pt x="3235234" y="1085968"/>
                    <a:pt x="3240648" y="1109460"/>
                    <a:pt x="3244254" y="1131146"/>
                  </a:cubicBezTo>
                  <a:cubicBezTo>
                    <a:pt x="3242446" y="1132954"/>
                    <a:pt x="3244253" y="1134760"/>
                    <a:pt x="3246060" y="1136567"/>
                  </a:cubicBezTo>
                  <a:cubicBezTo>
                    <a:pt x="3249666" y="1158252"/>
                    <a:pt x="3253273" y="1179938"/>
                    <a:pt x="3256879" y="1201623"/>
                  </a:cubicBezTo>
                  <a:cubicBezTo>
                    <a:pt x="3255072" y="1203431"/>
                    <a:pt x="3256878" y="1205238"/>
                    <a:pt x="3256878" y="1205238"/>
                  </a:cubicBezTo>
                  <a:cubicBezTo>
                    <a:pt x="3260485" y="1226923"/>
                    <a:pt x="3262283" y="1250417"/>
                    <a:pt x="3265890" y="1272102"/>
                  </a:cubicBezTo>
                  <a:cubicBezTo>
                    <a:pt x="3265889" y="1275716"/>
                    <a:pt x="3267695" y="1277523"/>
                    <a:pt x="3267694" y="1281138"/>
                  </a:cubicBezTo>
                  <a:cubicBezTo>
                    <a:pt x="3271301" y="1302823"/>
                    <a:pt x="3273099" y="1326316"/>
                    <a:pt x="3276706" y="1348002"/>
                  </a:cubicBezTo>
                  <a:cubicBezTo>
                    <a:pt x="3274898" y="1349810"/>
                    <a:pt x="3274897" y="1353424"/>
                    <a:pt x="3276703" y="1355231"/>
                  </a:cubicBezTo>
                  <a:cubicBezTo>
                    <a:pt x="3282109" y="1400409"/>
                    <a:pt x="3285706" y="1447396"/>
                    <a:pt x="3287497" y="1492576"/>
                  </a:cubicBezTo>
                  <a:cubicBezTo>
                    <a:pt x="3287496" y="1496191"/>
                    <a:pt x="3289302" y="1497997"/>
                    <a:pt x="3287495" y="1499805"/>
                  </a:cubicBezTo>
                  <a:cubicBezTo>
                    <a:pt x="3289293" y="1523298"/>
                    <a:pt x="3289285" y="1544985"/>
                    <a:pt x="3289278" y="1566672"/>
                  </a:cubicBezTo>
                  <a:cubicBezTo>
                    <a:pt x="3289276" y="1570286"/>
                    <a:pt x="3289275" y="1573901"/>
                    <a:pt x="3291082" y="1575707"/>
                  </a:cubicBezTo>
                  <a:cubicBezTo>
                    <a:pt x="3292880" y="1599201"/>
                    <a:pt x="3291065" y="1622695"/>
                    <a:pt x="3291057" y="1644382"/>
                  </a:cubicBezTo>
                  <a:cubicBezTo>
                    <a:pt x="3291057" y="1644382"/>
                    <a:pt x="3291055" y="1647996"/>
                    <a:pt x="3291055" y="1647996"/>
                  </a:cubicBezTo>
                  <a:cubicBezTo>
                    <a:pt x="3292854" y="1671490"/>
                    <a:pt x="3291038" y="1694984"/>
                    <a:pt x="3291031" y="1716671"/>
                  </a:cubicBezTo>
                  <a:cubicBezTo>
                    <a:pt x="3291031" y="1716671"/>
                    <a:pt x="3291029" y="1720286"/>
                    <a:pt x="3291029" y="1720286"/>
                  </a:cubicBezTo>
                  <a:cubicBezTo>
                    <a:pt x="3289213" y="1743780"/>
                    <a:pt x="3289206" y="1765467"/>
                    <a:pt x="3287390" y="1788962"/>
                  </a:cubicBezTo>
                  <a:cubicBezTo>
                    <a:pt x="3287389" y="1792576"/>
                    <a:pt x="3287387" y="1796191"/>
                    <a:pt x="3287386" y="1799805"/>
                  </a:cubicBezTo>
                  <a:cubicBezTo>
                    <a:pt x="3285572" y="1819685"/>
                    <a:pt x="3283756" y="1843180"/>
                    <a:pt x="3283748" y="1864867"/>
                  </a:cubicBezTo>
                  <a:cubicBezTo>
                    <a:pt x="3281940" y="1866675"/>
                    <a:pt x="3281939" y="1870289"/>
                    <a:pt x="3281938" y="1873904"/>
                  </a:cubicBezTo>
                  <a:cubicBezTo>
                    <a:pt x="3278306" y="1920893"/>
                    <a:pt x="3272868" y="1966075"/>
                    <a:pt x="3267430" y="2011258"/>
                  </a:cubicBezTo>
                  <a:cubicBezTo>
                    <a:pt x="3267429" y="2014873"/>
                    <a:pt x="3265621" y="2016681"/>
                    <a:pt x="3265620" y="2020295"/>
                  </a:cubicBezTo>
                  <a:cubicBezTo>
                    <a:pt x="3261997" y="2041983"/>
                    <a:pt x="3260182" y="2065478"/>
                    <a:pt x="3256559" y="2087166"/>
                  </a:cubicBezTo>
                  <a:cubicBezTo>
                    <a:pt x="3254751" y="2088974"/>
                    <a:pt x="3252942" y="2094396"/>
                    <a:pt x="3252941" y="2098010"/>
                  </a:cubicBezTo>
                  <a:cubicBezTo>
                    <a:pt x="3249318" y="2119698"/>
                    <a:pt x="3245696" y="2141387"/>
                    <a:pt x="3242074" y="2163075"/>
                  </a:cubicBezTo>
                  <a:cubicBezTo>
                    <a:pt x="3242073" y="2166689"/>
                    <a:pt x="3240265" y="2168497"/>
                    <a:pt x="3240264" y="2172111"/>
                  </a:cubicBezTo>
                  <a:cubicBezTo>
                    <a:pt x="3236641" y="2193799"/>
                    <a:pt x="3231212" y="2213681"/>
                    <a:pt x="3227590" y="2235369"/>
                  </a:cubicBezTo>
                  <a:cubicBezTo>
                    <a:pt x="3225782" y="2237177"/>
                    <a:pt x="3227589" y="2238983"/>
                    <a:pt x="3225781" y="2240791"/>
                  </a:cubicBezTo>
                  <a:cubicBezTo>
                    <a:pt x="3225781" y="2240791"/>
                    <a:pt x="3225781" y="2240791"/>
                    <a:pt x="2215174" y="3251398"/>
                  </a:cubicBezTo>
                  <a:cubicBezTo>
                    <a:pt x="1976534" y="3490038"/>
                    <a:pt x="1589787" y="3490178"/>
                    <a:pt x="1351319" y="3251710"/>
                  </a:cubicBezTo>
                  <a:cubicBezTo>
                    <a:pt x="1351319" y="3251710"/>
                    <a:pt x="1351319" y="3251710"/>
                    <a:pt x="0" y="1900391"/>
                  </a:cubicBezTo>
                  <a:cubicBezTo>
                    <a:pt x="5421" y="1902196"/>
                    <a:pt x="10843" y="1900387"/>
                    <a:pt x="16264" y="1902192"/>
                  </a:cubicBezTo>
                  <a:cubicBezTo>
                    <a:pt x="25300" y="1903996"/>
                    <a:pt x="34335" y="1905800"/>
                    <a:pt x="43371" y="1907604"/>
                  </a:cubicBezTo>
                  <a:cubicBezTo>
                    <a:pt x="48792" y="1909410"/>
                    <a:pt x="56021" y="1909407"/>
                    <a:pt x="61442" y="1911212"/>
                  </a:cubicBezTo>
                  <a:cubicBezTo>
                    <a:pt x="68671" y="1911210"/>
                    <a:pt x="77706" y="1913014"/>
                    <a:pt x="86742" y="1914817"/>
                  </a:cubicBezTo>
                  <a:cubicBezTo>
                    <a:pt x="92163" y="1916623"/>
                    <a:pt x="99391" y="1916620"/>
                    <a:pt x="104812" y="1918426"/>
                  </a:cubicBezTo>
                  <a:cubicBezTo>
                    <a:pt x="112041" y="1918423"/>
                    <a:pt x="121077" y="1920227"/>
                    <a:pt x="128306" y="1920224"/>
                  </a:cubicBezTo>
                  <a:cubicBezTo>
                    <a:pt x="133727" y="1922029"/>
                    <a:pt x="140956" y="1922027"/>
                    <a:pt x="146377" y="1923832"/>
                  </a:cubicBezTo>
                  <a:cubicBezTo>
                    <a:pt x="155412" y="1925636"/>
                    <a:pt x="162641" y="1925634"/>
                    <a:pt x="171677" y="1927437"/>
                  </a:cubicBezTo>
                  <a:cubicBezTo>
                    <a:pt x="177098" y="1929243"/>
                    <a:pt x="184327" y="1929240"/>
                    <a:pt x="191556" y="1929237"/>
                  </a:cubicBezTo>
                  <a:cubicBezTo>
                    <a:pt x="198785" y="1929235"/>
                    <a:pt x="206012" y="1932847"/>
                    <a:pt x="213241" y="1932844"/>
                  </a:cubicBezTo>
                  <a:cubicBezTo>
                    <a:pt x="220470" y="1932842"/>
                    <a:pt x="227699" y="1932839"/>
                    <a:pt x="233120" y="1934644"/>
                  </a:cubicBezTo>
                  <a:cubicBezTo>
                    <a:pt x="240349" y="1934642"/>
                    <a:pt x="249384" y="1936445"/>
                    <a:pt x="256613" y="1936443"/>
                  </a:cubicBezTo>
                  <a:cubicBezTo>
                    <a:pt x="262034" y="1938248"/>
                    <a:pt x="269263" y="1938246"/>
                    <a:pt x="276492" y="1938243"/>
                  </a:cubicBezTo>
                  <a:cubicBezTo>
                    <a:pt x="283721" y="1938240"/>
                    <a:pt x="292757" y="1940044"/>
                    <a:pt x="298178" y="1941850"/>
                  </a:cubicBezTo>
                  <a:cubicBezTo>
                    <a:pt x="305407" y="1941847"/>
                    <a:pt x="312635" y="1941844"/>
                    <a:pt x="319864" y="1941842"/>
                  </a:cubicBezTo>
                  <a:cubicBezTo>
                    <a:pt x="327093" y="1941839"/>
                    <a:pt x="332514" y="1943644"/>
                    <a:pt x="339743" y="1943642"/>
                  </a:cubicBezTo>
                  <a:cubicBezTo>
                    <a:pt x="346972" y="1943639"/>
                    <a:pt x="356008" y="1945443"/>
                    <a:pt x="363237" y="1945440"/>
                  </a:cubicBezTo>
                  <a:cubicBezTo>
                    <a:pt x="370466" y="1945438"/>
                    <a:pt x="377694" y="1945435"/>
                    <a:pt x="383115" y="1947241"/>
                  </a:cubicBezTo>
                  <a:cubicBezTo>
                    <a:pt x="390344" y="1947238"/>
                    <a:pt x="397573" y="1947235"/>
                    <a:pt x="404802" y="1947233"/>
                  </a:cubicBezTo>
                  <a:cubicBezTo>
                    <a:pt x="412031" y="1947230"/>
                    <a:pt x="419260" y="1947227"/>
                    <a:pt x="426489" y="1947225"/>
                  </a:cubicBezTo>
                  <a:cubicBezTo>
                    <a:pt x="433718" y="1947222"/>
                    <a:pt x="439139" y="1949028"/>
                    <a:pt x="446368" y="1949025"/>
                  </a:cubicBezTo>
                  <a:cubicBezTo>
                    <a:pt x="453597" y="1949022"/>
                    <a:pt x="460826" y="1949020"/>
                    <a:pt x="468055" y="1949017"/>
                  </a:cubicBezTo>
                  <a:cubicBezTo>
                    <a:pt x="475284" y="1949014"/>
                    <a:pt x="482512" y="1949012"/>
                    <a:pt x="489741" y="1949009"/>
                  </a:cubicBezTo>
                  <a:cubicBezTo>
                    <a:pt x="496970" y="1949007"/>
                    <a:pt x="504199" y="1949004"/>
                    <a:pt x="511428" y="1949001"/>
                  </a:cubicBezTo>
                  <a:cubicBezTo>
                    <a:pt x="518657" y="1948999"/>
                    <a:pt x="525886" y="1948996"/>
                    <a:pt x="533115" y="1948993"/>
                  </a:cubicBezTo>
                  <a:cubicBezTo>
                    <a:pt x="538536" y="1950799"/>
                    <a:pt x="545765" y="1950796"/>
                    <a:pt x="552994" y="1950794"/>
                  </a:cubicBezTo>
                  <a:cubicBezTo>
                    <a:pt x="560223" y="1950791"/>
                    <a:pt x="567452" y="1950788"/>
                    <a:pt x="574680" y="1950786"/>
                  </a:cubicBezTo>
                  <a:cubicBezTo>
                    <a:pt x="581909" y="1950783"/>
                    <a:pt x="589138" y="1950781"/>
                    <a:pt x="594561" y="1948971"/>
                  </a:cubicBezTo>
                  <a:cubicBezTo>
                    <a:pt x="601789" y="1948969"/>
                    <a:pt x="609018" y="1948966"/>
                    <a:pt x="616247" y="1948963"/>
                  </a:cubicBezTo>
                  <a:cubicBezTo>
                    <a:pt x="623476" y="1948961"/>
                    <a:pt x="630705" y="1948958"/>
                    <a:pt x="637934" y="1948956"/>
                  </a:cubicBezTo>
                  <a:cubicBezTo>
                    <a:pt x="645163" y="1948953"/>
                    <a:pt x="652392" y="1948950"/>
                    <a:pt x="657814" y="1947141"/>
                  </a:cubicBezTo>
                  <a:cubicBezTo>
                    <a:pt x="665043" y="1947139"/>
                    <a:pt x="672272" y="1947136"/>
                    <a:pt x="679501" y="1947133"/>
                  </a:cubicBezTo>
                  <a:cubicBezTo>
                    <a:pt x="688538" y="1945323"/>
                    <a:pt x="695767" y="1945320"/>
                    <a:pt x="702996" y="1945318"/>
                  </a:cubicBezTo>
                  <a:cubicBezTo>
                    <a:pt x="708418" y="1943509"/>
                    <a:pt x="715647" y="1943506"/>
                    <a:pt x="722876" y="1943503"/>
                  </a:cubicBezTo>
                  <a:cubicBezTo>
                    <a:pt x="730105" y="1943501"/>
                    <a:pt x="737334" y="1943498"/>
                    <a:pt x="742756" y="1941689"/>
                  </a:cubicBezTo>
                  <a:cubicBezTo>
                    <a:pt x="749985" y="1941686"/>
                    <a:pt x="757214" y="1941684"/>
                    <a:pt x="764443" y="1941681"/>
                  </a:cubicBezTo>
                  <a:cubicBezTo>
                    <a:pt x="769865" y="1939872"/>
                    <a:pt x="778902" y="1938061"/>
                    <a:pt x="786131" y="1938059"/>
                  </a:cubicBezTo>
                  <a:cubicBezTo>
                    <a:pt x="793360" y="1938056"/>
                    <a:pt x="798782" y="1936247"/>
                    <a:pt x="806011" y="1936244"/>
                  </a:cubicBezTo>
                  <a:cubicBezTo>
                    <a:pt x="813240" y="1936242"/>
                    <a:pt x="820469" y="1936239"/>
                    <a:pt x="829506" y="1934429"/>
                  </a:cubicBezTo>
                  <a:cubicBezTo>
                    <a:pt x="834928" y="1932619"/>
                    <a:pt x="842157" y="1932617"/>
                    <a:pt x="849386" y="1932614"/>
                  </a:cubicBezTo>
                  <a:cubicBezTo>
                    <a:pt x="854808" y="1930805"/>
                    <a:pt x="862037" y="1930802"/>
                    <a:pt x="869266" y="1930800"/>
                  </a:cubicBezTo>
                  <a:cubicBezTo>
                    <a:pt x="876496" y="1927183"/>
                    <a:pt x="883725" y="1927180"/>
                    <a:pt x="890954" y="1927177"/>
                  </a:cubicBezTo>
                  <a:cubicBezTo>
                    <a:pt x="896376" y="1925368"/>
                    <a:pt x="903605" y="1925366"/>
                    <a:pt x="912642" y="1923555"/>
                  </a:cubicBezTo>
                  <a:cubicBezTo>
                    <a:pt x="918064" y="1921746"/>
                    <a:pt x="925293" y="1921743"/>
                    <a:pt x="932522" y="1921741"/>
                  </a:cubicBezTo>
                  <a:cubicBezTo>
                    <a:pt x="937945" y="1919932"/>
                    <a:pt x="945174" y="1919929"/>
                    <a:pt x="954210" y="1918118"/>
                  </a:cubicBezTo>
                  <a:cubicBezTo>
                    <a:pt x="959633" y="1916309"/>
                    <a:pt x="966862" y="1916307"/>
                    <a:pt x="972284" y="1914497"/>
                  </a:cubicBezTo>
                  <a:cubicBezTo>
                    <a:pt x="979513" y="1914495"/>
                    <a:pt x="988550" y="1912684"/>
                    <a:pt x="993972" y="1910875"/>
                  </a:cubicBezTo>
                  <a:cubicBezTo>
                    <a:pt x="1001201" y="1910872"/>
                    <a:pt x="1006623" y="1909063"/>
                    <a:pt x="1013852" y="1909061"/>
                  </a:cubicBezTo>
                  <a:cubicBezTo>
                    <a:pt x="1022889" y="1907250"/>
                    <a:pt x="1028311" y="1905441"/>
                    <a:pt x="1037348" y="1903631"/>
                  </a:cubicBezTo>
                  <a:cubicBezTo>
                    <a:pt x="1042771" y="1901821"/>
                    <a:pt x="1049999" y="1901819"/>
                    <a:pt x="1055422" y="1900010"/>
                  </a:cubicBezTo>
                  <a:cubicBezTo>
                    <a:pt x="1062651" y="1900007"/>
                    <a:pt x="1069881" y="1896390"/>
                    <a:pt x="1077110" y="1896387"/>
                  </a:cubicBezTo>
                  <a:cubicBezTo>
                    <a:pt x="1084339" y="1896385"/>
                    <a:pt x="1089761" y="1894575"/>
                    <a:pt x="1096991" y="1890958"/>
                  </a:cubicBezTo>
                  <a:cubicBezTo>
                    <a:pt x="1104220" y="1890956"/>
                    <a:pt x="1111449" y="1890953"/>
                    <a:pt x="1118679" y="1887336"/>
                  </a:cubicBezTo>
                  <a:cubicBezTo>
                    <a:pt x="1125908" y="1887333"/>
                    <a:pt x="1131331" y="1885524"/>
                    <a:pt x="1136753" y="1883715"/>
                  </a:cubicBezTo>
                  <a:cubicBezTo>
                    <a:pt x="1145790" y="1881905"/>
                    <a:pt x="1151212" y="1880095"/>
                    <a:pt x="1160249" y="1878285"/>
                  </a:cubicBezTo>
                  <a:cubicBezTo>
                    <a:pt x="1165671" y="1876476"/>
                    <a:pt x="1172900" y="1876473"/>
                    <a:pt x="1178322" y="1874664"/>
                  </a:cubicBezTo>
                  <a:cubicBezTo>
                    <a:pt x="1187359" y="1872853"/>
                    <a:pt x="1192782" y="1871044"/>
                    <a:pt x="1201818" y="1869234"/>
                  </a:cubicBezTo>
                  <a:cubicBezTo>
                    <a:pt x="1207241" y="1867424"/>
                    <a:pt x="1212663" y="1865615"/>
                    <a:pt x="1218085" y="1863806"/>
                  </a:cubicBezTo>
                  <a:cubicBezTo>
                    <a:pt x="1227122" y="1861996"/>
                    <a:pt x="1232545" y="1860186"/>
                    <a:pt x="1241581" y="1858376"/>
                  </a:cubicBezTo>
                  <a:cubicBezTo>
                    <a:pt x="1247004" y="1856567"/>
                    <a:pt x="1252426" y="1854758"/>
                    <a:pt x="1256041" y="1854756"/>
                  </a:cubicBezTo>
                  <a:cubicBezTo>
                    <a:pt x="1272308" y="1849329"/>
                    <a:pt x="1290381" y="1845708"/>
                    <a:pt x="1304840" y="1842088"/>
                  </a:cubicBezTo>
                  <a:cubicBezTo>
                    <a:pt x="1310263" y="1840279"/>
                    <a:pt x="1315685" y="1838470"/>
                    <a:pt x="1321107" y="1836660"/>
                  </a:cubicBezTo>
                  <a:cubicBezTo>
                    <a:pt x="1328338" y="1833043"/>
                    <a:pt x="1335567" y="1833041"/>
                    <a:pt x="1342797" y="1829424"/>
                  </a:cubicBezTo>
                  <a:cubicBezTo>
                    <a:pt x="1348219" y="1827615"/>
                    <a:pt x="1355448" y="1827612"/>
                    <a:pt x="1362678" y="1823995"/>
                  </a:cubicBezTo>
                  <a:cubicBezTo>
                    <a:pt x="1368101" y="1822186"/>
                    <a:pt x="1375331" y="1818569"/>
                    <a:pt x="1382560" y="1818566"/>
                  </a:cubicBezTo>
                  <a:cubicBezTo>
                    <a:pt x="1389790" y="1814949"/>
                    <a:pt x="1395212" y="1813140"/>
                    <a:pt x="1400635" y="1811330"/>
                  </a:cubicBezTo>
                  <a:cubicBezTo>
                    <a:pt x="1409671" y="1809520"/>
                    <a:pt x="1415094" y="1807711"/>
                    <a:pt x="1422324" y="1804094"/>
                  </a:cubicBezTo>
                  <a:cubicBezTo>
                    <a:pt x="1427746" y="1802285"/>
                    <a:pt x="1436783" y="1800474"/>
                    <a:pt x="1442205" y="1798665"/>
                  </a:cubicBezTo>
                  <a:cubicBezTo>
                    <a:pt x="1447628" y="1796856"/>
                    <a:pt x="1454858" y="1793239"/>
                    <a:pt x="1460280" y="1791430"/>
                  </a:cubicBezTo>
                  <a:cubicBezTo>
                    <a:pt x="1467511" y="1787812"/>
                    <a:pt x="1474739" y="1787810"/>
                    <a:pt x="1481970" y="1784193"/>
                  </a:cubicBezTo>
                  <a:cubicBezTo>
                    <a:pt x="1487392" y="1782383"/>
                    <a:pt x="1494622" y="1778767"/>
                    <a:pt x="1500045" y="1776957"/>
                  </a:cubicBezTo>
                  <a:cubicBezTo>
                    <a:pt x="1507275" y="1773340"/>
                    <a:pt x="1514504" y="1773338"/>
                    <a:pt x="1521734" y="1769720"/>
                  </a:cubicBezTo>
                  <a:cubicBezTo>
                    <a:pt x="1527156" y="1767911"/>
                    <a:pt x="1534387" y="1764294"/>
                    <a:pt x="1539809" y="1762485"/>
                  </a:cubicBezTo>
                  <a:cubicBezTo>
                    <a:pt x="1547039" y="1758868"/>
                    <a:pt x="1552461" y="1757059"/>
                    <a:pt x="1559692" y="1753442"/>
                  </a:cubicBezTo>
                  <a:cubicBezTo>
                    <a:pt x="1565114" y="1751633"/>
                    <a:pt x="1574151" y="1749822"/>
                    <a:pt x="1579573" y="1748013"/>
                  </a:cubicBezTo>
                  <a:cubicBezTo>
                    <a:pt x="1586803" y="1744396"/>
                    <a:pt x="1592226" y="1742587"/>
                    <a:pt x="1599456" y="1738969"/>
                  </a:cubicBezTo>
                  <a:cubicBezTo>
                    <a:pt x="1604878" y="1737160"/>
                    <a:pt x="1612109" y="1733543"/>
                    <a:pt x="1617531" y="1731734"/>
                  </a:cubicBezTo>
                  <a:cubicBezTo>
                    <a:pt x="1624761" y="1728117"/>
                    <a:pt x="1631991" y="1724500"/>
                    <a:pt x="1637414" y="1722691"/>
                  </a:cubicBezTo>
                  <a:cubicBezTo>
                    <a:pt x="1644644" y="1719074"/>
                    <a:pt x="1650066" y="1717264"/>
                    <a:pt x="1657296" y="1713647"/>
                  </a:cubicBezTo>
                  <a:cubicBezTo>
                    <a:pt x="1662719" y="1711838"/>
                    <a:pt x="1669949" y="1708221"/>
                    <a:pt x="1677179" y="1704604"/>
                  </a:cubicBezTo>
                  <a:cubicBezTo>
                    <a:pt x="1682602" y="1702795"/>
                    <a:pt x="1689832" y="1699178"/>
                    <a:pt x="1695254" y="1697369"/>
                  </a:cubicBezTo>
                  <a:cubicBezTo>
                    <a:pt x="1702484" y="1693751"/>
                    <a:pt x="1707907" y="1691942"/>
                    <a:pt x="1715137" y="1688325"/>
                  </a:cubicBezTo>
                  <a:cubicBezTo>
                    <a:pt x="1722367" y="1684708"/>
                    <a:pt x="1727790" y="1682899"/>
                    <a:pt x="1735020" y="1679282"/>
                  </a:cubicBezTo>
                  <a:cubicBezTo>
                    <a:pt x="1738635" y="1675666"/>
                    <a:pt x="1745866" y="1672049"/>
                    <a:pt x="1753096" y="1668432"/>
                  </a:cubicBezTo>
                  <a:cubicBezTo>
                    <a:pt x="1758518" y="1666623"/>
                    <a:pt x="1765749" y="1663006"/>
                    <a:pt x="1771171" y="1661197"/>
                  </a:cubicBezTo>
                  <a:cubicBezTo>
                    <a:pt x="1778401" y="1657579"/>
                    <a:pt x="1785631" y="1653962"/>
                    <a:pt x="1791054" y="1652153"/>
                  </a:cubicBezTo>
                  <a:cubicBezTo>
                    <a:pt x="1798284" y="1648536"/>
                    <a:pt x="1801900" y="1644920"/>
                    <a:pt x="1809130" y="1641303"/>
                  </a:cubicBezTo>
                  <a:cubicBezTo>
                    <a:pt x="1816360" y="1637686"/>
                    <a:pt x="1821782" y="1635877"/>
                    <a:pt x="1829013" y="1632260"/>
                  </a:cubicBezTo>
                  <a:cubicBezTo>
                    <a:pt x="1836243" y="1628643"/>
                    <a:pt x="1839859" y="1625027"/>
                    <a:pt x="1847089" y="1621410"/>
                  </a:cubicBezTo>
                  <a:cubicBezTo>
                    <a:pt x="1852511" y="1619601"/>
                    <a:pt x="1859741" y="1615984"/>
                    <a:pt x="1866972" y="1612367"/>
                  </a:cubicBezTo>
                  <a:cubicBezTo>
                    <a:pt x="1870587" y="1608751"/>
                    <a:pt x="1877818" y="1605134"/>
                    <a:pt x="1883240" y="1603325"/>
                  </a:cubicBezTo>
                  <a:cubicBezTo>
                    <a:pt x="1890470" y="1599708"/>
                    <a:pt x="1895894" y="1594284"/>
                    <a:pt x="1903124" y="1590667"/>
                  </a:cubicBezTo>
                  <a:cubicBezTo>
                    <a:pt x="1908546" y="1588858"/>
                    <a:pt x="1915777" y="1585241"/>
                    <a:pt x="1919392" y="1581625"/>
                  </a:cubicBezTo>
                  <a:cubicBezTo>
                    <a:pt x="1926623" y="1578008"/>
                    <a:pt x="1933853" y="1574391"/>
                    <a:pt x="1941083" y="1570774"/>
                  </a:cubicBezTo>
                  <a:cubicBezTo>
                    <a:pt x="1944699" y="1567158"/>
                    <a:pt x="1951929" y="1563541"/>
                    <a:pt x="1957351" y="1561732"/>
                  </a:cubicBezTo>
                  <a:cubicBezTo>
                    <a:pt x="1962775" y="1556308"/>
                    <a:pt x="1970005" y="1552691"/>
                    <a:pt x="1977236" y="1549074"/>
                  </a:cubicBezTo>
                  <a:cubicBezTo>
                    <a:pt x="1980851" y="1545458"/>
                    <a:pt x="1988081" y="1541841"/>
                    <a:pt x="1993504" y="1540032"/>
                  </a:cubicBezTo>
                  <a:cubicBezTo>
                    <a:pt x="1998927" y="1534608"/>
                    <a:pt x="2006158" y="1530991"/>
                    <a:pt x="2013388" y="1527374"/>
                  </a:cubicBezTo>
                  <a:cubicBezTo>
                    <a:pt x="2018812" y="1521950"/>
                    <a:pt x="2024234" y="1520141"/>
                    <a:pt x="2029658" y="1514718"/>
                  </a:cubicBezTo>
                  <a:cubicBezTo>
                    <a:pt x="2035080" y="1512908"/>
                    <a:pt x="2042310" y="1509291"/>
                    <a:pt x="2047734" y="1503868"/>
                  </a:cubicBezTo>
                  <a:cubicBezTo>
                    <a:pt x="2054964" y="1500251"/>
                    <a:pt x="2058580" y="1496635"/>
                    <a:pt x="2065810" y="1493018"/>
                  </a:cubicBezTo>
                  <a:cubicBezTo>
                    <a:pt x="2073040" y="1489401"/>
                    <a:pt x="2078464" y="1483977"/>
                    <a:pt x="2085694" y="1480360"/>
                  </a:cubicBezTo>
                  <a:cubicBezTo>
                    <a:pt x="2089310" y="1476744"/>
                    <a:pt x="2096540" y="1473127"/>
                    <a:pt x="2100156" y="1469511"/>
                  </a:cubicBezTo>
                  <a:cubicBezTo>
                    <a:pt x="2107386" y="1465894"/>
                    <a:pt x="2112810" y="1460471"/>
                    <a:pt x="2120040" y="1456853"/>
                  </a:cubicBezTo>
                  <a:cubicBezTo>
                    <a:pt x="2125464" y="1451430"/>
                    <a:pt x="2130886" y="1449621"/>
                    <a:pt x="2136310" y="1444197"/>
                  </a:cubicBezTo>
                  <a:cubicBezTo>
                    <a:pt x="2143540" y="1440580"/>
                    <a:pt x="2148963" y="1435156"/>
                    <a:pt x="2156194" y="1431539"/>
                  </a:cubicBezTo>
                  <a:cubicBezTo>
                    <a:pt x="2159809" y="1427923"/>
                    <a:pt x="2167040" y="1424307"/>
                    <a:pt x="2170655" y="1420691"/>
                  </a:cubicBezTo>
                  <a:cubicBezTo>
                    <a:pt x="2177886" y="1417074"/>
                    <a:pt x="2183309" y="1411650"/>
                    <a:pt x="2188733" y="1406226"/>
                  </a:cubicBezTo>
                  <a:cubicBezTo>
                    <a:pt x="2195963" y="1402609"/>
                    <a:pt x="2199579" y="1398994"/>
                    <a:pt x="2206809" y="1395376"/>
                  </a:cubicBezTo>
                  <a:cubicBezTo>
                    <a:pt x="2212233" y="1389953"/>
                    <a:pt x="2219463" y="1386336"/>
                    <a:pt x="2224887" y="1380912"/>
                  </a:cubicBezTo>
                  <a:cubicBezTo>
                    <a:pt x="2228502" y="1377296"/>
                    <a:pt x="2235733" y="1373679"/>
                    <a:pt x="2239349" y="1370063"/>
                  </a:cubicBezTo>
                  <a:cubicBezTo>
                    <a:pt x="2244772" y="1364640"/>
                    <a:pt x="2252002" y="1361023"/>
                    <a:pt x="2259234" y="1353791"/>
                  </a:cubicBezTo>
                  <a:cubicBezTo>
                    <a:pt x="2262850" y="1350175"/>
                    <a:pt x="2268272" y="1348366"/>
                    <a:pt x="2273696" y="1342943"/>
                  </a:cubicBezTo>
                  <a:cubicBezTo>
                    <a:pt x="2279119" y="1337519"/>
                    <a:pt x="2286349" y="1333902"/>
                    <a:pt x="2291773" y="1328478"/>
                  </a:cubicBezTo>
                  <a:cubicBezTo>
                    <a:pt x="2297197" y="1323055"/>
                    <a:pt x="2302619" y="1321245"/>
                    <a:pt x="2306235" y="1317630"/>
                  </a:cubicBezTo>
                  <a:cubicBezTo>
                    <a:pt x="2313466" y="1310398"/>
                    <a:pt x="2318890" y="1304974"/>
                    <a:pt x="2326120" y="1301357"/>
                  </a:cubicBezTo>
                  <a:cubicBezTo>
                    <a:pt x="2331544" y="1295934"/>
                    <a:pt x="2335160" y="1292318"/>
                    <a:pt x="2338775" y="1288702"/>
                  </a:cubicBezTo>
                  <a:cubicBezTo>
                    <a:pt x="2347814" y="1283277"/>
                    <a:pt x="2353237" y="1277854"/>
                    <a:pt x="2360469" y="1270622"/>
                  </a:cubicBezTo>
                  <a:cubicBezTo>
                    <a:pt x="2364085" y="1267006"/>
                    <a:pt x="2369507" y="1265197"/>
                    <a:pt x="2373123" y="1261581"/>
                  </a:cubicBezTo>
                  <a:cubicBezTo>
                    <a:pt x="2380354" y="1254350"/>
                    <a:pt x="2387586" y="1247118"/>
                    <a:pt x="2394817" y="1239887"/>
                  </a:cubicBezTo>
                  <a:cubicBezTo>
                    <a:pt x="2398432" y="1239885"/>
                    <a:pt x="2402048" y="1236270"/>
                    <a:pt x="2405663" y="1232654"/>
                  </a:cubicBezTo>
                  <a:cubicBezTo>
                    <a:pt x="2414703" y="1223614"/>
                    <a:pt x="2421934" y="1216383"/>
                    <a:pt x="2430974" y="1207344"/>
                  </a:cubicBezTo>
                  <a:cubicBezTo>
                    <a:pt x="2432781" y="1205536"/>
                    <a:pt x="2436396" y="1205534"/>
                    <a:pt x="2438204" y="1203726"/>
                  </a:cubicBezTo>
                  <a:cubicBezTo>
                    <a:pt x="2447243" y="1194687"/>
                    <a:pt x="2458091" y="1183840"/>
                    <a:pt x="2468938" y="1172992"/>
                  </a:cubicBezTo>
                  <a:cubicBezTo>
                    <a:pt x="2487015" y="1158528"/>
                    <a:pt x="2503286" y="1142257"/>
                    <a:pt x="2517749" y="1127794"/>
                  </a:cubicBezTo>
                  <a:cubicBezTo>
                    <a:pt x="2526789" y="1118755"/>
                    <a:pt x="2535828" y="1109715"/>
                    <a:pt x="2543060" y="1102484"/>
                  </a:cubicBezTo>
                  <a:cubicBezTo>
                    <a:pt x="2544868" y="1100676"/>
                    <a:pt x="2548483" y="1097060"/>
                    <a:pt x="2550291" y="1095252"/>
                  </a:cubicBezTo>
                  <a:cubicBezTo>
                    <a:pt x="2555716" y="1086214"/>
                    <a:pt x="2564756" y="1077175"/>
                    <a:pt x="2573795" y="1068135"/>
                  </a:cubicBezTo>
                  <a:cubicBezTo>
                    <a:pt x="2579220" y="1059097"/>
                    <a:pt x="2588259" y="1050058"/>
                    <a:pt x="2593684" y="1041019"/>
                  </a:cubicBezTo>
                  <a:cubicBezTo>
                    <a:pt x="2595492" y="1039212"/>
                    <a:pt x="2599108" y="1035596"/>
                    <a:pt x="2600916" y="1033788"/>
                  </a:cubicBezTo>
                  <a:cubicBezTo>
                    <a:pt x="2608147" y="1026556"/>
                    <a:pt x="2615380" y="1015710"/>
                    <a:pt x="2620805" y="1006672"/>
                  </a:cubicBezTo>
                  <a:cubicBezTo>
                    <a:pt x="2620805" y="1006672"/>
                    <a:pt x="2622613" y="1004864"/>
                    <a:pt x="2622613" y="1004864"/>
                  </a:cubicBezTo>
                  <a:cubicBezTo>
                    <a:pt x="2628038" y="995826"/>
                    <a:pt x="2635270" y="988595"/>
                    <a:pt x="2642502" y="977749"/>
                  </a:cubicBezTo>
                  <a:cubicBezTo>
                    <a:pt x="2644310" y="975941"/>
                    <a:pt x="2644312" y="972326"/>
                    <a:pt x="2646119" y="970519"/>
                  </a:cubicBezTo>
                  <a:cubicBezTo>
                    <a:pt x="2651544" y="961480"/>
                    <a:pt x="2660584" y="952441"/>
                    <a:pt x="2664202" y="941596"/>
                  </a:cubicBezTo>
                  <a:cubicBezTo>
                    <a:pt x="2664202" y="941596"/>
                    <a:pt x="2666010" y="939789"/>
                    <a:pt x="2666010" y="939789"/>
                  </a:cubicBezTo>
                  <a:cubicBezTo>
                    <a:pt x="2671435" y="930750"/>
                    <a:pt x="2676860" y="921712"/>
                    <a:pt x="2682285" y="912674"/>
                  </a:cubicBezTo>
                  <a:cubicBezTo>
                    <a:pt x="2684093" y="910866"/>
                    <a:pt x="2685901" y="909058"/>
                    <a:pt x="2685902" y="905444"/>
                  </a:cubicBezTo>
                  <a:cubicBezTo>
                    <a:pt x="2693135" y="894598"/>
                    <a:pt x="2698560" y="885560"/>
                    <a:pt x="2703985" y="876522"/>
                  </a:cubicBezTo>
                  <a:cubicBezTo>
                    <a:pt x="2703986" y="872907"/>
                    <a:pt x="2703986" y="872907"/>
                    <a:pt x="2703986" y="872907"/>
                  </a:cubicBezTo>
                  <a:cubicBezTo>
                    <a:pt x="2709411" y="863869"/>
                    <a:pt x="2714836" y="854831"/>
                    <a:pt x="2718454" y="843986"/>
                  </a:cubicBezTo>
                  <a:cubicBezTo>
                    <a:pt x="2720262" y="842179"/>
                    <a:pt x="2722070" y="840371"/>
                    <a:pt x="2722071" y="836756"/>
                  </a:cubicBezTo>
                  <a:cubicBezTo>
                    <a:pt x="2727496" y="827718"/>
                    <a:pt x="2731115" y="816873"/>
                    <a:pt x="2736540" y="807835"/>
                  </a:cubicBezTo>
                  <a:cubicBezTo>
                    <a:pt x="2736541" y="804221"/>
                    <a:pt x="2736541" y="804221"/>
                    <a:pt x="2738349" y="802413"/>
                  </a:cubicBezTo>
                  <a:cubicBezTo>
                    <a:pt x="2741966" y="795183"/>
                    <a:pt x="2745584" y="784338"/>
                    <a:pt x="2749203" y="773493"/>
                  </a:cubicBezTo>
                  <a:cubicBezTo>
                    <a:pt x="2751011" y="771685"/>
                    <a:pt x="2752819" y="769878"/>
                    <a:pt x="2752820" y="766263"/>
                  </a:cubicBezTo>
                  <a:cubicBezTo>
                    <a:pt x="2756438" y="755418"/>
                    <a:pt x="2761863" y="746380"/>
                    <a:pt x="2763674" y="737344"/>
                  </a:cubicBezTo>
                  <a:cubicBezTo>
                    <a:pt x="2763675" y="733729"/>
                    <a:pt x="2765483" y="731921"/>
                    <a:pt x="2765483" y="731921"/>
                  </a:cubicBezTo>
                  <a:cubicBezTo>
                    <a:pt x="2769101" y="721076"/>
                    <a:pt x="2770912" y="712040"/>
                    <a:pt x="2774529" y="704809"/>
                  </a:cubicBezTo>
                  <a:cubicBezTo>
                    <a:pt x="2774530" y="701195"/>
                    <a:pt x="2776338" y="699387"/>
                    <a:pt x="2776339" y="695773"/>
                  </a:cubicBezTo>
                  <a:cubicBezTo>
                    <a:pt x="2779958" y="684928"/>
                    <a:pt x="2783576" y="674083"/>
                    <a:pt x="2787194" y="663239"/>
                  </a:cubicBezTo>
                  <a:cubicBezTo>
                    <a:pt x="2787194" y="663239"/>
                    <a:pt x="2787196" y="659624"/>
                    <a:pt x="2787196" y="659624"/>
                  </a:cubicBezTo>
                  <a:cubicBezTo>
                    <a:pt x="2790814" y="648779"/>
                    <a:pt x="2792625" y="639743"/>
                    <a:pt x="2794435" y="630706"/>
                  </a:cubicBezTo>
                  <a:cubicBezTo>
                    <a:pt x="2794436" y="627091"/>
                    <a:pt x="2796244" y="625284"/>
                    <a:pt x="2796246" y="621669"/>
                  </a:cubicBezTo>
                  <a:cubicBezTo>
                    <a:pt x="2799864" y="610824"/>
                    <a:pt x="2801675" y="601788"/>
                    <a:pt x="2803486" y="589136"/>
                  </a:cubicBezTo>
                  <a:cubicBezTo>
                    <a:pt x="2803486" y="589136"/>
                    <a:pt x="2803488" y="585522"/>
                    <a:pt x="2803488" y="585522"/>
                  </a:cubicBezTo>
                  <a:cubicBezTo>
                    <a:pt x="2805298" y="576485"/>
                    <a:pt x="2807109" y="567448"/>
                    <a:pt x="2808919" y="558411"/>
                  </a:cubicBezTo>
                  <a:cubicBezTo>
                    <a:pt x="2808920" y="554797"/>
                    <a:pt x="2808922" y="551183"/>
                    <a:pt x="2810730" y="549375"/>
                  </a:cubicBezTo>
                  <a:cubicBezTo>
                    <a:pt x="2812541" y="536723"/>
                    <a:pt x="2812545" y="525880"/>
                    <a:pt x="2814356" y="516843"/>
                  </a:cubicBezTo>
                  <a:cubicBezTo>
                    <a:pt x="2814357" y="513229"/>
                    <a:pt x="2814357" y="513229"/>
                    <a:pt x="2814358" y="509614"/>
                  </a:cubicBezTo>
                  <a:cubicBezTo>
                    <a:pt x="2816169" y="500578"/>
                    <a:pt x="2817979" y="491541"/>
                    <a:pt x="2817983" y="480697"/>
                  </a:cubicBezTo>
                  <a:cubicBezTo>
                    <a:pt x="2817983" y="480697"/>
                    <a:pt x="2817985" y="477083"/>
                    <a:pt x="2817986" y="473468"/>
                  </a:cubicBezTo>
                  <a:cubicBezTo>
                    <a:pt x="2819796" y="464432"/>
                    <a:pt x="2821608" y="451780"/>
                    <a:pt x="2821612" y="440937"/>
                  </a:cubicBezTo>
                  <a:cubicBezTo>
                    <a:pt x="2819806" y="439130"/>
                    <a:pt x="2821613" y="437323"/>
                    <a:pt x="2819807" y="435516"/>
                  </a:cubicBezTo>
                  <a:cubicBezTo>
                    <a:pt x="2821617" y="426479"/>
                    <a:pt x="2821621" y="415636"/>
                    <a:pt x="2821624" y="408407"/>
                  </a:cubicBezTo>
                  <a:cubicBezTo>
                    <a:pt x="2821625" y="404792"/>
                    <a:pt x="2821627" y="401178"/>
                    <a:pt x="2821628" y="397563"/>
                  </a:cubicBezTo>
                  <a:cubicBezTo>
                    <a:pt x="2821632" y="386720"/>
                    <a:pt x="2821636" y="375877"/>
                    <a:pt x="2821640" y="365033"/>
                  </a:cubicBezTo>
                  <a:cubicBezTo>
                    <a:pt x="2821640" y="365033"/>
                    <a:pt x="2821641" y="361419"/>
                    <a:pt x="2821641" y="361419"/>
                  </a:cubicBezTo>
                  <a:cubicBezTo>
                    <a:pt x="2821645" y="350576"/>
                    <a:pt x="2819841" y="341540"/>
                    <a:pt x="2821651" y="332503"/>
                  </a:cubicBezTo>
                  <a:cubicBezTo>
                    <a:pt x="2819845" y="330697"/>
                    <a:pt x="2819846" y="327082"/>
                    <a:pt x="2819847" y="323468"/>
                  </a:cubicBezTo>
                  <a:cubicBezTo>
                    <a:pt x="2819851" y="312624"/>
                    <a:pt x="2818047" y="303589"/>
                    <a:pt x="2816245" y="290939"/>
                  </a:cubicBezTo>
                  <a:cubicBezTo>
                    <a:pt x="2818053" y="289131"/>
                    <a:pt x="2816246" y="287324"/>
                    <a:pt x="2816247" y="283710"/>
                  </a:cubicBezTo>
                  <a:cubicBezTo>
                    <a:pt x="2816250" y="276481"/>
                    <a:pt x="2814446" y="267446"/>
                    <a:pt x="2812642" y="258410"/>
                  </a:cubicBezTo>
                  <a:cubicBezTo>
                    <a:pt x="2812643" y="254796"/>
                    <a:pt x="2812645" y="251181"/>
                    <a:pt x="2810838" y="249375"/>
                  </a:cubicBezTo>
                  <a:cubicBezTo>
                    <a:pt x="2810842" y="238531"/>
                    <a:pt x="2807231" y="227689"/>
                    <a:pt x="2807235" y="216846"/>
                  </a:cubicBezTo>
                  <a:cubicBezTo>
                    <a:pt x="2805429" y="215039"/>
                    <a:pt x="2807237" y="213231"/>
                    <a:pt x="2805430" y="211425"/>
                  </a:cubicBezTo>
                  <a:cubicBezTo>
                    <a:pt x="2803626" y="202389"/>
                    <a:pt x="2801822" y="193354"/>
                    <a:pt x="2800018" y="184318"/>
                  </a:cubicBezTo>
                  <a:cubicBezTo>
                    <a:pt x="2800019" y="180704"/>
                    <a:pt x="2800021" y="177089"/>
                    <a:pt x="2798214" y="175283"/>
                  </a:cubicBezTo>
                  <a:cubicBezTo>
                    <a:pt x="2796410" y="166247"/>
                    <a:pt x="2794608" y="153597"/>
                    <a:pt x="2790997" y="142755"/>
                  </a:cubicBezTo>
                  <a:cubicBezTo>
                    <a:pt x="2790997" y="142755"/>
                    <a:pt x="2790998" y="139141"/>
                    <a:pt x="2789192" y="137334"/>
                  </a:cubicBezTo>
                  <a:cubicBezTo>
                    <a:pt x="2787388" y="128299"/>
                    <a:pt x="2785584" y="119263"/>
                    <a:pt x="2783780" y="110228"/>
                  </a:cubicBezTo>
                  <a:cubicBezTo>
                    <a:pt x="2781973" y="108421"/>
                    <a:pt x="2781975" y="104807"/>
                    <a:pt x="2780168" y="103000"/>
                  </a:cubicBezTo>
                  <a:cubicBezTo>
                    <a:pt x="2776557" y="92158"/>
                    <a:pt x="2772947" y="81316"/>
                    <a:pt x="2771143" y="72280"/>
                  </a:cubicBezTo>
                  <a:cubicBezTo>
                    <a:pt x="2771144" y="68666"/>
                    <a:pt x="2769338" y="66859"/>
                    <a:pt x="2767531" y="65053"/>
                  </a:cubicBezTo>
                  <a:cubicBezTo>
                    <a:pt x="2765727" y="56017"/>
                    <a:pt x="2763923" y="46982"/>
                    <a:pt x="2758505" y="37948"/>
                  </a:cubicBezTo>
                  <a:cubicBezTo>
                    <a:pt x="2758506" y="34333"/>
                    <a:pt x="2756700" y="32527"/>
                    <a:pt x="2758507" y="30719"/>
                  </a:cubicBezTo>
                  <a:cubicBezTo>
                    <a:pt x="2753089" y="21685"/>
                    <a:pt x="2749478" y="10843"/>
                    <a:pt x="2745868" y="0"/>
                  </a:cubicBezTo>
                  <a:close/>
                </a:path>
              </a:pathLst>
            </a:custGeom>
            <a:solidFill>
              <a:srgbClr val="4585FF"/>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59" name="Google Shape;359;p20"/>
          <p:cNvPicPr preferRelativeResize="0"/>
          <p:nvPr/>
        </p:nvPicPr>
        <p:blipFill rotWithShape="1">
          <a:blip r:embed="rId4">
            <a:alphaModFix/>
          </a:blip>
          <a:srcRect b="0" l="0" r="0" t="0"/>
          <a:stretch/>
        </p:blipFill>
        <p:spPr>
          <a:xfrm>
            <a:off x="5701385" y="3180413"/>
            <a:ext cx="800277" cy="1086090"/>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points layout">
  <p:cSld name="1_6 points layout">
    <p:bg>
      <p:bgPr>
        <a:solidFill>
          <a:srgbClr val="E9F0F7"/>
        </a:solidFill>
      </p:bgPr>
    </p:bg>
    <p:spTree>
      <p:nvGrpSpPr>
        <p:cNvPr id="3250" name="Shape 3250"/>
        <p:cNvGrpSpPr/>
        <p:nvPr/>
      </p:nvGrpSpPr>
      <p:grpSpPr>
        <a:xfrm>
          <a:off x="0" y="0"/>
          <a:ext cx="0" cy="0"/>
          <a:chOff x="0" y="0"/>
          <a:chExt cx="0" cy="0"/>
        </a:xfrm>
      </p:grpSpPr>
      <p:pic>
        <p:nvPicPr>
          <p:cNvPr id="3251" name="Google Shape;3251;p195"/>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3252" name="Google Shape;3252;p19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253" name="Google Shape;3253;p195"/>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4" name="Google Shape;3254;p195"/>
          <p:cNvSpPr txBox="1"/>
          <p:nvPr>
            <p:ph type="title"/>
          </p:nvPr>
        </p:nvSpPr>
        <p:spPr>
          <a:xfrm>
            <a:off x="2470223" y="604645"/>
            <a:ext cx="72516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55" name="Google Shape;3255;p195"/>
          <p:cNvSpPr/>
          <p:nvPr/>
        </p:nvSpPr>
        <p:spPr>
          <a:xfrm>
            <a:off x="1212849" y="1610810"/>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6" name="Google Shape;3256;p195"/>
          <p:cNvSpPr/>
          <p:nvPr/>
        </p:nvSpPr>
        <p:spPr>
          <a:xfrm>
            <a:off x="4570316"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7" name="Google Shape;3257;p195"/>
          <p:cNvSpPr/>
          <p:nvPr/>
        </p:nvSpPr>
        <p:spPr>
          <a:xfrm>
            <a:off x="7927783"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8" name="Google Shape;3258;p195"/>
          <p:cNvSpPr txBox="1"/>
          <p:nvPr>
            <p:ph idx="1" type="subTitle"/>
          </p:nvPr>
        </p:nvSpPr>
        <p:spPr>
          <a:xfrm>
            <a:off x="3957876" y="297505"/>
            <a:ext cx="4276200" cy="3150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259" name="Google Shape;3259;p195"/>
          <p:cNvSpPr/>
          <p:nvPr>
            <p:ph idx="2" type="pic"/>
          </p:nvPr>
        </p:nvSpPr>
        <p:spPr>
          <a:xfrm>
            <a:off x="2046381" y="1873995"/>
            <a:ext cx="1384200" cy="1384200"/>
          </a:xfrm>
          <a:prstGeom prst="ellipse">
            <a:avLst/>
          </a:prstGeom>
          <a:solidFill>
            <a:srgbClr val="E87722"/>
          </a:solidFill>
          <a:ln>
            <a:noFill/>
          </a:ln>
        </p:spPr>
      </p:sp>
      <p:sp>
        <p:nvSpPr>
          <p:cNvPr id="3260" name="Google Shape;3260;p195"/>
          <p:cNvSpPr/>
          <p:nvPr>
            <p:ph idx="3" type="pic"/>
          </p:nvPr>
        </p:nvSpPr>
        <p:spPr>
          <a:xfrm>
            <a:off x="5403848" y="1873995"/>
            <a:ext cx="1384200" cy="1384200"/>
          </a:xfrm>
          <a:prstGeom prst="ellipse">
            <a:avLst/>
          </a:prstGeom>
          <a:solidFill>
            <a:srgbClr val="E87722"/>
          </a:solidFill>
          <a:ln>
            <a:noFill/>
          </a:ln>
        </p:spPr>
      </p:sp>
      <p:sp>
        <p:nvSpPr>
          <p:cNvPr id="3261" name="Google Shape;3261;p195"/>
          <p:cNvSpPr/>
          <p:nvPr>
            <p:ph idx="4" type="pic"/>
          </p:nvPr>
        </p:nvSpPr>
        <p:spPr>
          <a:xfrm>
            <a:off x="8761315" y="1873995"/>
            <a:ext cx="1384200" cy="1384200"/>
          </a:xfrm>
          <a:prstGeom prst="ellipse">
            <a:avLst/>
          </a:prstGeom>
          <a:solidFill>
            <a:srgbClr val="E87722"/>
          </a:solidFill>
          <a:ln>
            <a:noFill/>
          </a:ln>
        </p:spPr>
      </p:sp>
      <p:sp>
        <p:nvSpPr>
          <p:cNvPr id="3262" name="Google Shape;3262;p195"/>
          <p:cNvSpPr txBox="1"/>
          <p:nvPr>
            <p:ph idx="5" type="body"/>
          </p:nvPr>
        </p:nvSpPr>
        <p:spPr>
          <a:xfrm>
            <a:off x="1434728"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63" name="Google Shape;3263;p195"/>
          <p:cNvSpPr txBox="1"/>
          <p:nvPr>
            <p:ph idx="6" type="body"/>
          </p:nvPr>
        </p:nvSpPr>
        <p:spPr>
          <a:xfrm>
            <a:off x="1434728"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264" name="Google Shape;3264;p195"/>
          <p:cNvSpPr txBox="1"/>
          <p:nvPr>
            <p:ph idx="7" type="body"/>
          </p:nvPr>
        </p:nvSpPr>
        <p:spPr>
          <a:xfrm>
            <a:off x="1434727"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3265" name="Google Shape;3265;p195"/>
          <p:cNvSpPr txBox="1"/>
          <p:nvPr>
            <p:ph idx="8" type="body"/>
          </p:nvPr>
        </p:nvSpPr>
        <p:spPr>
          <a:xfrm>
            <a:off x="4783981"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66" name="Google Shape;3266;p195"/>
          <p:cNvSpPr txBox="1"/>
          <p:nvPr>
            <p:ph idx="9" type="body"/>
          </p:nvPr>
        </p:nvSpPr>
        <p:spPr>
          <a:xfrm>
            <a:off x="4783981"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267" name="Google Shape;3267;p195"/>
          <p:cNvSpPr txBox="1"/>
          <p:nvPr>
            <p:ph idx="13" type="body"/>
          </p:nvPr>
        </p:nvSpPr>
        <p:spPr>
          <a:xfrm>
            <a:off x="4783980"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3268" name="Google Shape;3268;p195"/>
          <p:cNvSpPr txBox="1"/>
          <p:nvPr>
            <p:ph idx="14" type="body"/>
          </p:nvPr>
        </p:nvSpPr>
        <p:spPr>
          <a:xfrm>
            <a:off x="8136967"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69" name="Google Shape;3269;p195"/>
          <p:cNvSpPr txBox="1"/>
          <p:nvPr>
            <p:ph idx="15" type="body"/>
          </p:nvPr>
        </p:nvSpPr>
        <p:spPr>
          <a:xfrm>
            <a:off x="8136967"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3270" name="Google Shape;3270;p195"/>
          <p:cNvSpPr txBox="1"/>
          <p:nvPr>
            <p:ph idx="16" type="body"/>
          </p:nvPr>
        </p:nvSpPr>
        <p:spPr>
          <a:xfrm>
            <a:off x="8136966"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3271" name="Google Shape;3271;p19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3272" name="Shape 3272"/>
        <p:cNvGrpSpPr/>
        <p:nvPr/>
      </p:nvGrpSpPr>
      <p:grpSpPr>
        <a:xfrm>
          <a:off x="0" y="0"/>
          <a:ext cx="0" cy="0"/>
          <a:chOff x="0" y="0"/>
          <a:chExt cx="0" cy="0"/>
        </a:xfrm>
      </p:grpSpPr>
      <p:pic>
        <p:nvPicPr>
          <p:cNvPr id="3273" name="Google Shape;3273;p19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pic>
        <p:nvPicPr>
          <p:cNvPr id="3274" name="Google Shape;3274;p196"/>
          <p:cNvPicPr preferRelativeResize="0"/>
          <p:nvPr/>
        </p:nvPicPr>
        <p:blipFill rotWithShape="1">
          <a:blip r:embed="rId3">
            <a:alphaModFix/>
          </a:blip>
          <a:srcRect b="63553" l="36944" r="0" t="3840"/>
          <a:stretch/>
        </p:blipFill>
        <p:spPr>
          <a:xfrm>
            <a:off x="0" y="0"/>
            <a:ext cx="5442897" cy="6858000"/>
          </a:xfrm>
          <a:prstGeom prst="rect">
            <a:avLst/>
          </a:prstGeom>
          <a:noFill/>
          <a:ln>
            <a:noFill/>
          </a:ln>
        </p:spPr>
      </p:pic>
      <p:sp>
        <p:nvSpPr>
          <p:cNvPr id="3275" name="Google Shape;3275;p196"/>
          <p:cNvSpPr txBox="1"/>
          <p:nvPr>
            <p:ph type="title"/>
          </p:nvPr>
        </p:nvSpPr>
        <p:spPr>
          <a:xfrm>
            <a:off x="2379508" y="912098"/>
            <a:ext cx="4670400" cy="185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76" name="Google Shape;3276;p196"/>
          <p:cNvSpPr txBox="1"/>
          <p:nvPr>
            <p:ph idx="1" type="body"/>
          </p:nvPr>
        </p:nvSpPr>
        <p:spPr>
          <a:xfrm>
            <a:off x="2379508" y="2883497"/>
            <a:ext cx="4670400" cy="1147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77" name="Google Shape;3277;p196"/>
          <p:cNvSpPr/>
          <p:nvPr>
            <p:ph idx="2" type="pic"/>
          </p:nvPr>
        </p:nvSpPr>
        <p:spPr>
          <a:xfrm>
            <a:off x="7745320" y="912098"/>
            <a:ext cx="3814500" cy="5033700"/>
          </a:xfrm>
          <a:prstGeom prst="roundRect">
            <a:avLst>
              <a:gd fmla="val 4100" name="adj"/>
            </a:avLst>
          </a:prstGeom>
          <a:solidFill>
            <a:srgbClr val="E87722"/>
          </a:solidFill>
          <a:ln>
            <a:noFill/>
          </a:ln>
        </p:spPr>
      </p:sp>
      <p:sp>
        <p:nvSpPr>
          <p:cNvPr id="3278" name="Google Shape;3278;p196"/>
          <p:cNvSpPr/>
          <p:nvPr/>
        </p:nvSpPr>
        <p:spPr>
          <a:xfrm>
            <a:off x="237950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9" name="Google Shape;3279;p196"/>
          <p:cNvSpPr/>
          <p:nvPr/>
        </p:nvSpPr>
        <p:spPr>
          <a:xfrm>
            <a:off x="3999104"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0" name="Google Shape;3280;p196"/>
          <p:cNvSpPr/>
          <p:nvPr/>
        </p:nvSpPr>
        <p:spPr>
          <a:xfrm>
            <a:off x="562572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1" name="Google Shape;3281;p196"/>
          <p:cNvSpPr txBox="1"/>
          <p:nvPr>
            <p:ph idx="3" type="body"/>
          </p:nvPr>
        </p:nvSpPr>
        <p:spPr>
          <a:xfrm>
            <a:off x="2464893" y="4531877"/>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3282" name="Google Shape;3282;p196"/>
          <p:cNvSpPr txBox="1"/>
          <p:nvPr>
            <p:ph idx="4" type="body"/>
          </p:nvPr>
        </p:nvSpPr>
        <p:spPr>
          <a:xfrm>
            <a:off x="2464893" y="5164094"/>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83" name="Google Shape;3283;p196"/>
          <p:cNvSpPr txBox="1"/>
          <p:nvPr>
            <p:ph idx="5" type="body"/>
          </p:nvPr>
        </p:nvSpPr>
        <p:spPr>
          <a:xfrm>
            <a:off x="4084487"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3284" name="Google Shape;3284;p196"/>
          <p:cNvSpPr txBox="1"/>
          <p:nvPr>
            <p:ph idx="6" type="body"/>
          </p:nvPr>
        </p:nvSpPr>
        <p:spPr>
          <a:xfrm>
            <a:off x="4084487"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85" name="Google Shape;3285;p196"/>
          <p:cNvSpPr txBox="1"/>
          <p:nvPr>
            <p:ph idx="7" type="body"/>
          </p:nvPr>
        </p:nvSpPr>
        <p:spPr>
          <a:xfrm>
            <a:off x="5700730"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3286" name="Google Shape;3286;p196"/>
          <p:cNvSpPr txBox="1"/>
          <p:nvPr>
            <p:ph idx="8" type="body"/>
          </p:nvPr>
        </p:nvSpPr>
        <p:spPr>
          <a:xfrm>
            <a:off x="5700730"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287" name="Google Shape;3287;p19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288" name="Shape 3288"/>
        <p:cNvGrpSpPr/>
        <p:nvPr/>
      </p:nvGrpSpPr>
      <p:grpSpPr>
        <a:xfrm>
          <a:off x="0" y="0"/>
          <a:ext cx="0" cy="0"/>
          <a:chOff x="0" y="0"/>
          <a:chExt cx="0" cy="0"/>
        </a:xfrm>
      </p:grpSpPr>
      <p:sp>
        <p:nvSpPr>
          <p:cNvPr id="3289" name="Google Shape;3289;p19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290" name="Google Shape;3290;p19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3291" name="Shape 3291"/>
        <p:cNvGrpSpPr/>
        <p:nvPr/>
      </p:nvGrpSpPr>
      <p:grpSpPr>
        <a:xfrm>
          <a:off x="0" y="0"/>
          <a:ext cx="0" cy="0"/>
          <a:chOff x="0" y="0"/>
          <a:chExt cx="0" cy="0"/>
        </a:xfrm>
      </p:grpSpPr>
      <p:pic>
        <p:nvPicPr>
          <p:cNvPr id="3292" name="Google Shape;3292;p198"/>
          <p:cNvPicPr preferRelativeResize="0"/>
          <p:nvPr/>
        </p:nvPicPr>
        <p:blipFill rotWithShape="1">
          <a:blip r:embed="rId2">
            <a:alphaModFix/>
          </a:blip>
          <a:srcRect b="40619" l="0" r="0" t="26775"/>
          <a:stretch/>
        </p:blipFill>
        <p:spPr>
          <a:xfrm>
            <a:off x="1089561" y="0"/>
            <a:ext cx="8631936" cy="6858000"/>
          </a:xfrm>
          <a:prstGeom prst="rect">
            <a:avLst/>
          </a:prstGeom>
          <a:noFill/>
          <a:ln>
            <a:noFill/>
          </a:ln>
        </p:spPr>
      </p:pic>
      <p:sp>
        <p:nvSpPr>
          <p:cNvPr id="3293" name="Google Shape;3293;p198"/>
          <p:cNvSpPr txBox="1"/>
          <p:nvPr>
            <p:ph type="title"/>
          </p:nvPr>
        </p:nvSpPr>
        <p:spPr>
          <a:xfrm>
            <a:off x="2669817"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294" name="Google Shape;3294;p19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295" name="Google Shape;3295;p198"/>
          <p:cNvSpPr/>
          <p:nvPr/>
        </p:nvSpPr>
        <p:spPr>
          <a:xfrm>
            <a:off x="291987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6" name="Google Shape;3296;p19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Middle">
  <p:cSld name="Content Slide - Middle">
    <p:spTree>
      <p:nvGrpSpPr>
        <p:cNvPr id="3297" name="Shape 3297"/>
        <p:cNvGrpSpPr/>
        <p:nvPr/>
      </p:nvGrpSpPr>
      <p:grpSpPr>
        <a:xfrm>
          <a:off x="0" y="0"/>
          <a:ext cx="0" cy="0"/>
          <a:chOff x="0" y="0"/>
          <a:chExt cx="0" cy="0"/>
        </a:xfrm>
      </p:grpSpPr>
      <p:pic>
        <p:nvPicPr>
          <p:cNvPr id="3298" name="Google Shape;3298;p199"/>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3299" name="Google Shape;3299;p199"/>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00" name="Google Shape;3300;p19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301" name="Google Shape;3301;p199"/>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2" name="Google Shape;3302;p19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3303" name="Google Shape;3303;p199"/>
          <p:cNvSpPr txBox="1"/>
          <p:nvPr>
            <p:ph idx="1" type="body"/>
          </p:nvPr>
        </p:nvSpPr>
        <p:spPr>
          <a:xfrm>
            <a:off x="2671172"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 End">
    <p:spTree>
      <p:nvGrpSpPr>
        <p:cNvPr id="3304" name="Shape 3304"/>
        <p:cNvGrpSpPr/>
        <p:nvPr/>
      </p:nvGrpSpPr>
      <p:grpSpPr>
        <a:xfrm>
          <a:off x="0" y="0"/>
          <a:ext cx="0" cy="0"/>
          <a:chOff x="0" y="0"/>
          <a:chExt cx="0" cy="0"/>
        </a:xfrm>
      </p:grpSpPr>
      <p:pic>
        <p:nvPicPr>
          <p:cNvPr id="3305" name="Google Shape;3305;p200"/>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3306" name="Google Shape;3306;p200"/>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07" name="Google Shape;3307;p20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308" name="Google Shape;3308;p200"/>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9" name="Google Shape;3309;p20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3310" name="Google Shape;3310;p200"/>
          <p:cNvSpPr txBox="1"/>
          <p:nvPr>
            <p:ph idx="1" type="body"/>
          </p:nvPr>
        </p:nvSpPr>
        <p:spPr>
          <a:xfrm>
            <a:off x="2671818"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s layout">
  <p:cSld name="3 points layout_1">
    <p:spTree>
      <p:nvGrpSpPr>
        <p:cNvPr id="3311" name="Shape 3311"/>
        <p:cNvGrpSpPr/>
        <p:nvPr/>
      </p:nvGrpSpPr>
      <p:grpSpPr>
        <a:xfrm>
          <a:off x="0" y="0"/>
          <a:ext cx="0" cy="0"/>
          <a:chOff x="0" y="0"/>
          <a:chExt cx="0" cy="0"/>
        </a:xfrm>
      </p:grpSpPr>
      <p:pic>
        <p:nvPicPr>
          <p:cNvPr id="3312" name="Google Shape;3312;p201"/>
          <p:cNvPicPr preferRelativeResize="0"/>
          <p:nvPr/>
        </p:nvPicPr>
        <p:blipFill rotWithShape="1">
          <a:blip r:embed="rId2">
            <a:alphaModFix/>
          </a:blip>
          <a:srcRect b="40619" l="0" r="0" t="26775"/>
          <a:stretch/>
        </p:blipFill>
        <p:spPr>
          <a:xfrm>
            <a:off x="1083623" y="-1"/>
            <a:ext cx="8631936" cy="6858000"/>
          </a:xfrm>
          <a:prstGeom prst="rect">
            <a:avLst/>
          </a:prstGeom>
          <a:noFill/>
          <a:ln>
            <a:noFill/>
          </a:ln>
        </p:spPr>
      </p:pic>
      <p:sp>
        <p:nvSpPr>
          <p:cNvPr id="3313" name="Google Shape;3313;p201"/>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14" name="Google Shape;3314;p201"/>
          <p:cNvSpPr/>
          <p:nvPr/>
        </p:nvSpPr>
        <p:spPr>
          <a:xfrm>
            <a:off x="490265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3315" name="Google Shape;3315;p201"/>
          <p:cNvSpPr/>
          <p:nvPr/>
        </p:nvSpPr>
        <p:spPr>
          <a:xfrm>
            <a:off x="7205083"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3316" name="Google Shape;3316;p201"/>
          <p:cNvSpPr/>
          <p:nvPr/>
        </p:nvSpPr>
        <p:spPr>
          <a:xfrm rot="5400000">
            <a:off x="5529526" y="2798189"/>
            <a:ext cx="900900" cy="802500"/>
          </a:xfrm>
          <a:prstGeom prst="hexagon">
            <a:avLst>
              <a:gd fmla="val 25000" name="adj"/>
              <a:gd fmla="val 115470" name="vf"/>
            </a:avLst>
          </a:prstGeom>
          <a:solidFill>
            <a:srgbClr val="1E4078"/>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3317" name="Google Shape;3317;p201"/>
          <p:cNvSpPr/>
          <p:nvPr/>
        </p:nvSpPr>
        <p:spPr>
          <a:xfrm rot="5400000">
            <a:off x="7832102" y="2798339"/>
            <a:ext cx="900900" cy="802200"/>
          </a:xfrm>
          <a:prstGeom prst="hexagon">
            <a:avLst>
              <a:gd fmla="val 25000" name="adj"/>
              <a:gd fmla="val 115470" name="vf"/>
            </a:avLst>
          </a:prstGeom>
          <a:solidFill>
            <a:srgbClr val="4A7ED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3318" name="Google Shape;3318;p201"/>
          <p:cNvSpPr/>
          <p:nvPr/>
        </p:nvSpPr>
        <p:spPr>
          <a:xfrm>
            <a:off x="2600227" y="2490996"/>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3319" name="Google Shape;3319;p201"/>
          <p:cNvSpPr/>
          <p:nvPr/>
        </p:nvSpPr>
        <p:spPr>
          <a:xfrm rot="5400000">
            <a:off x="3239830" y="2798189"/>
            <a:ext cx="900900" cy="802500"/>
          </a:xfrm>
          <a:prstGeom prst="hexagon">
            <a:avLst>
              <a:gd fmla="val 25000" name="adj"/>
              <a:gd fmla="val 115470" name="vf"/>
            </a:avLst>
          </a:prstGeom>
          <a:solidFill>
            <a:schemeClr val="accent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3320" name="Google Shape;3320;p201"/>
          <p:cNvSpPr txBox="1"/>
          <p:nvPr>
            <p:ph idx="1" type="body"/>
          </p:nvPr>
        </p:nvSpPr>
        <p:spPr>
          <a:xfrm>
            <a:off x="2809641"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321" name="Google Shape;3321;p201"/>
          <p:cNvSpPr txBox="1"/>
          <p:nvPr>
            <p:ph idx="2" type="body"/>
          </p:nvPr>
        </p:nvSpPr>
        <p:spPr>
          <a:xfrm>
            <a:off x="5099337"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322" name="Google Shape;3322;p201"/>
          <p:cNvSpPr txBox="1"/>
          <p:nvPr>
            <p:ph idx="3" type="body"/>
          </p:nvPr>
        </p:nvSpPr>
        <p:spPr>
          <a:xfrm>
            <a:off x="74081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323" name="Google Shape;3323;p201"/>
          <p:cNvSpPr/>
          <p:nvPr/>
        </p:nvSpPr>
        <p:spPr>
          <a:xfrm>
            <a:off x="950750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3324" name="Google Shape;3324;p201"/>
          <p:cNvSpPr/>
          <p:nvPr/>
        </p:nvSpPr>
        <p:spPr>
          <a:xfrm rot="5400000">
            <a:off x="10134376" y="2798189"/>
            <a:ext cx="900900" cy="802500"/>
          </a:xfrm>
          <a:prstGeom prst="hexagon">
            <a:avLst>
              <a:gd fmla="val 25000" name="adj"/>
              <a:gd fmla="val 115470" name="vf"/>
            </a:avLst>
          </a:prstGeom>
          <a:solidFill>
            <a:srgbClr val="13294B"/>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pic>
        <p:nvPicPr>
          <p:cNvPr id="3325" name="Google Shape;3325;p20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326" name="Google Shape;3326;p20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3327" name="Google Shape;3327;p201"/>
          <p:cNvSpPr txBox="1"/>
          <p:nvPr>
            <p:ph idx="4" type="body"/>
          </p:nvPr>
        </p:nvSpPr>
        <p:spPr>
          <a:xfrm>
            <a:off x="97170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02">
  <p:cSld name="Heading only 02">
    <p:spTree>
      <p:nvGrpSpPr>
        <p:cNvPr id="3328" name="Shape 3328"/>
        <p:cNvGrpSpPr/>
        <p:nvPr/>
      </p:nvGrpSpPr>
      <p:grpSpPr>
        <a:xfrm>
          <a:off x="0" y="0"/>
          <a:ext cx="0" cy="0"/>
          <a:chOff x="0" y="0"/>
          <a:chExt cx="0" cy="0"/>
        </a:xfrm>
      </p:grpSpPr>
      <p:sp>
        <p:nvSpPr>
          <p:cNvPr id="3329" name="Google Shape;3329;p20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330" name="Google Shape;3330;p20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331" name="Google Shape;3331;p20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32" name="Google Shape;3332;p202"/>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5_Title Slide_2_1">
    <p:bg>
      <p:bgPr>
        <a:blipFill>
          <a:blip r:embed="rId2">
            <a:alphaModFix/>
          </a:blip>
          <a:stretch>
            <a:fillRect/>
          </a:stretch>
        </a:blipFill>
      </p:bgPr>
    </p:bg>
    <p:spTree>
      <p:nvGrpSpPr>
        <p:cNvPr id="3333" name="Shape 3333"/>
        <p:cNvGrpSpPr/>
        <p:nvPr/>
      </p:nvGrpSpPr>
      <p:grpSpPr>
        <a:xfrm>
          <a:off x="0" y="0"/>
          <a:ext cx="0" cy="0"/>
          <a:chOff x="0" y="0"/>
          <a:chExt cx="0" cy="0"/>
        </a:xfrm>
      </p:grpSpPr>
      <p:sp>
        <p:nvSpPr>
          <p:cNvPr id="3334" name="Google Shape;3334;p203"/>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3335" name="Google Shape;3335;p20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3336" name="Google Shape;3336;p203"/>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3337" name="Google Shape;3337;p203" title="softworks_logo_horizontal_navy&amp;orange.png"/>
          <p:cNvPicPr preferRelativeResize="0"/>
          <p:nvPr/>
        </p:nvPicPr>
        <p:blipFill rotWithShape="1">
          <a:blip r:embed="rId4">
            <a:alphaModFix/>
          </a:blip>
          <a:srcRect b="129" l="0" r="0" t="119"/>
          <a:stretch/>
        </p:blipFill>
        <p:spPr>
          <a:xfrm>
            <a:off x="803563" y="532010"/>
            <a:ext cx="3676590" cy="1060150"/>
          </a:xfrm>
          <a:prstGeom prst="rect">
            <a:avLst/>
          </a:prstGeom>
          <a:noFill/>
          <a:ln>
            <a:noFill/>
          </a:ln>
        </p:spPr>
      </p:pic>
      <p:sp>
        <p:nvSpPr>
          <p:cNvPr id="3338" name="Google Shape;3338;p203"/>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39" name="Google Shape;3339;p203"/>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40" name="Google Shape;3340;p203"/>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41" name="Google Shape;3341;p203"/>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3342" name="Google Shape;3342;p20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8_Title Slide">
    <p:spTree>
      <p:nvGrpSpPr>
        <p:cNvPr id="3343" name="Shape 3343"/>
        <p:cNvGrpSpPr/>
        <p:nvPr/>
      </p:nvGrpSpPr>
      <p:grpSpPr>
        <a:xfrm>
          <a:off x="0" y="0"/>
          <a:ext cx="0" cy="0"/>
          <a:chOff x="0" y="0"/>
          <a:chExt cx="0" cy="0"/>
        </a:xfrm>
      </p:grpSpPr>
      <p:sp>
        <p:nvSpPr>
          <p:cNvPr id="3344" name="Google Shape;3344;p20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3345" name="Google Shape;3345;p20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346" name="Google Shape;3346;p20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47" name="Google Shape;3347;p20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348" name="Google Shape;3348;p20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49" name="Google Shape;3349;p20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3350" name="Google Shape;3350;p204"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3351" name="Google Shape;3351;p20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52" name="Google Shape;3352;p204"/>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53" name="Google Shape;3353;p204"/>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cSld name="Title Dark">
    <p:spTree>
      <p:nvGrpSpPr>
        <p:cNvPr id="20" name="Shape 20"/>
        <p:cNvGrpSpPr/>
        <p:nvPr/>
      </p:nvGrpSpPr>
      <p:grpSpPr>
        <a:xfrm>
          <a:off x="0" y="0"/>
          <a:ext cx="0" cy="0"/>
          <a:chOff x="0" y="0"/>
          <a:chExt cx="0" cy="0"/>
        </a:xfrm>
      </p:grpSpPr>
      <p:sp>
        <p:nvSpPr>
          <p:cNvPr id="21" name="Google Shape;21;p3"/>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22" name="Google Shape;22;p3"/>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Poppins"/>
              <a:buNone/>
              <a:defRPr b="1" i="0" sz="2800" u="none" cap="none" strike="noStrike">
                <a:solidFill>
                  <a:schemeClr val="lt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3" name="Google Shape;23;p3"/>
          <p:cNvGrpSpPr/>
          <p:nvPr/>
        </p:nvGrpSpPr>
        <p:grpSpPr>
          <a:xfrm>
            <a:off x="4607617" y="801506"/>
            <a:ext cx="6834406" cy="6102503"/>
            <a:chOff x="5076191" y="1219887"/>
            <a:chExt cx="6365877" cy="5684150"/>
          </a:xfrm>
        </p:grpSpPr>
        <p:sp>
          <p:nvSpPr>
            <p:cNvPr id="24" name="Google Shape;24;p3"/>
            <p:cNvSpPr/>
            <p:nvPr/>
          </p:nvSpPr>
          <p:spPr>
            <a:xfrm>
              <a:off x="9237530" y="1219887"/>
              <a:ext cx="1102269" cy="1111760"/>
            </a:xfrm>
            <a:custGeom>
              <a:rect b="b" l="l" r="r" t="t"/>
              <a:pathLst>
                <a:path extrusionOk="0" h="1111760" w="1102269">
                  <a:moveTo>
                    <a:pt x="551135" y="0"/>
                  </a:moveTo>
                  <a:cubicBezTo>
                    <a:pt x="855623" y="0"/>
                    <a:pt x="1102269" y="248511"/>
                    <a:pt x="1102269" y="555880"/>
                  </a:cubicBezTo>
                  <a:cubicBezTo>
                    <a:pt x="1102269" y="863250"/>
                    <a:pt x="855623" y="1111761"/>
                    <a:pt x="551135" y="1111761"/>
                  </a:cubicBezTo>
                  <a:cubicBezTo>
                    <a:pt x="246646" y="1111761"/>
                    <a:pt x="0" y="863250"/>
                    <a:pt x="0" y="555880"/>
                  </a:cubicBezTo>
                  <a:cubicBezTo>
                    <a:pt x="0" y="248511"/>
                    <a:pt x="246646" y="0"/>
                    <a:pt x="551135" y="0"/>
                  </a:cubicBezTo>
                  <a:close/>
                </a:path>
              </a:pathLst>
            </a:custGeom>
            <a:noFill/>
            <a:ln cap="flat" cmpd="sng" w="10900">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3"/>
            <p:cNvSpPr/>
            <p:nvPr/>
          </p:nvSpPr>
          <p:spPr>
            <a:xfrm>
              <a:off x="7802397" y="4353527"/>
              <a:ext cx="763948" cy="480029"/>
            </a:xfrm>
            <a:custGeom>
              <a:rect b="b" l="l" r="r" t="t"/>
              <a:pathLst>
                <a:path extrusionOk="0" h="480029" w="763948">
                  <a:moveTo>
                    <a:pt x="763949" y="468684"/>
                  </a:moveTo>
                  <a:cubicBezTo>
                    <a:pt x="360147" y="523182"/>
                    <a:pt x="102587" y="383667"/>
                    <a:pt x="0" y="0"/>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3"/>
            <p:cNvSpPr/>
            <p:nvPr/>
          </p:nvSpPr>
          <p:spPr>
            <a:xfrm>
              <a:off x="7597775" y="1705534"/>
              <a:ext cx="807050" cy="1198343"/>
            </a:xfrm>
            <a:custGeom>
              <a:rect b="b" l="l" r="r" t="t"/>
              <a:pathLst>
                <a:path extrusionOk="0" h="1198343" w="807050">
                  <a:moveTo>
                    <a:pt x="57289" y="1198344"/>
                  </a:moveTo>
                  <a:cubicBezTo>
                    <a:pt x="-188266" y="484419"/>
                    <a:pt x="410888" y="-32223"/>
                    <a:pt x="807050" y="1566"/>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3"/>
            <p:cNvSpPr/>
            <p:nvPr/>
          </p:nvSpPr>
          <p:spPr>
            <a:xfrm>
              <a:off x="10492588" y="2328378"/>
              <a:ext cx="393674" cy="1410410"/>
            </a:xfrm>
            <a:custGeom>
              <a:rect b="b" l="l" r="r" t="t"/>
              <a:pathLst>
                <a:path extrusionOk="0" h="1410410" w="393674">
                  <a:moveTo>
                    <a:pt x="0" y="0"/>
                  </a:moveTo>
                  <a:cubicBezTo>
                    <a:pt x="610068" y="445794"/>
                    <a:pt x="412532" y="1212037"/>
                    <a:pt x="68755" y="1410411"/>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3"/>
            <p:cNvSpPr/>
            <p:nvPr/>
          </p:nvSpPr>
          <p:spPr>
            <a:xfrm>
              <a:off x="8321883" y="2200853"/>
              <a:ext cx="2035377" cy="2038228"/>
            </a:xfrm>
            <a:custGeom>
              <a:rect b="b" l="l" r="r" t="t"/>
              <a:pathLst>
                <a:path extrusionOk="0" h="2038228" w="2035377">
                  <a:moveTo>
                    <a:pt x="1019326" y="0"/>
                  </a:moveTo>
                  <a:lnTo>
                    <a:pt x="1019326" y="5450"/>
                  </a:lnTo>
                  <a:lnTo>
                    <a:pt x="1019326" y="5450"/>
                  </a:lnTo>
                  <a:cubicBezTo>
                    <a:pt x="1034605" y="5450"/>
                    <a:pt x="1048793" y="5450"/>
                    <a:pt x="1062980" y="6540"/>
                  </a:cubicBezTo>
                  <a:lnTo>
                    <a:pt x="1062980" y="6540"/>
                  </a:lnTo>
                  <a:lnTo>
                    <a:pt x="1062980" y="1090"/>
                  </a:lnTo>
                  <a:cubicBezTo>
                    <a:pt x="1067346" y="1090"/>
                    <a:pt x="1070620" y="1090"/>
                    <a:pt x="1073894" y="1090"/>
                  </a:cubicBezTo>
                  <a:lnTo>
                    <a:pt x="1073894" y="6540"/>
                  </a:lnTo>
                  <a:lnTo>
                    <a:pt x="1073894" y="6540"/>
                  </a:lnTo>
                  <a:cubicBezTo>
                    <a:pt x="1088081" y="6540"/>
                    <a:pt x="1103360" y="8720"/>
                    <a:pt x="1117548" y="9810"/>
                  </a:cubicBezTo>
                  <a:lnTo>
                    <a:pt x="1117548" y="9810"/>
                  </a:lnTo>
                  <a:lnTo>
                    <a:pt x="1117548" y="4360"/>
                  </a:lnTo>
                  <a:cubicBezTo>
                    <a:pt x="1121914" y="4360"/>
                    <a:pt x="1125188" y="4360"/>
                    <a:pt x="1129553" y="5450"/>
                  </a:cubicBezTo>
                  <a:lnTo>
                    <a:pt x="1129553" y="10900"/>
                  </a:lnTo>
                  <a:lnTo>
                    <a:pt x="1129553" y="10900"/>
                  </a:lnTo>
                  <a:cubicBezTo>
                    <a:pt x="1143741" y="13080"/>
                    <a:pt x="1159019" y="14170"/>
                    <a:pt x="1173207" y="16349"/>
                  </a:cubicBezTo>
                  <a:lnTo>
                    <a:pt x="1173207" y="16349"/>
                  </a:lnTo>
                  <a:lnTo>
                    <a:pt x="1173207" y="10900"/>
                  </a:lnTo>
                  <a:cubicBezTo>
                    <a:pt x="1177573" y="10900"/>
                    <a:pt x="1181938" y="11990"/>
                    <a:pt x="1185212" y="13080"/>
                  </a:cubicBezTo>
                  <a:lnTo>
                    <a:pt x="1185212" y="18529"/>
                  </a:lnTo>
                  <a:lnTo>
                    <a:pt x="1185212" y="18529"/>
                  </a:lnTo>
                  <a:cubicBezTo>
                    <a:pt x="1199400" y="20709"/>
                    <a:pt x="1213587" y="23979"/>
                    <a:pt x="1228866" y="27249"/>
                  </a:cubicBezTo>
                  <a:lnTo>
                    <a:pt x="1228866" y="27249"/>
                  </a:lnTo>
                  <a:lnTo>
                    <a:pt x="1228866" y="21799"/>
                  </a:lnTo>
                  <a:cubicBezTo>
                    <a:pt x="1233231" y="21799"/>
                    <a:pt x="1237597" y="22889"/>
                    <a:pt x="1240871" y="23979"/>
                  </a:cubicBezTo>
                  <a:lnTo>
                    <a:pt x="1240871" y="29429"/>
                  </a:lnTo>
                  <a:lnTo>
                    <a:pt x="1239780" y="29429"/>
                  </a:lnTo>
                  <a:cubicBezTo>
                    <a:pt x="1253967" y="32699"/>
                    <a:pt x="1268155" y="35969"/>
                    <a:pt x="1282342" y="40329"/>
                  </a:cubicBezTo>
                  <a:lnTo>
                    <a:pt x="1282342" y="40329"/>
                  </a:lnTo>
                  <a:lnTo>
                    <a:pt x="1282342" y="34879"/>
                  </a:lnTo>
                  <a:cubicBezTo>
                    <a:pt x="1287799" y="34879"/>
                    <a:pt x="1291074" y="37059"/>
                    <a:pt x="1294348" y="38149"/>
                  </a:cubicBezTo>
                  <a:lnTo>
                    <a:pt x="1294348" y="43598"/>
                  </a:lnTo>
                  <a:lnTo>
                    <a:pt x="1293256" y="43598"/>
                  </a:lnTo>
                  <a:cubicBezTo>
                    <a:pt x="1307444" y="47958"/>
                    <a:pt x="1321632" y="52318"/>
                    <a:pt x="1334728" y="56678"/>
                  </a:cubicBezTo>
                  <a:lnTo>
                    <a:pt x="1334728" y="56678"/>
                  </a:lnTo>
                  <a:lnTo>
                    <a:pt x="1336910" y="51228"/>
                  </a:lnTo>
                  <a:cubicBezTo>
                    <a:pt x="1340185" y="52318"/>
                    <a:pt x="1343459" y="53408"/>
                    <a:pt x="1347824" y="54498"/>
                  </a:cubicBezTo>
                  <a:lnTo>
                    <a:pt x="1345642" y="59948"/>
                  </a:lnTo>
                  <a:lnTo>
                    <a:pt x="1345642" y="59948"/>
                  </a:lnTo>
                  <a:cubicBezTo>
                    <a:pt x="1359829" y="64308"/>
                    <a:pt x="1372925" y="69758"/>
                    <a:pt x="1387113" y="75207"/>
                  </a:cubicBezTo>
                  <a:lnTo>
                    <a:pt x="1387113" y="75207"/>
                  </a:lnTo>
                  <a:lnTo>
                    <a:pt x="1389296" y="69758"/>
                  </a:lnTo>
                  <a:cubicBezTo>
                    <a:pt x="1392570" y="70848"/>
                    <a:pt x="1395844" y="71937"/>
                    <a:pt x="1399118" y="74117"/>
                  </a:cubicBezTo>
                  <a:lnTo>
                    <a:pt x="1396935" y="79567"/>
                  </a:lnTo>
                  <a:lnTo>
                    <a:pt x="1396935" y="79567"/>
                  </a:lnTo>
                  <a:cubicBezTo>
                    <a:pt x="1410031" y="85017"/>
                    <a:pt x="1424219" y="90467"/>
                    <a:pt x="1437315" y="97007"/>
                  </a:cubicBezTo>
                  <a:lnTo>
                    <a:pt x="1437315" y="97007"/>
                  </a:lnTo>
                  <a:lnTo>
                    <a:pt x="1439498" y="91557"/>
                  </a:lnTo>
                  <a:cubicBezTo>
                    <a:pt x="1442772" y="92647"/>
                    <a:pt x="1446046" y="94827"/>
                    <a:pt x="1449320" y="95917"/>
                  </a:cubicBezTo>
                  <a:lnTo>
                    <a:pt x="1447137" y="100276"/>
                  </a:lnTo>
                  <a:lnTo>
                    <a:pt x="1447137" y="100276"/>
                  </a:lnTo>
                  <a:cubicBezTo>
                    <a:pt x="1460234" y="106816"/>
                    <a:pt x="1473330" y="113356"/>
                    <a:pt x="1486426" y="119896"/>
                  </a:cubicBezTo>
                  <a:lnTo>
                    <a:pt x="1486426" y="119896"/>
                  </a:lnTo>
                  <a:lnTo>
                    <a:pt x="1488609" y="115536"/>
                  </a:lnTo>
                  <a:cubicBezTo>
                    <a:pt x="1491883" y="117716"/>
                    <a:pt x="1495157" y="118806"/>
                    <a:pt x="1498431" y="120986"/>
                  </a:cubicBezTo>
                  <a:lnTo>
                    <a:pt x="1496248" y="125346"/>
                  </a:lnTo>
                  <a:lnTo>
                    <a:pt x="1496248" y="125346"/>
                  </a:lnTo>
                  <a:cubicBezTo>
                    <a:pt x="1509345" y="131885"/>
                    <a:pt x="1521350" y="139515"/>
                    <a:pt x="1534446" y="147145"/>
                  </a:cubicBezTo>
                  <a:lnTo>
                    <a:pt x="1534446" y="147145"/>
                  </a:lnTo>
                  <a:lnTo>
                    <a:pt x="1537720" y="142785"/>
                  </a:lnTo>
                  <a:cubicBezTo>
                    <a:pt x="1540994" y="144965"/>
                    <a:pt x="1544268" y="146055"/>
                    <a:pt x="1547542" y="148235"/>
                  </a:cubicBezTo>
                  <a:lnTo>
                    <a:pt x="1544268" y="152595"/>
                  </a:lnTo>
                  <a:lnTo>
                    <a:pt x="1544268" y="152595"/>
                  </a:lnTo>
                  <a:cubicBezTo>
                    <a:pt x="1556273" y="160224"/>
                    <a:pt x="1569369" y="167854"/>
                    <a:pt x="1581374" y="176574"/>
                  </a:cubicBezTo>
                  <a:lnTo>
                    <a:pt x="1581374" y="176574"/>
                  </a:lnTo>
                  <a:lnTo>
                    <a:pt x="1584648" y="172214"/>
                  </a:lnTo>
                  <a:cubicBezTo>
                    <a:pt x="1587922" y="174394"/>
                    <a:pt x="1591197" y="176574"/>
                    <a:pt x="1593379" y="178754"/>
                  </a:cubicBezTo>
                  <a:lnTo>
                    <a:pt x="1590105" y="183114"/>
                  </a:lnTo>
                  <a:cubicBezTo>
                    <a:pt x="1602110" y="191833"/>
                    <a:pt x="1614115" y="200553"/>
                    <a:pt x="1625028" y="209273"/>
                  </a:cubicBezTo>
                  <a:lnTo>
                    <a:pt x="1625028" y="209273"/>
                  </a:lnTo>
                  <a:lnTo>
                    <a:pt x="1628302" y="204913"/>
                  </a:lnTo>
                  <a:cubicBezTo>
                    <a:pt x="1631576" y="207093"/>
                    <a:pt x="1633759" y="209273"/>
                    <a:pt x="1637033" y="211453"/>
                  </a:cubicBezTo>
                  <a:lnTo>
                    <a:pt x="1633759" y="215812"/>
                  </a:lnTo>
                  <a:lnTo>
                    <a:pt x="1633759" y="215812"/>
                  </a:lnTo>
                  <a:cubicBezTo>
                    <a:pt x="1645764" y="224532"/>
                    <a:pt x="1656678" y="234342"/>
                    <a:pt x="1667591" y="243061"/>
                  </a:cubicBezTo>
                  <a:lnTo>
                    <a:pt x="1667591" y="243061"/>
                  </a:lnTo>
                  <a:lnTo>
                    <a:pt x="1670865" y="238702"/>
                  </a:lnTo>
                  <a:cubicBezTo>
                    <a:pt x="1674139" y="240882"/>
                    <a:pt x="1676322" y="243061"/>
                    <a:pt x="1679596" y="246331"/>
                  </a:cubicBezTo>
                  <a:lnTo>
                    <a:pt x="1676322" y="250691"/>
                  </a:lnTo>
                  <a:lnTo>
                    <a:pt x="1676322" y="250691"/>
                  </a:lnTo>
                  <a:cubicBezTo>
                    <a:pt x="1687236" y="260501"/>
                    <a:pt x="1698149" y="270311"/>
                    <a:pt x="1709063" y="280120"/>
                  </a:cubicBezTo>
                  <a:lnTo>
                    <a:pt x="1709063" y="280120"/>
                  </a:lnTo>
                  <a:lnTo>
                    <a:pt x="1712337" y="275760"/>
                  </a:lnTo>
                  <a:cubicBezTo>
                    <a:pt x="1714520" y="277940"/>
                    <a:pt x="1717793" y="281210"/>
                    <a:pt x="1719976" y="283390"/>
                  </a:cubicBezTo>
                  <a:lnTo>
                    <a:pt x="1716702" y="287750"/>
                  </a:lnTo>
                  <a:lnTo>
                    <a:pt x="1716702" y="287750"/>
                  </a:lnTo>
                  <a:cubicBezTo>
                    <a:pt x="1727616" y="297560"/>
                    <a:pt x="1737438" y="308459"/>
                    <a:pt x="1747260" y="318269"/>
                  </a:cubicBezTo>
                  <a:lnTo>
                    <a:pt x="1751625" y="314999"/>
                  </a:lnTo>
                  <a:cubicBezTo>
                    <a:pt x="1753808" y="317179"/>
                    <a:pt x="1757082" y="320449"/>
                    <a:pt x="1759265" y="322629"/>
                  </a:cubicBezTo>
                  <a:lnTo>
                    <a:pt x="1754900" y="325899"/>
                  </a:lnTo>
                  <a:lnTo>
                    <a:pt x="1754900" y="325899"/>
                  </a:lnTo>
                  <a:cubicBezTo>
                    <a:pt x="1764722" y="336798"/>
                    <a:pt x="1774544" y="347698"/>
                    <a:pt x="1784366" y="358597"/>
                  </a:cubicBezTo>
                  <a:lnTo>
                    <a:pt x="1784366" y="358597"/>
                  </a:lnTo>
                  <a:lnTo>
                    <a:pt x="1788732" y="355328"/>
                  </a:lnTo>
                  <a:cubicBezTo>
                    <a:pt x="1790914" y="358597"/>
                    <a:pt x="1793097" y="360777"/>
                    <a:pt x="1796371" y="364047"/>
                  </a:cubicBezTo>
                  <a:lnTo>
                    <a:pt x="1792006" y="367317"/>
                  </a:lnTo>
                  <a:lnTo>
                    <a:pt x="1792006" y="367317"/>
                  </a:lnTo>
                  <a:cubicBezTo>
                    <a:pt x="1801828" y="378217"/>
                    <a:pt x="1810559" y="390206"/>
                    <a:pt x="1819289" y="401106"/>
                  </a:cubicBezTo>
                  <a:lnTo>
                    <a:pt x="1823655" y="397836"/>
                  </a:lnTo>
                  <a:cubicBezTo>
                    <a:pt x="1825838" y="401106"/>
                    <a:pt x="1828020" y="403286"/>
                    <a:pt x="1830203" y="406556"/>
                  </a:cubicBezTo>
                  <a:lnTo>
                    <a:pt x="1825838" y="409826"/>
                  </a:lnTo>
                  <a:lnTo>
                    <a:pt x="1825838" y="409826"/>
                  </a:lnTo>
                  <a:cubicBezTo>
                    <a:pt x="1834569" y="421815"/>
                    <a:pt x="1843299" y="433805"/>
                    <a:pt x="1850939" y="445794"/>
                  </a:cubicBezTo>
                  <a:lnTo>
                    <a:pt x="1850939" y="445794"/>
                  </a:lnTo>
                  <a:lnTo>
                    <a:pt x="1855304" y="442525"/>
                  </a:lnTo>
                  <a:cubicBezTo>
                    <a:pt x="1857487" y="445794"/>
                    <a:pt x="1859670" y="449064"/>
                    <a:pt x="1861853" y="451244"/>
                  </a:cubicBezTo>
                  <a:lnTo>
                    <a:pt x="1857487" y="454514"/>
                  </a:lnTo>
                  <a:lnTo>
                    <a:pt x="1857487" y="454514"/>
                  </a:lnTo>
                  <a:cubicBezTo>
                    <a:pt x="1865126" y="466504"/>
                    <a:pt x="1873857" y="478493"/>
                    <a:pt x="1881497" y="491573"/>
                  </a:cubicBezTo>
                  <a:lnTo>
                    <a:pt x="1885862" y="488303"/>
                  </a:lnTo>
                  <a:cubicBezTo>
                    <a:pt x="1888045" y="491573"/>
                    <a:pt x="1889136" y="494843"/>
                    <a:pt x="1891319" y="498112"/>
                  </a:cubicBezTo>
                  <a:lnTo>
                    <a:pt x="1886954" y="500292"/>
                  </a:lnTo>
                  <a:lnTo>
                    <a:pt x="1886954" y="500292"/>
                  </a:lnTo>
                  <a:cubicBezTo>
                    <a:pt x="1894593" y="512282"/>
                    <a:pt x="1901141" y="525362"/>
                    <a:pt x="1908781" y="538441"/>
                  </a:cubicBezTo>
                  <a:lnTo>
                    <a:pt x="1908781" y="538441"/>
                  </a:lnTo>
                  <a:lnTo>
                    <a:pt x="1913146" y="536261"/>
                  </a:lnTo>
                  <a:cubicBezTo>
                    <a:pt x="1915329" y="539531"/>
                    <a:pt x="1916420" y="542801"/>
                    <a:pt x="1918603" y="546071"/>
                  </a:cubicBezTo>
                  <a:lnTo>
                    <a:pt x="1914237" y="548251"/>
                  </a:lnTo>
                  <a:lnTo>
                    <a:pt x="1914237" y="548251"/>
                  </a:lnTo>
                  <a:cubicBezTo>
                    <a:pt x="1920785" y="561330"/>
                    <a:pt x="1927334" y="574410"/>
                    <a:pt x="1933882" y="587489"/>
                  </a:cubicBezTo>
                  <a:lnTo>
                    <a:pt x="1933882" y="587489"/>
                  </a:lnTo>
                  <a:lnTo>
                    <a:pt x="1939339" y="585309"/>
                  </a:lnTo>
                  <a:cubicBezTo>
                    <a:pt x="1940430" y="588579"/>
                    <a:pt x="1942612" y="591849"/>
                    <a:pt x="1943704" y="595119"/>
                  </a:cubicBezTo>
                  <a:lnTo>
                    <a:pt x="1938247" y="597299"/>
                  </a:lnTo>
                  <a:lnTo>
                    <a:pt x="1938247" y="597299"/>
                  </a:lnTo>
                  <a:cubicBezTo>
                    <a:pt x="1943704" y="610379"/>
                    <a:pt x="1950252" y="623458"/>
                    <a:pt x="1955709" y="637628"/>
                  </a:cubicBezTo>
                  <a:lnTo>
                    <a:pt x="1955709" y="637628"/>
                  </a:lnTo>
                  <a:lnTo>
                    <a:pt x="1961166" y="635448"/>
                  </a:lnTo>
                  <a:cubicBezTo>
                    <a:pt x="1962257" y="638718"/>
                    <a:pt x="1963348" y="641987"/>
                    <a:pt x="1965531" y="645257"/>
                  </a:cubicBezTo>
                  <a:lnTo>
                    <a:pt x="1960075" y="647437"/>
                  </a:lnTo>
                  <a:lnTo>
                    <a:pt x="1960075" y="647437"/>
                  </a:lnTo>
                  <a:cubicBezTo>
                    <a:pt x="1965531" y="660517"/>
                    <a:pt x="1969896" y="674686"/>
                    <a:pt x="1975353" y="688856"/>
                  </a:cubicBezTo>
                  <a:lnTo>
                    <a:pt x="1975353" y="688856"/>
                  </a:lnTo>
                  <a:lnTo>
                    <a:pt x="1980810" y="686676"/>
                  </a:lnTo>
                  <a:cubicBezTo>
                    <a:pt x="1981902" y="689946"/>
                    <a:pt x="1982993" y="693216"/>
                    <a:pt x="1984084" y="697576"/>
                  </a:cubicBezTo>
                  <a:lnTo>
                    <a:pt x="1978628" y="697576"/>
                  </a:lnTo>
                  <a:cubicBezTo>
                    <a:pt x="1982993" y="712835"/>
                    <a:pt x="1987358" y="727004"/>
                    <a:pt x="1991723" y="741174"/>
                  </a:cubicBezTo>
                  <a:lnTo>
                    <a:pt x="1997180" y="741174"/>
                  </a:lnTo>
                  <a:cubicBezTo>
                    <a:pt x="1997180" y="743354"/>
                    <a:pt x="1999363" y="746624"/>
                    <a:pt x="2000455" y="749894"/>
                  </a:cubicBezTo>
                  <a:lnTo>
                    <a:pt x="1994998" y="749894"/>
                  </a:lnTo>
                  <a:cubicBezTo>
                    <a:pt x="1998272" y="765153"/>
                    <a:pt x="2002637" y="779323"/>
                    <a:pt x="2005912" y="793492"/>
                  </a:cubicBezTo>
                  <a:lnTo>
                    <a:pt x="2011368" y="793492"/>
                  </a:lnTo>
                  <a:cubicBezTo>
                    <a:pt x="2011368" y="795672"/>
                    <a:pt x="2012459" y="800032"/>
                    <a:pt x="2013551" y="803302"/>
                  </a:cubicBezTo>
                  <a:lnTo>
                    <a:pt x="2008094" y="803302"/>
                  </a:lnTo>
                  <a:cubicBezTo>
                    <a:pt x="2011368" y="818561"/>
                    <a:pt x="2013551" y="832731"/>
                    <a:pt x="2016825" y="847990"/>
                  </a:cubicBezTo>
                  <a:lnTo>
                    <a:pt x="2022282" y="847990"/>
                  </a:lnTo>
                  <a:cubicBezTo>
                    <a:pt x="2022282" y="850170"/>
                    <a:pt x="2023373" y="854530"/>
                    <a:pt x="2024464" y="857800"/>
                  </a:cubicBezTo>
                  <a:lnTo>
                    <a:pt x="2019007" y="857800"/>
                  </a:lnTo>
                  <a:cubicBezTo>
                    <a:pt x="2021190" y="873059"/>
                    <a:pt x="2023373" y="887229"/>
                    <a:pt x="2024464" y="902488"/>
                  </a:cubicBezTo>
                  <a:lnTo>
                    <a:pt x="2029921" y="902488"/>
                  </a:lnTo>
                  <a:cubicBezTo>
                    <a:pt x="2029921" y="905758"/>
                    <a:pt x="2029921" y="909028"/>
                    <a:pt x="2031013" y="912298"/>
                  </a:cubicBezTo>
                  <a:lnTo>
                    <a:pt x="2025556" y="912298"/>
                  </a:lnTo>
                  <a:cubicBezTo>
                    <a:pt x="2026647" y="927557"/>
                    <a:pt x="2027739" y="941727"/>
                    <a:pt x="2028830" y="956986"/>
                  </a:cubicBezTo>
                  <a:lnTo>
                    <a:pt x="2034287" y="956986"/>
                  </a:lnTo>
                  <a:cubicBezTo>
                    <a:pt x="2034287" y="960256"/>
                    <a:pt x="2034287" y="963526"/>
                    <a:pt x="2034287" y="967886"/>
                  </a:cubicBezTo>
                  <a:lnTo>
                    <a:pt x="2028830" y="967886"/>
                  </a:lnTo>
                  <a:cubicBezTo>
                    <a:pt x="2028830" y="983145"/>
                    <a:pt x="2028830" y="997315"/>
                    <a:pt x="2029921" y="1012574"/>
                  </a:cubicBezTo>
                  <a:lnTo>
                    <a:pt x="2035378" y="1012574"/>
                  </a:lnTo>
                  <a:lnTo>
                    <a:pt x="2035378" y="1023474"/>
                  </a:lnTo>
                  <a:lnTo>
                    <a:pt x="2029921" y="1023474"/>
                  </a:lnTo>
                  <a:cubicBezTo>
                    <a:pt x="2029921" y="1037644"/>
                    <a:pt x="2029921" y="1052903"/>
                    <a:pt x="2028830" y="1067072"/>
                  </a:cubicBezTo>
                  <a:lnTo>
                    <a:pt x="2034287" y="1067072"/>
                  </a:lnTo>
                  <a:cubicBezTo>
                    <a:pt x="2034287" y="1071432"/>
                    <a:pt x="2034287" y="1074702"/>
                    <a:pt x="2034287" y="1077972"/>
                  </a:cubicBezTo>
                  <a:lnTo>
                    <a:pt x="2028830" y="1077972"/>
                  </a:lnTo>
                  <a:cubicBezTo>
                    <a:pt x="2028830" y="1092142"/>
                    <a:pt x="2026647" y="1106311"/>
                    <a:pt x="2025556" y="1121571"/>
                  </a:cubicBezTo>
                  <a:lnTo>
                    <a:pt x="2031013" y="1121571"/>
                  </a:lnTo>
                  <a:cubicBezTo>
                    <a:pt x="2031013" y="1125931"/>
                    <a:pt x="2031013" y="1129200"/>
                    <a:pt x="2029921" y="1133560"/>
                  </a:cubicBezTo>
                  <a:lnTo>
                    <a:pt x="2024464" y="1133560"/>
                  </a:lnTo>
                  <a:cubicBezTo>
                    <a:pt x="2022282" y="1147730"/>
                    <a:pt x="2021190" y="1161899"/>
                    <a:pt x="2019007" y="1176069"/>
                  </a:cubicBezTo>
                  <a:lnTo>
                    <a:pt x="2024464" y="1176069"/>
                  </a:lnTo>
                  <a:cubicBezTo>
                    <a:pt x="2024464" y="1180429"/>
                    <a:pt x="2024464" y="1184788"/>
                    <a:pt x="2022282" y="1188058"/>
                  </a:cubicBezTo>
                  <a:lnTo>
                    <a:pt x="2016825" y="1188058"/>
                  </a:lnTo>
                  <a:cubicBezTo>
                    <a:pt x="2014642" y="1201138"/>
                    <a:pt x="2011368" y="1216397"/>
                    <a:pt x="2008094" y="1230567"/>
                  </a:cubicBezTo>
                  <a:lnTo>
                    <a:pt x="2013551" y="1230567"/>
                  </a:lnTo>
                  <a:cubicBezTo>
                    <a:pt x="2013551" y="1234927"/>
                    <a:pt x="2012459" y="1239286"/>
                    <a:pt x="2011368" y="1242556"/>
                  </a:cubicBezTo>
                  <a:lnTo>
                    <a:pt x="2005912" y="1242556"/>
                  </a:lnTo>
                  <a:cubicBezTo>
                    <a:pt x="2002637" y="1255636"/>
                    <a:pt x="1999363" y="1269805"/>
                    <a:pt x="1994998" y="1283975"/>
                  </a:cubicBezTo>
                  <a:lnTo>
                    <a:pt x="2000455" y="1283975"/>
                  </a:lnTo>
                  <a:cubicBezTo>
                    <a:pt x="2000455" y="1289425"/>
                    <a:pt x="1998272" y="1292695"/>
                    <a:pt x="1997180" y="1295964"/>
                  </a:cubicBezTo>
                  <a:lnTo>
                    <a:pt x="1991723" y="1295964"/>
                  </a:lnTo>
                  <a:cubicBezTo>
                    <a:pt x="1987358" y="1307954"/>
                    <a:pt x="1982993" y="1322124"/>
                    <a:pt x="1978628" y="1336293"/>
                  </a:cubicBezTo>
                  <a:lnTo>
                    <a:pt x="1978628" y="1336293"/>
                  </a:lnTo>
                  <a:lnTo>
                    <a:pt x="1984084" y="1338473"/>
                  </a:lnTo>
                  <a:cubicBezTo>
                    <a:pt x="1982993" y="1341743"/>
                    <a:pt x="1981902" y="1345013"/>
                    <a:pt x="1980810" y="1349373"/>
                  </a:cubicBezTo>
                  <a:lnTo>
                    <a:pt x="1975353" y="1347193"/>
                  </a:lnTo>
                  <a:lnTo>
                    <a:pt x="1975353" y="1347193"/>
                  </a:lnTo>
                  <a:cubicBezTo>
                    <a:pt x="1970988" y="1361362"/>
                    <a:pt x="1965531" y="1374442"/>
                    <a:pt x="1960075" y="1388611"/>
                  </a:cubicBezTo>
                  <a:lnTo>
                    <a:pt x="1960075" y="1388611"/>
                  </a:lnTo>
                  <a:lnTo>
                    <a:pt x="1965531" y="1390791"/>
                  </a:lnTo>
                  <a:cubicBezTo>
                    <a:pt x="1964440" y="1394061"/>
                    <a:pt x="1963348" y="1397331"/>
                    <a:pt x="1961166" y="1400601"/>
                  </a:cubicBezTo>
                  <a:lnTo>
                    <a:pt x="1955709" y="1398421"/>
                  </a:lnTo>
                  <a:lnTo>
                    <a:pt x="1955709" y="1398421"/>
                  </a:lnTo>
                  <a:cubicBezTo>
                    <a:pt x="1950252" y="1411500"/>
                    <a:pt x="1944795" y="1425670"/>
                    <a:pt x="1938247" y="1438749"/>
                  </a:cubicBezTo>
                  <a:lnTo>
                    <a:pt x="1938247" y="1438749"/>
                  </a:lnTo>
                  <a:lnTo>
                    <a:pt x="1943704" y="1440929"/>
                  </a:lnTo>
                  <a:cubicBezTo>
                    <a:pt x="1942612" y="1444199"/>
                    <a:pt x="1940430" y="1447469"/>
                    <a:pt x="1939339" y="1450739"/>
                  </a:cubicBezTo>
                  <a:lnTo>
                    <a:pt x="1933882" y="1448559"/>
                  </a:lnTo>
                  <a:lnTo>
                    <a:pt x="1933882" y="1448559"/>
                  </a:lnTo>
                  <a:cubicBezTo>
                    <a:pt x="1927334" y="1461639"/>
                    <a:pt x="1920785" y="1474718"/>
                    <a:pt x="1914237" y="1487798"/>
                  </a:cubicBezTo>
                  <a:lnTo>
                    <a:pt x="1914237" y="1487798"/>
                  </a:lnTo>
                  <a:lnTo>
                    <a:pt x="1918603" y="1489978"/>
                  </a:lnTo>
                  <a:cubicBezTo>
                    <a:pt x="1916420" y="1493248"/>
                    <a:pt x="1915329" y="1496517"/>
                    <a:pt x="1913146" y="1499787"/>
                  </a:cubicBezTo>
                  <a:lnTo>
                    <a:pt x="1908781" y="1497607"/>
                  </a:lnTo>
                  <a:lnTo>
                    <a:pt x="1908781" y="1497607"/>
                  </a:lnTo>
                  <a:cubicBezTo>
                    <a:pt x="1902233" y="1510687"/>
                    <a:pt x="1894593" y="1523767"/>
                    <a:pt x="1886954" y="1535756"/>
                  </a:cubicBezTo>
                  <a:lnTo>
                    <a:pt x="1886954" y="1535756"/>
                  </a:lnTo>
                  <a:lnTo>
                    <a:pt x="1891319" y="1539026"/>
                  </a:lnTo>
                  <a:cubicBezTo>
                    <a:pt x="1889136" y="1542296"/>
                    <a:pt x="1888045" y="1545566"/>
                    <a:pt x="1885862" y="1548836"/>
                  </a:cubicBezTo>
                  <a:lnTo>
                    <a:pt x="1881497" y="1545566"/>
                  </a:lnTo>
                  <a:lnTo>
                    <a:pt x="1881497" y="1545566"/>
                  </a:lnTo>
                  <a:cubicBezTo>
                    <a:pt x="1873857" y="1557555"/>
                    <a:pt x="1866218" y="1570635"/>
                    <a:pt x="1857487" y="1582624"/>
                  </a:cubicBezTo>
                  <a:lnTo>
                    <a:pt x="1857487" y="1582624"/>
                  </a:lnTo>
                  <a:lnTo>
                    <a:pt x="1861853" y="1585894"/>
                  </a:lnTo>
                  <a:cubicBezTo>
                    <a:pt x="1859670" y="1589164"/>
                    <a:pt x="1857487" y="1592434"/>
                    <a:pt x="1855304" y="1594614"/>
                  </a:cubicBezTo>
                  <a:lnTo>
                    <a:pt x="1850939" y="1591344"/>
                  </a:lnTo>
                  <a:lnTo>
                    <a:pt x="1850939" y="1591344"/>
                  </a:lnTo>
                  <a:cubicBezTo>
                    <a:pt x="1842208" y="1603334"/>
                    <a:pt x="1834569" y="1615323"/>
                    <a:pt x="1825838" y="1627313"/>
                  </a:cubicBezTo>
                  <a:lnTo>
                    <a:pt x="1825838" y="1627313"/>
                  </a:lnTo>
                  <a:lnTo>
                    <a:pt x="1830203" y="1630583"/>
                  </a:lnTo>
                  <a:cubicBezTo>
                    <a:pt x="1828020" y="1633853"/>
                    <a:pt x="1825838" y="1636033"/>
                    <a:pt x="1823655" y="1639302"/>
                  </a:cubicBezTo>
                  <a:lnTo>
                    <a:pt x="1819289" y="1636033"/>
                  </a:lnTo>
                  <a:cubicBezTo>
                    <a:pt x="1810559" y="1648022"/>
                    <a:pt x="1800736" y="1658922"/>
                    <a:pt x="1792006" y="1669821"/>
                  </a:cubicBezTo>
                  <a:lnTo>
                    <a:pt x="1792006" y="1669821"/>
                  </a:lnTo>
                  <a:lnTo>
                    <a:pt x="1796371" y="1673091"/>
                  </a:lnTo>
                  <a:cubicBezTo>
                    <a:pt x="1794188" y="1676361"/>
                    <a:pt x="1792006" y="1678541"/>
                    <a:pt x="1788732" y="1681811"/>
                  </a:cubicBezTo>
                  <a:lnTo>
                    <a:pt x="1784366" y="1678541"/>
                  </a:lnTo>
                  <a:lnTo>
                    <a:pt x="1784366" y="1678541"/>
                  </a:lnTo>
                  <a:cubicBezTo>
                    <a:pt x="1774544" y="1689441"/>
                    <a:pt x="1764722" y="1700340"/>
                    <a:pt x="1754900" y="1711240"/>
                  </a:cubicBezTo>
                  <a:lnTo>
                    <a:pt x="1754900" y="1711240"/>
                  </a:lnTo>
                  <a:lnTo>
                    <a:pt x="1759265" y="1714510"/>
                  </a:lnTo>
                  <a:cubicBezTo>
                    <a:pt x="1757082" y="1716690"/>
                    <a:pt x="1753808" y="1719960"/>
                    <a:pt x="1751625" y="1722140"/>
                  </a:cubicBezTo>
                  <a:lnTo>
                    <a:pt x="1747260" y="1717780"/>
                  </a:lnTo>
                  <a:cubicBezTo>
                    <a:pt x="1737438" y="1728679"/>
                    <a:pt x="1726524" y="1738489"/>
                    <a:pt x="1716702" y="1749389"/>
                  </a:cubicBezTo>
                  <a:lnTo>
                    <a:pt x="1716702" y="1749389"/>
                  </a:lnTo>
                  <a:lnTo>
                    <a:pt x="1719976" y="1753748"/>
                  </a:lnTo>
                  <a:cubicBezTo>
                    <a:pt x="1717793" y="1755928"/>
                    <a:pt x="1714520" y="1759198"/>
                    <a:pt x="1712337" y="1761378"/>
                  </a:cubicBezTo>
                  <a:lnTo>
                    <a:pt x="1709063" y="1757018"/>
                  </a:lnTo>
                  <a:lnTo>
                    <a:pt x="1709063" y="1757018"/>
                  </a:lnTo>
                  <a:cubicBezTo>
                    <a:pt x="1698149" y="1766828"/>
                    <a:pt x="1687236" y="1776638"/>
                    <a:pt x="1676322" y="1786447"/>
                  </a:cubicBezTo>
                  <a:lnTo>
                    <a:pt x="1676322" y="1786447"/>
                  </a:lnTo>
                  <a:lnTo>
                    <a:pt x="1679596" y="1790807"/>
                  </a:lnTo>
                  <a:cubicBezTo>
                    <a:pt x="1677413" y="1792987"/>
                    <a:pt x="1674139" y="1795167"/>
                    <a:pt x="1670865" y="1798437"/>
                  </a:cubicBezTo>
                  <a:lnTo>
                    <a:pt x="1667591" y="1794077"/>
                  </a:lnTo>
                  <a:lnTo>
                    <a:pt x="1667591" y="1794077"/>
                  </a:lnTo>
                  <a:cubicBezTo>
                    <a:pt x="1656678" y="1803887"/>
                    <a:pt x="1644673" y="1812606"/>
                    <a:pt x="1633759" y="1821326"/>
                  </a:cubicBezTo>
                  <a:lnTo>
                    <a:pt x="1633759" y="1821326"/>
                  </a:lnTo>
                  <a:lnTo>
                    <a:pt x="1637033" y="1825686"/>
                  </a:lnTo>
                  <a:cubicBezTo>
                    <a:pt x="1633759" y="1827866"/>
                    <a:pt x="1631576" y="1830046"/>
                    <a:pt x="1628302" y="1832226"/>
                  </a:cubicBezTo>
                  <a:lnTo>
                    <a:pt x="1625028" y="1827866"/>
                  </a:lnTo>
                  <a:lnTo>
                    <a:pt x="1625028" y="1827866"/>
                  </a:lnTo>
                  <a:cubicBezTo>
                    <a:pt x="1613024" y="1836586"/>
                    <a:pt x="1601018" y="1845305"/>
                    <a:pt x="1590105" y="1854025"/>
                  </a:cubicBezTo>
                  <a:lnTo>
                    <a:pt x="1593379" y="1858385"/>
                  </a:lnTo>
                  <a:cubicBezTo>
                    <a:pt x="1590105" y="1860565"/>
                    <a:pt x="1587922" y="1862745"/>
                    <a:pt x="1584648" y="1864925"/>
                  </a:cubicBezTo>
                  <a:lnTo>
                    <a:pt x="1581374" y="1860565"/>
                  </a:lnTo>
                  <a:lnTo>
                    <a:pt x="1581374" y="1860565"/>
                  </a:lnTo>
                  <a:cubicBezTo>
                    <a:pt x="1569369" y="1869284"/>
                    <a:pt x="1557364" y="1876914"/>
                    <a:pt x="1544268" y="1884544"/>
                  </a:cubicBezTo>
                  <a:lnTo>
                    <a:pt x="1544268" y="1884544"/>
                  </a:lnTo>
                  <a:lnTo>
                    <a:pt x="1547542" y="1888904"/>
                  </a:lnTo>
                  <a:cubicBezTo>
                    <a:pt x="1544268" y="1891084"/>
                    <a:pt x="1540994" y="1893264"/>
                    <a:pt x="1537720" y="1894353"/>
                  </a:cubicBezTo>
                  <a:lnTo>
                    <a:pt x="1534446" y="1889994"/>
                  </a:lnTo>
                  <a:lnTo>
                    <a:pt x="1534446" y="1889994"/>
                  </a:lnTo>
                  <a:cubicBezTo>
                    <a:pt x="1521350" y="1897623"/>
                    <a:pt x="1509345" y="1905253"/>
                    <a:pt x="1496248" y="1911793"/>
                  </a:cubicBezTo>
                  <a:lnTo>
                    <a:pt x="1496248" y="1911793"/>
                  </a:lnTo>
                  <a:lnTo>
                    <a:pt x="1498431" y="1916153"/>
                  </a:lnTo>
                  <a:cubicBezTo>
                    <a:pt x="1495157" y="1918333"/>
                    <a:pt x="1491883" y="1919423"/>
                    <a:pt x="1488609" y="1921602"/>
                  </a:cubicBezTo>
                  <a:lnTo>
                    <a:pt x="1486426" y="1917243"/>
                  </a:lnTo>
                  <a:lnTo>
                    <a:pt x="1486426" y="1917243"/>
                  </a:lnTo>
                  <a:cubicBezTo>
                    <a:pt x="1473330" y="1923782"/>
                    <a:pt x="1460234" y="1930322"/>
                    <a:pt x="1447137" y="1936862"/>
                  </a:cubicBezTo>
                  <a:lnTo>
                    <a:pt x="1447137" y="1936862"/>
                  </a:lnTo>
                  <a:lnTo>
                    <a:pt x="1449320" y="1942312"/>
                  </a:lnTo>
                  <a:cubicBezTo>
                    <a:pt x="1446046" y="1943402"/>
                    <a:pt x="1442772" y="1945582"/>
                    <a:pt x="1439498" y="1946672"/>
                  </a:cubicBezTo>
                  <a:lnTo>
                    <a:pt x="1437315" y="1941222"/>
                  </a:lnTo>
                  <a:lnTo>
                    <a:pt x="1437315" y="1941222"/>
                  </a:lnTo>
                  <a:cubicBezTo>
                    <a:pt x="1424219" y="1947762"/>
                    <a:pt x="1411123" y="1953212"/>
                    <a:pt x="1396935" y="1958661"/>
                  </a:cubicBezTo>
                  <a:lnTo>
                    <a:pt x="1396935" y="1958661"/>
                  </a:lnTo>
                  <a:lnTo>
                    <a:pt x="1399118" y="1964111"/>
                  </a:lnTo>
                  <a:cubicBezTo>
                    <a:pt x="1395844" y="1965201"/>
                    <a:pt x="1392570" y="1966291"/>
                    <a:pt x="1389296" y="1968471"/>
                  </a:cubicBezTo>
                  <a:lnTo>
                    <a:pt x="1387113" y="1963021"/>
                  </a:lnTo>
                  <a:lnTo>
                    <a:pt x="1387113" y="1963021"/>
                  </a:lnTo>
                  <a:cubicBezTo>
                    <a:pt x="1374017" y="1968471"/>
                    <a:pt x="1359829" y="1973921"/>
                    <a:pt x="1345642" y="1978281"/>
                  </a:cubicBezTo>
                  <a:lnTo>
                    <a:pt x="1345642" y="1978281"/>
                  </a:lnTo>
                  <a:lnTo>
                    <a:pt x="1347824" y="1983730"/>
                  </a:lnTo>
                  <a:cubicBezTo>
                    <a:pt x="1344550" y="1984820"/>
                    <a:pt x="1341276" y="1985910"/>
                    <a:pt x="1336910" y="1987000"/>
                  </a:cubicBezTo>
                  <a:lnTo>
                    <a:pt x="1334728" y="1981550"/>
                  </a:lnTo>
                  <a:lnTo>
                    <a:pt x="1334728" y="1981550"/>
                  </a:lnTo>
                  <a:cubicBezTo>
                    <a:pt x="1320540" y="1985910"/>
                    <a:pt x="1307444" y="1990270"/>
                    <a:pt x="1293256" y="1994630"/>
                  </a:cubicBezTo>
                  <a:lnTo>
                    <a:pt x="1293256" y="2000080"/>
                  </a:lnTo>
                  <a:cubicBezTo>
                    <a:pt x="1291074" y="2000080"/>
                    <a:pt x="1287799" y="2002260"/>
                    <a:pt x="1284525" y="2003350"/>
                  </a:cubicBezTo>
                  <a:lnTo>
                    <a:pt x="1284525" y="1997900"/>
                  </a:lnTo>
                  <a:lnTo>
                    <a:pt x="1283434" y="1997900"/>
                  </a:lnTo>
                  <a:cubicBezTo>
                    <a:pt x="1269247" y="2002260"/>
                    <a:pt x="1255059" y="2005530"/>
                    <a:pt x="1240871" y="2008799"/>
                  </a:cubicBezTo>
                  <a:lnTo>
                    <a:pt x="1240871" y="2008799"/>
                  </a:lnTo>
                  <a:lnTo>
                    <a:pt x="1240871" y="2014249"/>
                  </a:lnTo>
                  <a:cubicBezTo>
                    <a:pt x="1238688" y="2014249"/>
                    <a:pt x="1235414" y="2015339"/>
                    <a:pt x="1231049" y="2016429"/>
                  </a:cubicBezTo>
                  <a:lnTo>
                    <a:pt x="1231049" y="2010979"/>
                  </a:lnTo>
                  <a:lnTo>
                    <a:pt x="1231049" y="2010979"/>
                  </a:lnTo>
                  <a:cubicBezTo>
                    <a:pt x="1216861" y="2014249"/>
                    <a:pt x="1202674" y="2016429"/>
                    <a:pt x="1187395" y="2019699"/>
                  </a:cubicBezTo>
                  <a:lnTo>
                    <a:pt x="1187395" y="2019699"/>
                  </a:lnTo>
                  <a:lnTo>
                    <a:pt x="1187395" y="2025149"/>
                  </a:lnTo>
                  <a:cubicBezTo>
                    <a:pt x="1185212" y="2025149"/>
                    <a:pt x="1180846" y="2026239"/>
                    <a:pt x="1177573" y="2027329"/>
                  </a:cubicBezTo>
                  <a:lnTo>
                    <a:pt x="1177573" y="2021879"/>
                  </a:lnTo>
                  <a:lnTo>
                    <a:pt x="1177573" y="2021879"/>
                  </a:lnTo>
                  <a:cubicBezTo>
                    <a:pt x="1163385" y="2024059"/>
                    <a:pt x="1148106" y="2026239"/>
                    <a:pt x="1133918" y="2027329"/>
                  </a:cubicBezTo>
                  <a:lnTo>
                    <a:pt x="1133918" y="2027329"/>
                  </a:lnTo>
                  <a:lnTo>
                    <a:pt x="1133918" y="2032779"/>
                  </a:lnTo>
                  <a:cubicBezTo>
                    <a:pt x="1130644" y="2032779"/>
                    <a:pt x="1127370" y="2032779"/>
                    <a:pt x="1123005" y="2033869"/>
                  </a:cubicBezTo>
                  <a:lnTo>
                    <a:pt x="1123005" y="2028419"/>
                  </a:lnTo>
                  <a:lnTo>
                    <a:pt x="1123005" y="2028419"/>
                  </a:lnTo>
                  <a:cubicBezTo>
                    <a:pt x="1108817" y="2029509"/>
                    <a:pt x="1093538" y="2030599"/>
                    <a:pt x="1079351" y="2031689"/>
                  </a:cubicBezTo>
                  <a:lnTo>
                    <a:pt x="1079351" y="2031689"/>
                  </a:lnTo>
                  <a:lnTo>
                    <a:pt x="1079351" y="2037138"/>
                  </a:lnTo>
                  <a:cubicBezTo>
                    <a:pt x="1076077" y="2037138"/>
                    <a:pt x="1072802" y="2037138"/>
                    <a:pt x="1068437" y="2037138"/>
                  </a:cubicBezTo>
                  <a:lnTo>
                    <a:pt x="1068437" y="2031689"/>
                  </a:lnTo>
                  <a:lnTo>
                    <a:pt x="1068437" y="2031689"/>
                  </a:lnTo>
                  <a:cubicBezTo>
                    <a:pt x="1054250" y="2031689"/>
                    <a:pt x="1038970" y="2032779"/>
                    <a:pt x="1024783" y="2032779"/>
                  </a:cubicBezTo>
                  <a:lnTo>
                    <a:pt x="1024783" y="2032779"/>
                  </a:lnTo>
                  <a:lnTo>
                    <a:pt x="1024783" y="2038228"/>
                  </a:lnTo>
                  <a:lnTo>
                    <a:pt x="1013869" y="2038228"/>
                  </a:lnTo>
                  <a:lnTo>
                    <a:pt x="1013869" y="2032779"/>
                  </a:lnTo>
                  <a:lnTo>
                    <a:pt x="1013869" y="2032779"/>
                  </a:lnTo>
                  <a:cubicBezTo>
                    <a:pt x="998590" y="2032779"/>
                    <a:pt x="984402" y="2032779"/>
                    <a:pt x="970215" y="2031689"/>
                  </a:cubicBezTo>
                  <a:lnTo>
                    <a:pt x="970215" y="2031689"/>
                  </a:lnTo>
                  <a:lnTo>
                    <a:pt x="970215" y="2037138"/>
                  </a:lnTo>
                  <a:cubicBezTo>
                    <a:pt x="965850" y="2037138"/>
                    <a:pt x="962575" y="2037138"/>
                    <a:pt x="959301" y="2037138"/>
                  </a:cubicBezTo>
                  <a:lnTo>
                    <a:pt x="959301" y="2031689"/>
                  </a:lnTo>
                  <a:lnTo>
                    <a:pt x="959301" y="2031689"/>
                  </a:lnTo>
                  <a:cubicBezTo>
                    <a:pt x="945114" y="2031689"/>
                    <a:pt x="929835" y="2029509"/>
                    <a:pt x="915647" y="2028419"/>
                  </a:cubicBezTo>
                  <a:lnTo>
                    <a:pt x="915647" y="2028419"/>
                  </a:lnTo>
                  <a:lnTo>
                    <a:pt x="915647" y="2033869"/>
                  </a:lnTo>
                  <a:cubicBezTo>
                    <a:pt x="911282" y="2033869"/>
                    <a:pt x="908008" y="2033869"/>
                    <a:pt x="903642" y="2032779"/>
                  </a:cubicBezTo>
                  <a:lnTo>
                    <a:pt x="903642" y="2027329"/>
                  </a:lnTo>
                  <a:lnTo>
                    <a:pt x="903642" y="2027329"/>
                  </a:lnTo>
                  <a:cubicBezTo>
                    <a:pt x="889455" y="2026239"/>
                    <a:pt x="874176" y="2024059"/>
                    <a:pt x="859988" y="2021879"/>
                  </a:cubicBezTo>
                  <a:lnTo>
                    <a:pt x="859988" y="2021879"/>
                  </a:lnTo>
                  <a:lnTo>
                    <a:pt x="859988" y="2027329"/>
                  </a:lnTo>
                  <a:cubicBezTo>
                    <a:pt x="855623" y="2027329"/>
                    <a:pt x="851257" y="2026239"/>
                    <a:pt x="847983" y="2025149"/>
                  </a:cubicBezTo>
                  <a:lnTo>
                    <a:pt x="847983" y="2019699"/>
                  </a:lnTo>
                  <a:lnTo>
                    <a:pt x="847983" y="2019699"/>
                  </a:lnTo>
                  <a:cubicBezTo>
                    <a:pt x="833796" y="2017519"/>
                    <a:pt x="819608" y="2014249"/>
                    <a:pt x="804329" y="2010979"/>
                  </a:cubicBezTo>
                  <a:lnTo>
                    <a:pt x="804329" y="2010979"/>
                  </a:lnTo>
                  <a:lnTo>
                    <a:pt x="804329" y="2016429"/>
                  </a:lnTo>
                  <a:cubicBezTo>
                    <a:pt x="799963" y="2016429"/>
                    <a:pt x="795598" y="2015339"/>
                    <a:pt x="792324" y="2014249"/>
                  </a:cubicBezTo>
                  <a:lnTo>
                    <a:pt x="792324" y="2008799"/>
                  </a:lnTo>
                  <a:lnTo>
                    <a:pt x="793415" y="2008799"/>
                  </a:lnTo>
                  <a:cubicBezTo>
                    <a:pt x="779228" y="2005530"/>
                    <a:pt x="765040" y="2002260"/>
                    <a:pt x="750852" y="1997900"/>
                  </a:cubicBezTo>
                  <a:lnTo>
                    <a:pt x="750852" y="1997900"/>
                  </a:lnTo>
                  <a:lnTo>
                    <a:pt x="750852" y="2003350"/>
                  </a:lnTo>
                  <a:cubicBezTo>
                    <a:pt x="745396" y="2003350"/>
                    <a:pt x="742122" y="2001170"/>
                    <a:pt x="738847" y="2000080"/>
                  </a:cubicBezTo>
                  <a:lnTo>
                    <a:pt x="738847" y="1994630"/>
                  </a:lnTo>
                  <a:lnTo>
                    <a:pt x="739939" y="1994630"/>
                  </a:lnTo>
                  <a:cubicBezTo>
                    <a:pt x="725751" y="1990270"/>
                    <a:pt x="711564" y="1985910"/>
                    <a:pt x="698468" y="1981550"/>
                  </a:cubicBezTo>
                  <a:lnTo>
                    <a:pt x="698468" y="1981550"/>
                  </a:lnTo>
                  <a:lnTo>
                    <a:pt x="696285" y="1987000"/>
                  </a:lnTo>
                  <a:cubicBezTo>
                    <a:pt x="693011" y="1985910"/>
                    <a:pt x="689736" y="1984820"/>
                    <a:pt x="685371" y="1983730"/>
                  </a:cubicBezTo>
                  <a:lnTo>
                    <a:pt x="687554" y="1978281"/>
                  </a:lnTo>
                  <a:lnTo>
                    <a:pt x="687554" y="1978281"/>
                  </a:lnTo>
                  <a:cubicBezTo>
                    <a:pt x="673366" y="1973921"/>
                    <a:pt x="660270" y="1968471"/>
                    <a:pt x="646082" y="1963021"/>
                  </a:cubicBezTo>
                  <a:lnTo>
                    <a:pt x="646082" y="1963021"/>
                  </a:lnTo>
                  <a:lnTo>
                    <a:pt x="643900" y="1968471"/>
                  </a:lnTo>
                  <a:cubicBezTo>
                    <a:pt x="640625" y="1967381"/>
                    <a:pt x="637352" y="1966291"/>
                    <a:pt x="634078" y="1964111"/>
                  </a:cubicBezTo>
                  <a:lnTo>
                    <a:pt x="636260" y="1958661"/>
                  </a:lnTo>
                  <a:lnTo>
                    <a:pt x="636260" y="1958661"/>
                  </a:lnTo>
                  <a:cubicBezTo>
                    <a:pt x="623164" y="1953212"/>
                    <a:pt x="608976" y="1947762"/>
                    <a:pt x="595880" y="1941222"/>
                  </a:cubicBezTo>
                  <a:lnTo>
                    <a:pt x="595880" y="1941222"/>
                  </a:lnTo>
                  <a:lnTo>
                    <a:pt x="593697" y="1946672"/>
                  </a:lnTo>
                  <a:cubicBezTo>
                    <a:pt x="590423" y="1945582"/>
                    <a:pt x="587149" y="1943402"/>
                    <a:pt x="583875" y="1942312"/>
                  </a:cubicBezTo>
                  <a:lnTo>
                    <a:pt x="586058" y="1936862"/>
                  </a:lnTo>
                  <a:lnTo>
                    <a:pt x="586058" y="1936862"/>
                  </a:lnTo>
                  <a:cubicBezTo>
                    <a:pt x="572962" y="1930322"/>
                    <a:pt x="559865" y="1923782"/>
                    <a:pt x="546769" y="1917243"/>
                  </a:cubicBezTo>
                  <a:lnTo>
                    <a:pt x="546769" y="1917243"/>
                  </a:lnTo>
                  <a:lnTo>
                    <a:pt x="544586" y="1921602"/>
                  </a:lnTo>
                  <a:cubicBezTo>
                    <a:pt x="541312" y="1919423"/>
                    <a:pt x="538038" y="1918333"/>
                    <a:pt x="534764" y="1916153"/>
                  </a:cubicBezTo>
                  <a:lnTo>
                    <a:pt x="536947" y="1911793"/>
                  </a:lnTo>
                  <a:lnTo>
                    <a:pt x="536947" y="1911793"/>
                  </a:lnTo>
                  <a:cubicBezTo>
                    <a:pt x="523851" y="1905253"/>
                    <a:pt x="511846" y="1897623"/>
                    <a:pt x="498749" y="1889994"/>
                  </a:cubicBezTo>
                  <a:lnTo>
                    <a:pt x="498749" y="1889994"/>
                  </a:lnTo>
                  <a:lnTo>
                    <a:pt x="495475" y="1894353"/>
                  </a:lnTo>
                  <a:cubicBezTo>
                    <a:pt x="492201" y="1892174"/>
                    <a:pt x="488927" y="1889994"/>
                    <a:pt x="485653" y="1888904"/>
                  </a:cubicBezTo>
                  <a:lnTo>
                    <a:pt x="488927" y="1884544"/>
                  </a:lnTo>
                  <a:lnTo>
                    <a:pt x="488927" y="1884544"/>
                  </a:lnTo>
                  <a:cubicBezTo>
                    <a:pt x="476922" y="1876914"/>
                    <a:pt x="463826" y="1869284"/>
                    <a:pt x="451821" y="1860565"/>
                  </a:cubicBezTo>
                  <a:lnTo>
                    <a:pt x="451821" y="1860565"/>
                  </a:lnTo>
                  <a:lnTo>
                    <a:pt x="448547" y="1864925"/>
                  </a:lnTo>
                  <a:cubicBezTo>
                    <a:pt x="445273" y="1862745"/>
                    <a:pt x="441999" y="1860565"/>
                    <a:pt x="439816" y="1858385"/>
                  </a:cubicBezTo>
                  <a:lnTo>
                    <a:pt x="443090" y="1854025"/>
                  </a:lnTo>
                  <a:cubicBezTo>
                    <a:pt x="431085" y="1845305"/>
                    <a:pt x="419080" y="1837676"/>
                    <a:pt x="408167" y="1827866"/>
                  </a:cubicBezTo>
                  <a:lnTo>
                    <a:pt x="408167" y="1827866"/>
                  </a:lnTo>
                  <a:lnTo>
                    <a:pt x="404893" y="1832226"/>
                  </a:lnTo>
                  <a:cubicBezTo>
                    <a:pt x="401619" y="1830046"/>
                    <a:pt x="399436" y="1827866"/>
                    <a:pt x="396162" y="1825686"/>
                  </a:cubicBezTo>
                  <a:lnTo>
                    <a:pt x="399436" y="1821326"/>
                  </a:lnTo>
                  <a:lnTo>
                    <a:pt x="399436" y="1821326"/>
                  </a:lnTo>
                  <a:cubicBezTo>
                    <a:pt x="387431" y="1812606"/>
                    <a:pt x="376518" y="1802797"/>
                    <a:pt x="365604" y="1794077"/>
                  </a:cubicBezTo>
                  <a:lnTo>
                    <a:pt x="365604" y="1794077"/>
                  </a:lnTo>
                  <a:lnTo>
                    <a:pt x="362330" y="1798437"/>
                  </a:lnTo>
                  <a:cubicBezTo>
                    <a:pt x="359056" y="1796257"/>
                    <a:pt x="356873" y="1794077"/>
                    <a:pt x="353599" y="1790807"/>
                  </a:cubicBezTo>
                  <a:lnTo>
                    <a:pt x="356873" y="1786447"/>
                  </a:lnTo>
                  <a:lnTo>
                    <a:pt x="356873" y="1786447"/>
                  </a:lnTo>
                  <a:cubicBezTo>
                    <a:pt x="345959" y="1776638"/>
                    <a:pt x="335046" y="1766828"/>
                    <a:pt x="324132" y="1757018"/>
                  </a:cubicBezTo>
                  <a:lnTo>
                    <a:pt x="324132" y="1757018"/>
                  </a:lnTo>
                  <a:lnTo>
                    <a:pt x="320858" y="1761378"/>
                  </a:lnTo>
                  <a:cubicBezTo>
                    <a:pt x="318676" y="1759198"/>
                    <a:pt x="315402" y="1755928"/>
                    <a:pt x="313219" y="1753748"/>
                  </a:cubicBezTo>
                  <a:lnTo>
                    <a:pt x="317585" y="1749389"/>
                  </a:lnTo>
                  <a:lnTo>
                    <a:pt x="317585" y="1749389"/>
                  </a:lnTo>
                  <a:cubicBezTo>
                    <a:pt x="306671" y="1739579"/>
                    <a:pt x="296849" y="1728679"/>
                    <a:pt x="287026" y="1717780"/>
                  </a:cubicBezTo>
                  <a:lnTo>
                    <a:pt x="282661" y="1722140"/>
                  </a:lnTo>
                  <a:cubicBezTo>
                    <a:pt x="280478" y="1719960"/>
                    <a:pt x="277204" y="1716690"/>
                    <a:pt x="275021" y="1714510"/>
                  </a:cubicBezTo>
                  <a:lnTo>
                    <a:pt x="279387" y="1711240"/>
                  </a:lnTo>
                  <a:lnTo>
                    <a:pt x="279387" y="1711240"/>
                  </a:lnTo>
                  <a:cubicBezTo>
                    <a:pt x="269565" y="1700340"/>
                    <a:pt x="259742" y="1689441"/>
                    <a:pt x="249920" y="1678541"/>
                  </a:cubicBezTo>
                  <a:lnTo>
                    <a:pt x="249920" y="1678541"/>
                  </a:lnTo>
                  <a:lnTo>
                    <a:pt x="245555" y="1681811"/>
                  </a:lnTo>
                  <a:cubicBezTo>
                    <a:pt x="243372" y="1678541"/>
                    <a:pt x="241190" y="1676361"/>
                    <a:pt x="239007" y="1673091"/>
                  </a:cubicBezTo>
                  <a:lnTo>
                    <a:pt x="243372" y="1669821"/>
                  </a:lnTo>
                  <a:lnTo>
                    <a:pt x="243372" y="1669821"/>
                  </a:lnTo>
                  <a:cubicBezTo>
                    <a:pt x="233550" y="1658922"/>
                    <a:pt x="224819" y="1646932"/>
                    <a:pt x="216088" y="1636033"/>
                  </a:cubicBezTo>
                  <a:lnTo>
                    <a:pt x="211723" y="1639302"/>
                  </a:lnTo>
                  <a:cubicBezTo>
                    <a:pt x="209540" y="1636033"/>
                    <a:pt x="207358" y="1633853"/>
                    <a:pt x="205175" y="1630583"/>
                  </a:cubicBezTo>
                  <a:lnTo>
                    <a:pt x="209540" y="1627313"/>
                  </a:lnTo>
                  <a:lnTo>
                    <a:pt x="209540" y="1627313"/>
                  </a:lnTo>
                  <a:cubicBezTo>
                    <a:pt x="200809" y="1615323"/>
                    <a:pt x="192079" y="1603334"/>
                    <a:pt x="184439" y="1591344"/>
                  </a:cubicBezTo>
                  <a:lnTo>
                    <a:pt x="184439" y="1591344"/>
                  </a:lnTo>
                  <a:lnTo>
                    <a:pt x="180074" y="1594614"/>
                  </a:lnTo>
                  <a:cubicBezTo>
                    <a:pt x="177891" y="1591344"/>
                    <a:pt x="175708" y="1588074"/>
                    <a:pt x="173525" y="1585894"/>
                  </a:cubicBezTo>
                  <a:lnTo>
                    <a:pt x="177891" y="1582624"/>
                  </a:lnTo>
                  <a:lnTo>
                    <a:pt x="177891" y="1582624"/>
                  </a:lnTo>
                  <a:cubicBezTo>
                    <a:pt x="170252" y="1570635"/>
                    <a:pt x="161520" y="1558645"/>
                    <a:pt x="153881" y="1545566"/>
                  </a:cubicBezTo>
                  <a:lnTo>
                    <a:pt x="153881" y="1545566"/>
                  </a:lnTo>
                  <a:lnTo>
                    <a:pt x="149516" y="1548836"/>
                  </a:lnTo>
                  <a:cubicBezTo>
                    <a:pt x="147333" y="1545566"/>
                    <a:pt x="145150" y="1542296"/>
                    <a:pt x="144059" y="1539026"/>
                  </a:cubicBezTo>
                  <a:lnTo>
                    <a:pt x="148424" y="1536846"/>
                  </a:lnTo>
                  <a:lnTo>
                    <a:pt x="148424" y="1536846"/>
                  </a:lnTo>
                  <a:cubicBezTo>
                    <a:pt x="140785" y="1524856"/>
                    <a:pt x="134237" y="1511777"/>
                    <a:pt x="126597" y="1498697"/>
                  </a:cubicBezTo>
                  <a:lnTo>
                    <a:pt x="126597" y="1498697"/>
                  </a:lnTo>
                  <a:lnTo>
                    <a:pt x="122232" y="1500877"/>
                  </a:lnTo>
                  <a:cubicBezTo>
                    <a:pt x="120049" y="1497607"/>
                    <a:pt x="118958" y="1494338"/>
                    <a:pt x="116775" y="1491068"/>
                  </a:cubicBezTo>
                  <a:lnTo>
                    <a:pt x="121141" y="1488888"/>
                  </a:lnTo>
                  <a:lnTo>
                    <a:pt x="121141" y="1488888"/>
                  </a:lnTo>
                  <a:cubicBezTo>
                    <a:pt x="114592" y="1475808"/>
                    <a:pt x="108044" y="1462729"/>
                    <a:pt x="101496" y="1449649"/>
                  </a:cubicBezTo>
                  <a:lnTo>
                    <a:pt x="101496" y="1449649"/>
                  </a:lnTo>
                  <a:lnTo>
                    <a:pt x="96039" y="1451829"/>
                  </a:lnTo>
                  <a:cubicBezTo>
                    <a:pt x="94948" y="1448559"/>
                    <a:pt x="92765" y="1445289"/>
                    <a:pt x="91674" y="1442019"/>
                  </a:cubicBezTo>
                  <a:lnTo>
                    <a:pt x="97131" y="1439840"/>
                  </a:lnTo>
                  <a:lnTo>
                    <a:pt x="97131" y="1439840"/>
                  </a:lnTo>
                  <a:cubicBezTo>
                    <a:pt x="91674" y="1426760"/>
                    <a:pt x="85126" y="1413680"/>
                    <a:pt x="79669" y="1399511"/>
                  </a:cubicBezTo>
                  <a:lnTo>
                    <a:pt x="79669" y="1399511"/>
                  </a:lnTo>
                  <a:lnTo>
                    <a:pt x="74212" y="1401691"/>
                  </a:lnTo>
                  <a:cubicBezTo>
                    <a:pt x="73121" y="1398421"/>
                    <a:pt x="72030" y="1395151"/>
                    <a:pt x="69847" y="1391881"/>
                  </a:cubicBezTo>
                  <a:lnTo>
                    <a:pt x="75303" y="1389701"/>
                  </a:lnTo>
                  <a:lnTo>
                    <a:pt x="75303" y="1389701"/>
                  </a:lnTo>
                  <a:cubicBezTo>
                    <a:pt x="69847" y="1376622"/>
                    <a:pt x="65481" y="1362452"/>
                    <a:pt x="60025" y="1348283"/>
                  </a:cubicBezTo>
                  <a:lnTo>
                    <a:pt x="60025" y="1348283"/>
                  </a:lnTo>
                  <a:lnTo>
                    <a:pt x="54568" y="1350463"/>
                  </a:lnTo>
                  <a:cubicBezTo>
                    <a:pt x="53476" y="1347193"/>
                    <a:pt x="52385" y="1343923"/>
                    <a:pt x="51294" y="1339563"/>
                  </a:cubicBezTo>
                  <a:lnTo>
                    <a:pt x="56750" y="1339563"/>
                  </a:lnTo>
                  <a:cubicBezTo>
                    <a:pt x="52385" y="1324304"/>
                    <a:pt x="48020" y="1310134"/>
                    <a:pt x="43654" y="1295964"/>
                  </a:cubicBezTo>
                  <a:lnTo>
                    <a:pt x="38197" y="1295964"/>
                  </a:lnTo>
                  <a:cubicBezTo>
                    <a:pt x="38197" y="1293785"/>
                    <a:pt x="36015" y="1290515"/>
                    <a:pt x="34923" y="1287245"/>
                  </a:cubicBezTo>
                  <a:lnTo>
                    <a:pt x="40380" y="1287245"/>
                  </a:lnTo>
                  <a:cubicBezTo>
                    <a:pt x="36015" y="1271985"/>
                    <a:pt x="32741" y="1257816"/>
                    <a:pt x="29466" y="1243646"/>
                  </a:cubicBezTo>
                  <a:lnTo>
                    <a:pt x="24010" y="1243646"/>
                  </a:lnTo>
                  <a:cubicBezTo>
                    <a:pt x="24010" y="1241466"/>
                    <a:pt x="22919" y="1237107"/>
                    <a:pt x="21827" y="1233837"/>
                  </a:cubicBezTo>
                  <a:lnTo>
                    <a:pt x="27284" y="1233837"/>
                  </a:lnTo>
                  <a:cubicBezTo>
                    <a:pt x="24010" y="1218577"/>
                    <a:pt x="21827" y="1204408"/>
                    <a:pt x="18553" y="1189148"/>
                  </a:cubicBezTo>
                  <a:lnTo>
                    <a:pt x="13096" y="1189148"/>
                  </a:lnTo>
                  <a:cubicBezTo>
                    <a:pt x="13096" y="1186968"/>
                    <a:pt x="12005" y="1182608"/>
                    <a:pt x="10914" y="1179339"/>
                  </a:cubicBezTo>
                  <a:lnTo>
                    <a:pt x="16370" y="1179339"/>
                  </a:lnTo>
                  <a:cubicBezTo>
                    <a:pt x="14187" y="1164079"/>
                    <a:pt x="12005" y="1149910"/>
                    <a:pt x="10914" y="1134650"/>
                  </a:cubicBezTo>
                  <a:lnTo>
                    <a:pt x="5457" y="1134650"/>
                  </a:lnTo>
                  <a:cubicBezTo>
                    <a:pt x="5457" y="1131380"/>
                    <a:pt x="5457" y="1128110"/>
                    <a:pt x="4365" y="1124840"/>
                  </a:cubicBezTo>
                  <a:lnTo>
                    <a:pt x="9822" y="1124840"/>
                  </a:lnTo>
                  <a:cubicBezTo>
                    <a:pt x="8731" y="1109581"/>
                    <a:pt x="7639" y="1095412"/>
                    <a:pt x="6548" y="1080152"/>
                  </a:cubicBezTo>
                  <a:lnTo>
                    <a:pt x="1091" y="1080152"/>
                  </a:lnTo>
                  <a:cubicBezTo>
                    <a:pt x="1091" y="1076882"/>
                    <a:pt x="1091" y="1073612"/>
                    <a:pt x="1091" y="1069253"/>
                  </a:cubicBezTo>
                  <a:lnTo>
                    <a:pt x="6548" y="1069253"/>
                  </a:lnTo>
                  <a:cubicBezTo>
                    <a:pt x="6548" y="1053993"/>
                    <a:pt x="5457" y="1039823"/>
                    <a:pt x="5457" y="1024564"/>
                  </a:cubicBezTo>
                  <a:lnTo>
                    <a:pt x="0" y="1024564"/>
                  </a:lnTo>
                  <a:lnTo>
                    <a:pt x="0" y="1013664"/>
                  </a:lnTo>
                  <a:lnTo>
                    <a:pt x="5457" y="1013664"/>
                  </a:lnTo>
                  <a:cubicBezTo>
                    <a:pt x="5457" y="998405"/>
                    <a:pt x="5457" y="984235"/>
                    <a:pt x="6548" y="970066"/>
                  </a:cubicBezTo>
                  <a:lnTo>
                    <a:pt x="1091" y="970066"/>
                  </a:lnTo>
                  <a:cubicBezTo>
                    <a:pt x="1091" y="965706"/>
                    <a:pt x="1091" y="962436"/>
                    <a:pt x="1091" y="959166"/>
                  </a:cubicBezTo>
                  <a:lnTo>
                    <a:pt x="6548" y="959166"/>
                  </a:lnTo>
                  <a:cubicBezTo>
                    <a:pt x="6548" y="944997"/>
                    <a:pt x="8731" y="930827"/>
                    <a:pt x="9822" y="915568"/>
                  </a:cubicBezTo>
                  <a:lnTo>
                    <a:pt x="4365" y="915568"/>
                  </a:lnTo>
                  <a:cubicBezTo>
                    <a:pt x="4365" y="911208"/>
                    <a:pt x="4365" y="907938"/>
                    <a:pt x="5457" y="903578"/>
                  </a:cubicBezTo>
                  <a:lnTo>
                    <a:pt x="10914" y="903578"/>
                  </a:lnTo>
                  <a:cubicBezTo>
                    <a:pt x="12005" y="889409"/>
                    <a:pt x="14187" y="875239"/>
                    <a:pt x="16370" y="861070"/>
                  </a:cubicBezTo>
                  <a:lnTo>
                    <a:pt x="10914" y="861070"/>
                  </a:lnTo>
                  <a:cubicBezTo>
                    <a:pt x="10914" y="856710"/>
                    <a:pt x="12005" y="852350"/>
                    <a:pt x="13096" y="849080"/>
                  </a:cubicBezTo>
                  <a:lnTo>
                    <a:pt x="18553" y="849080"/>
                  </a:lnTo>
                  <a:cubicBezTo>
                    <a:pt x="20736" y="836001"/>
                    <a:pt x="24010" y="820741"/>
                    <a:pt x="27284" y="806572"/>
                  </a:cubicBezTo>
                  <a:lnTo>
                    <a:pt x="21827" y="806572"/>
                  </a:lnTo>
                  <a:cubicBezTo>
                    <a:pt x="21827" y="802212"/>
                    <a:pt x="22919" y="797852"/>
                    <a:pt x="24010" y="794582"/>
                  </a:cubicBezTo>
                  <a:lnTo>
                    <a:pt x="29466" y="794582"/>
                  </a:lnTo>
                  <a:cubicBezTo>
                    <a:pt x="32741" y="781503"/>
                    <a:pt x="36015" y="767333"/>
                    <a:pt x="40380" y="753164"/>
                  </a:cubicBezTo>
                  <a:lnTo>
                    <a:pt x="34923" y="753164"/>
                  </a:lnTo>
                  <a:cubicBezTo>
                    <a:pt x="34923" y="747714"/>
                    <a:pt x="37106" y="744444"/>
                    <a:pt x="38197" y="741174"/>
                  </a:cubicBezTo>
                  <a:lnTo>
                    <a:pt x="43654" y="741174"/>
                  </a:lnTo>
                  <a:cubicBezTo>
                    <a:pt x="48020" y="729184"/>
                    <a:pt x="52385" y="715015"/>
                    <a:pt x="56750" y="700845"/>
                  </a:cubicBezTo>
                  <a:lnTo>
                    <a:pt x="51294" y="700845"/>
                  </a:lnTo>
                  <a:cubicBezTo>
                    <a:pt x="52385" y="695396"/>
                    <a:pt x="53476" y="692126"/>
                    <a:pt x="54568" y="688856"/>
                  </a:cubicBezTo>
                  <a:lnTo>
                    <a:pt x="60025" y="691036"/>
                  </a:lnTo>
                  <a:lnTo>
                    <a:pt x="60025" y="691036"/>
                  </a:lnTo>
                  <a:cubicBezTo>
                    <a:pt x="64390" y="676866"/>
                    <a:pt x="69847" y="663787"/>
                    <a:pt x="75303" y="649617"/>
                  </a:cubicBezTo>
                  <a:lnTo>
                    <a:pt x="75303" y="649617"/>
                  </a:lnTo>
                  <a:lnTo>
                    <a:pt x="69847" y="647437"/>
                  </a:lnTo>
                  <a:cubicBezTo>
                    <a:pt x="70938" y="644167"/>
                    <a:pt x="72030" y="640898"/>
                    <a:pt x="74212" y="637628"/>
                  </a:cubicBezTo>
                  <a:lnTo>
                    <a:pt x="79669" y="639808"/>
                  </a:lnTo>
                  <a:lnTo>
                    <a:pt x="79669" y="639808"/>
                  </a:lnTo>
                  <a:cubicBezTo>
                    <a:pt x="85126" y="626728"/>
                    <a:pt x="90582" y="612558"/>
                    <a:pt x="97131" y="599479"/>
                  </a:cubicBezTo>
                  <a:lnTo>
                    <a:pt x="97131" y="599479"/>
                  </a:lnTo>
                  <a:lnTo>
                    <a:pt x="91674" y="597299"/>
                  </a:lnTo>
                  <a:cubicBezTo>
                    <a:pt x="92765" y="594029"/>
                    <a:pt x="94948" y="590759"/>
                    <a:pt x="96039" y="587489"/>
                  </a:cubicBezTo>
                  <a:lnTo>
                    <a:pt x="101496" y="589669"/>
                  </a:lnTo>
                  <a:cubicBezTo>
                    <a:pt x="108044" y="576590"/>
                    <a:pt x="114592" y="563510"/>
                    <a:pt x="121141" y="550431"/>
                  </a:cubicBezTo>
                  <a:lnTo>
                    <a:pt x="116775" y="548251"/>
                  </a:lnTo>
                  <a:cubicBezTo>
                    <a:pt x="118958" y="544981"/>
                    <a:pt x="120049" y="541711"/>
                    <a:pt x="122232" y="538441"/>
                  </a:cubicBezTo>
                  <a:lnTo>
                    <a:pt x="126597" y="540621"/>
                  </a:lnTo>
                  <a:lnTo>
                    <a:pt x="126597" y="540621"/>
                  </a:lnTo>
                  <a:cubicBezTo>
                    <a:pt x="133145" y="527541"/>
                    <a:pt x="140785" y="514462"/>
                    <a:pt x="148424" y="502472"/>
                  </a:cubicBezTo>
                  <a:lnTo>
                    <a:pt x="144059" y="500292"/>
                  </a:lnTo>
                  <a:cubicBezTo>
                    <a:pt x="146242" y="497023"/>
                    <a:pt x="147333" y="493753"/>
                    <a:pt x="149516" y="490483"/>
                  </a:cubicBezTo>
                  <a:lnTo>
                    <a:pt x="153881" y="493753"/>
                  </a:lnTo>
                  <a:cubicBezTo>
                    <a:pt x="161520" y="481763"/>
                    <a:pt x="169160" y="468684"/>
                    <a:pt x="177891" y="456694"/>
                  </a:cubicBezTo>
                  <a:lnTo>
                    <a:pt x="177891" y="456694"/>
                  </a:lnTo>
                  <a:lnTo>
                    <a:pt x="173525" y="453424"/>
                  </a:lnTo>
                  <a:cubicBezTo>
                    <a:pt x="175708" y="450154"/>
                    <a:pt x="177891" y="446884"/>
                    <a:pt x="180074" y="444704"/>
                  </a:cubicBezTo>
                  <a:lnTo>
                    <a:pt x="184439" y="447974"/>
                  </a:lnTo>
                  <a:lnTo>
                    <a:pt x="184439" y="447974"/>
                  </a:lnTo>
                  <a:cubicBezTo>
                    <a:pt x="193170" y="435985"/>
                    <a:pt x="200809" y="423995"/>
                    <a:pt x="209540" y="412006"/>
                  </a:cubicBezTo>
                  <a:lnTo>
                    <a:pt x="205175" y="408736"/>
                  </a:lnTo>
                  <a:cubicBezTo>
                    <a:pt x="207358" y="405466"/>
                    <a:pt x="209540" y="403286"/>
                    <a:pt x="211723" y="400016"/>
                  </a:cubicBezTo>
                  <a:lnTo>
                    <a:pt x="216088" y="403286"/>
                  </a:lnTo>
                  <a:cubicBezTo>
                    <a:pt x="224819" y="391296"/>
                    <a:pt x="233550" y="380397"/>
                    <a:pt x="243372" y="369497"/>
                  </a:cubicBezTo>
                  <a:lnTo>
                    <a:pt x="239007" y="366227"/>
                  </a:lnTo>
                  <a:cubicBezTo>
                    <a:pt x="241190" y="362957"/>
                    <a:pt x="243372" y="360777"/>
                    <a:pt x="245555" y="357507"/>
                  </a:cubicBezTo>
                  <a:lnTo>
                    <a:pt x="249920" y="360777"/>
                  </a:lnTo>
                  <a:lnTo>
                    <a:pt x="249920" y="360777"/>
                  </a:lnTo>
                  <a:cubicBezTo>
                    <a:pt x="259742" y="349878"/>
                    <a:pt x="269565" y="338978"/>
                    <a:pt x="279387" y="328078"/>
                  </a:cubicBezTo>
                  <a:lnTo>
                    <a:pt x="275021" y="324809"/>
                  </a:lnTo>
                  <a:cubicBezTo>
                    <a:pt x="277204" y="322629"/>
                    <a:pt x="280478" y="319359"/>
                    <a:pt x="282661" y="317179"/>
                  </a:cubicBezTo>
                  <a:lnTo>
                    <a:pt x="287026" y="320449"/>
                  </a:lnTo>
                  <a:cubicBezTo>
                    <a:pt x="296849" y="309549"/>
                    <a:pt x="307762" y="299739"/>
                    <a:pt x="317585" y="289930"/>
                  </a:cubicBezTo>
                  <a:lnTo>
                    <a:pt x="317585" y="289930"/>
                  </a:lnTo>
                  <a:lnTo>
                    <a:pt x="313219" y="285570"/>
                  </a:lnTo>
                  <a:cubicBezTo>
                    <a:pt x="315402" y="283390"/>
                    <a:pt x="318676" y="280120"/>
                    <a:pt x="320858" y="277940"/>
                  </a:cubicBezTo>
                  <a:lnTo>
                    <a:pt x="324132" y="282300"/>
                  </a:lnTo>
                  <a:lnTo>
                    <a:pt x="324132" y="282300"/>
                  </a:lnTo>
                  <a:cubicBezTo>
                    <a:pt x="335046" y="272490"/>
                    <a:pt x="345959" y="262681"/>
                    <a:pt x="356873" y="252871"/>
                  </a:cubicBezTo>
                  <a:lnTo>
                    <a:pt x="356873" y="252871"/>
                  </a:lnTo>
                  <a:lnTo>
                    <a:pt x="353599" y="248511"/>
                  </a:lnTo>
                  <a:cubicBezTo>
                    <a:pt x="355782" y="246331"/>
                    <a:pt x="359056" y="244151"/>
                    <a:pt x="362330" y="240882"/>
                  </a:cubicBezTo>
                  <a:lnTo>
                    <a:pt x="365604" y="245241"/>
                  </a:lnTo>
                  <a:cubicBezTo>
                    <a:pt x="376518" y="235432"/>
                    <a:pt x="388523" y="226712"/>
                    <a:pt x="399436" y="217992"/>
                  </a:cubicBezTo>
                  <a:lnTo>
                    <a:pt x="399436" y="217992"/>
                  </a:lnTo>
                  <a:lnTo>
                    <a:pt x="396162" y="213632"/>
                  </a:lnTo>
                  <a:cubicBezTo>
                    <a:pt x="399436" y="211453"/>
                    <a:pt x="401619" y="209273"/>
                    <a:pt x="404893" y="207093"/>
                  </a:cubicBezTo>
                  <a:lnTo>
                    <a:pt x="408167" y="211453"/>
                  </a:lnTo>
                  <a:lnTo>
                    <a:pt x="408167" y="211453"/>
                  </a:lnTo>
                  <a:cubicBezTo>
                    <a:pt x="420172" y="202733"/>
                    <a:pt x="431085" y="194013"/>
                    <a:pt x="443090" y="185293"/>
                  </a:cubicBezTo>
                  <a:lnTo>
                    <a:pt x="439816" y="180934"/>
                  </a:lnTo>
                  <a:cubicBezTo>
                    <a:pt x="443090" y="178754"/>
                    <a:pt x="445273" y="176574"/>
                    <a:pt x="448547" y="174394"/>
                  </a:cubicBezTo>
                  <a:lnTo>
                    <a:pt x="451821" y="178754"/>
                  </a:lnTo>
                  <a:cubicBezTo>
                    <a:pt x="463826" y="170034"/>
                    <a:pt x="475831" y="162404"/>
                    <a:pt x="488927" y="154775"/>
                  </a:cubicBezTo>
                  <a:lnTo>
                    <a:pt x="488927" y="154775"/>
                  </a:lnTo>
                  <a:lnTo>
                    <a:pt x="485653" y="150415"/>
                  </a:lnTo>
                  <a:cubicBezTo>
                    <a:pt x="488927" y="148235"/>
                    <a:pt x="492201" y="147145"/>
                    <a:pt x="495475" y="144965"/>
                  </a:cubicBezTo>
                  <a:lnTo>
                    <a:pt x="498749" y="149325"/>
                  </a:lnTo>
                  <a:lnTo>
                    <a:pt x="498749" y="149325"/>
                  </a:lnTo>
                  <a:cubicBezTo>
                    <a:pt x="510754" y="141695"/>
                    <a:pt x="523851" y="135155"/>
                    <a:pt x="536947" y="127525"/>
                  </a:cubicBezTo>
                  <a:lnTo>
                    <a:pt x="536947" y="127525"/>
                  </a:lnTo>
                  <a:lnTo>
                    <a:pt x="534764" y="123166"/>
                  </a:lnTo>
                  <a:cubicBezTo>
                    <a:pt x="538038" y="120986"/>
                    <a:pt x="541312" y="119896"/>
                    <a:pt x="544586" y="117716"/>
                  </a:cubicBezTo>
                  <a:lnTo>
                    <a:pt x="546769" y="122076"/>
                  </a:lnTo>
                  <a:cubicBezTo>
                    <a:pt x="559865" y="115536"/>
                    <a:pt x="572962" y="108996"/>
                    <a:pt x="586058" y="102456"/>
                  </a:cubicBezTo>
                  <a:lnTo>
                    <a:pt x="586058" y="102456"/>
                  </a:lnTo>
                  <a:lnTo>
                    <a:pt x="583875" y="98097"/>
                  </a:lnTo>
                  <a:cubicBezTo>
                    <a:pt x="587149" y="97007"/>
                    <a:pt x="590423" y="94827"/>
                    <a:pt x="593697" y="93737"/>
                  </a:cubicBezTo>
                  <a:lnTo>
                    <a:pt x="595880" y="98097"/>
                  </a:lnTo>
                  <a:lnTo>
                    <a:pt x="595880" y="98097"/>
                  </a:lnTo>
                  <a:cubicBezTo>
                    <a:pt x="608976" y="91557"/>
                    <a:pt x="622073" y="86107"/>
                    <a:pt x="636260" y="80657"/>
                  </a:cubicBezTo>
                  <a:lnTo>
                    <a:pt x="634078" y="75207"/>
                  </a:lnTo>
                  <a:cubicBezTo>
                    <a:pt x="637352" y="74117"/>
                    <a:pt x="640625" y="73027"/>
                    <a:pt x="643900" y="70848"/>
                  </a:cubicBezTo>
                  <a:lnTo>
                    <a:pt x="646082" y="76297"/>
                  </a:lnTo>
                  <a:cubicBezTo>
                    <a:pt x="659179" y="70848"/>
                    <a:pt x="673366" y="65398"/>
                    <a:pt x="687554" y="61038"/>
                  </a:cubicBezTo>
                  <a:lnTo>
                    <a:pt x="687554" y="61038"/>
                  </a:lnTo>
                  <a:lnTo>
                    <a:pt x="685371" y="55588"/>
                  </a:lnTo>
                  <a:cubicBezTo>
                    <a:pt x="688645" y="54498"/>
                    <a:pt x="691919" y="53408"/>
                    <a:pt x="696285" y="52318"/>
                  </a:cubicBezTo>
                  <a:lnTo>
                    <a:pt x="698468" y="57768"/>
                  </a:lnTo>
                  <a:lnTo>
                    <a:pt x="698468" y="57768"/>
                  </a:lnTo>
                  <a:cubicBezTo>
                    <a:pt x="712655" y="53408"/>
                    <a:pt x="725751" y="49048"/>
                    <a:pt x="739939" y="44688"/>
                  </a:cubicBezTo>
                  <a:lnTo>
                    <a:pt x="739939" y="39239"/>
                  </a:lnTo>
                  <a:cubicBezTo>
                    <a:pt x="742122" y="39239"/>
                    <a:pt x="745396" y="37059"/>
                    <a:pt x="748670" y="35969"/>
                  </a:cubicBezTo>
                  <a:lnTo>
                    <a:pt x="748670" y="41419"/>
                  </a:lnTo>
                  <a:cubicBezTo>
                    <a:pt x="763949" y="38149"/>
                    <a:pt x="778136" y="33789"/>
                    <a:pt x="792324" y="30519"/>
                  </a:cubicBezTo>
                  <a:lnTo>
                    <a:pt x="792324" y="30519"/>
                  </a:lnTo>
                  <a:lnTo>
                    <a:pt x="792324" y="25069"/>
                  </a:lnTo>
                  <a:cubicBezTo>
                    <a:pt x="794507" y="25069"/>
                    <a:pt x="798872" y="22889"/>
                    <a:pt x="802146" y="22889"/>
                  </a:cubicBezTo>
                  <a:lnTo>
                    <a:pt x="802146" y="28339"/>
                  </a:lnTo>
                  <a:lnTo>
                    <a:pt x="803238" y="28339"/>
                  </a:lnTo>
                  <a:cubicBezTo>
                    <a:pt x="817425" y="25069"/>
                    <a:pt x="831613" y="22889"/>
                    <a:pt x="846892" y="19619"/>
                  </a:cubicBezTo>
                  <a:lnTo>
                    <a:pt x="846892" y="19619"/>
                  </a:lnTo>
                  <a:lnTo>
                    <a:pt x="846892" y="14170"/>
                  </a:lnTo>
                  <a:cubicBezTo>
                    <a:pt x="849074" y="14170"/>
                    <a:pt x="853440" y="13080"/>
                    <a:pt x="856714" y="11990"/>
                  </a:cubicBezTo>
                  <a:lnTo>
                    <a:pt x="856714" y="17439"/>
                  </a:lnTo>
                  <a:lnTo>
                    <a:pt x="856714" y="17439"/>
                  </a:lnTo>
                  <a:cubicBezTo>
                    <a:pt x="870902" y="15259"/>
                    <a:pt x="885089" y="13080"/>
                    <a:pt x="900368" y="11990"/>
                  </a:cubicBezTo>
                  <a:lnTo>
                    <a:pt x="900368" y="6540"/>
                  </a:lnTo>
                  <a:cubicBezTo>
                    <a:pt x="903642" y="6540"/>
                    <a:pt x="906916" y="6540"/>
                    <a:pt x="911282" y="5450"/>
                  </a:cubicBezTo>
                  <a:lnTo>
                    <a:pt x="911282" y="10900"/>
                  </a:lnTo>
                  <a:lnTo>
                    <a:pt x="911282" y="10900"/>
                  </a:lnTo>
                  <a:cubicBezTo>
                    <a:pt x="925469" y="9810"/>
                    <a:pt x="940748" y="8720"/>
                    <a:pt x="954936" y="7630"/>
                  </a:cubicBezTo>
                  <a:lnTo>
                    <a:pt x="954936" y="7630"/>
                  </a:lnTo>
                  <a:lnTo>
                    <a:pt x="954936" y="2180"/>
                  </a:lnTo>
                  <a:cubicBezTo>
                    <a:pt x="958210" y="2180"/>
                    <a:pt x="961484" y="2180"/>
                    <a:pt x="965850" y="2180"/>
                  </a:cubicBezTo>
                  <a:lnTo>
                    <a:pt x="965850" y="7630"/>
                  </a:lnTo>
                  <a:lnTo>
                    <a:pt x="965850" y="7630"/>
                  </a:lnTo>
                  <a:cubicBezTo>
                    <a:pt x="980037" y="7630"/>
                    <a:pt x="995316" y="7630"/>
                    <a:pt x="1009504" y="6540"/>
                  </a:cubicBezTo>
                  <a:lnTo>
                    <a:pt x="1009504" y="6540"/>
                  </a:lnTo>
                  <a:lnTo>
                    <a:pt x="1009504" y="1090"/>
                  </a:lnTo>
                  <a:lnTo>
                    <a:pt x="1020417" y="1090"/>
                  </a:ln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3"/>
            <p:cNvSpPr/>
            <p:nvPr/>
          </p:nvSpPr>
          <p:spPr>
            <a:xfrm>
              <a:off x="8386272" y="2266251"/>
              <a:ext cx="1898958" cy="1907432"/>
            </a:xfrm>
            <a:custGeom>
              <a:rect b="b" l="l" r="r" t="t"/>
              <a:pathLst>
                <a:path extrusionOk="0" h="1907432" w="1898958">
                  <a:moveTo>
                    <a:pt x="949479" y="0"/>
                  </a:moveTo>
                  <a:cubicBezTo>
                    <a:pt x="1473330" y="0"/>
                    <a:pt x="1898959" y="427265"/>
                    <a:pt x="1898959" y="953717"/>
                  </a:cubicBezTo>
                  <a:cubicBezTo>
                    <a:pt x="1898959" y="1480168"/>
                    <a:pt x="1473330" y="1907433"/>
                    <a:pt x="949479" y="1907433"/>
                  </a:cubicBezTo>
                  <a:cubicBezTo>
                    <a:pt x="425629" y="1907433"/>
                    <a:pt x="0" y="1480168"/>
                    <a:pt x="0" y="953717"/>
                  </a:cubicBezTo>
                  <a:cubicBezTo>
                    <a:pt x="0" y="427265"/>
                    <a:pt x="425629" y="0"/>
                    <a:pt x="949479"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3"/>
            <p:cNvSpPr/>
            <p:nvPr/>
          </p:nvSpPr>
          <p:spPr>
            <a:xfrm>
              <a:off x="9373949" y="4386226"/>
              <a:ext cx="971306" cy="708475"/>
            </a:xfrm>
            <a:custGeom>
              <a:rect b="b" l="l" r="r" t="t"/>
              <a:pathLst>
                <a:path extrusionOk="0" h="708475" w="971306">
                  <a:moveTo>
                    <a:pt x="0" y="708475"/>
                  </a:moveTo>
                  <a:lnTo>
                    <a:pt x="174617" y="708475"/>
                  </a:lnTo>
                  <a:cubicBezTo>
                    <a:pt x="294666" y="708475"/>
                    <a:pt x="392888" y="610379"/>
                    <a:pt x="392888" y="490483"/>
                  </a:cubicBezTo>
                  <a:lnTo>
                    <a:pt x="392888" y="217992"/>
                  </a:lnTo>
                  <a:cubicBezTo>
                    <a:pt x="392888" y="98097"/>
                    <a:pt x="491110" y="0"/>
                    <a:pt x="611159" y="0"/>
                  </a:cubicBezTo>
                  <a:lnTo>
                    <a:pt x="97130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3"/>
            <p:cNvSpPr/>
            <p:nvPr/>
          </p:nvSpPr>
          <p:spPr>
            <a:xfrm>
              <a:off x="9155678" y="4320828"/>
              <a:ext cx="1189577" cy="708475"/>
            </a:xfrm>
            <a:custGeom>
              <a:rect b="b" l="l" r="r" t="t"/>
              <a:pathLst>
                <a:path extrusionOk="0" h="708475" w="1189577">
                  <a:moveTo>
                    <a:pt x="0" y="708475"/>
                  </a:moveTo>
                  <a:lnTo>
                    <a:pt x="392888" y="708475"/>
                  </a:lnTo>
                  <a:cubicBezTo>
                    <a:pt x="512937" y="708475"/>
                    <a:pt x="611159" y="610379"/>
                    <a:pt x="611159" y="490483"/>
                  </a:cubicBezTo>
                  <a:lnTo>
                    <a:pt x="611159" y="217992"/>
                  </a:lnTo>
                  <a:cubicBezTo>
                    <a:pt x="611159" y="98097"/>
                    <a:pt x="709381" y="0"/>
                    <a:pt x="829430" y="0"/>
                  </a:cubicBezTo>
                  <a:lnTo>
                    <a:pt x="1189578"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3"/>
            <p:cNvSpPr/>
            <p:nvPr/>
          </p:nvSpPr>
          <p:spPr>
            <a:xfrm>
              <a:off x="7769657" y="3623253"/>
              <a:ext cx="840343" cy="708475"/>
            </a:xfrm>
            <a:custGeom>
              <a:rect b="b" l="l" r="r" t="t"/>
              <a:pathLst>
                <a:path extrusionOk="0" h="708475" w="840343">
                  <a:moveTo>
                    <a:pt x="0" y="708475"/>
                  </a:moveTo>
                  <a:lnTo>
                    <a:pt x="392888" y="708475"/>
                  </a:lnTo>
                  <a:cubicBezTo>
                    <a:pt x="512937" y="708475"/>
                    <a:pt x="611159" y="610379"/>
                    <a:pt x="611159" y="490483"/>
                  </a:cubicBezTo>
                  <a:lnTo>
                    <a:pt x="611159" y="217992"/>
                  </a:lnTo>
                  <a:cubicBezTo>
                    <a:pt x="611159" y="97007"/>
                    <a:pt x="709381" y="0"/>
                    <a:pt x="829430" y="0"/>
                  </a:cubicBezTo>
                  <a:lnTo>
                    <a:pt x="840344"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 name="Google Shape;33;p3"/>
            <p:cNvSpPr/>
            <p:nvPr/>
          </p:nvSpPr>
          <p:spPr>
            <a:xfrm>
              <a:off x="10083330" y="2391596"/>
              <a:ext cx="665726" cy="730274"/>
            </a:xfrm>
            <a:custGeom>
              <a:rect b="b" l="l" r="r" t="t"/>
              <a:pathLst>
                <a:path extrusionOk="0" h="730274" w="665726">
                  <a:moveTo>
                    <a:pt x="0" y="730274"/>
                  </a:moveTo>
                  <a:lnTo>
                    <a:pt x="0" y="730274"/>
                  </a:lnTo>
                  <a:cubicBezTo>
                    <a:pt x="51294" y="717195"/>
                    <a:pt x="87308" y="671416"/>
                    <a:pt x="87308" y="619098"/>
                  </a:cubicBezTo>
                  <a:lnTo>
                    <a:pt x="87308" y="217992"/>
                  </a:lnTo>
                  <a:cubicBezTo>
                    <a:pt x="87308" y="97007"/>
                    <a:pt x="185530" y="0"/>
                    <a:pt x="305580" y="0"/>
                  </a:cubicBezTo>
                  <a:lnTo>
                    <a:pt x="665727"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3"/>
            <p:cNvSpPr/>
            <p:nvPr/>
          </p:nvSpPr>
          <p:spPr>
            <a:xfrm>
              <a:off x="8446297" y="1650422"/>
              <a:ext cx="709381" cy="833820"/>
            </a:xfrm>
            <a:custGeom>
              <a:rect b="b" l="l" r="r" t="t"/>
              <a:pathLst>
                <a:path extrusionOk="0" h="833820" w="709381">
                  <a:moveTo>
                    <a:pt x="709381" y="833821"/>
                  </a:moveTo>
                  <a:lnTo>
                    <a:pt x="709381" y="795672"/>
                  </a:lnTo>
                  <a:cubicBezTo>
                    <a:pt x="709381" y="674686"/>
                    <a:pt x="611159" y="577680"/>
                    <a:pt x="491110" y="577680"/>
                  </a:cubicBezTo>
                  <a:lnTo>
                    <a:pt x="218271" y="577680"/>
                  </a:lnTo>
                  <a:cubicBezTo>
                    <a:pt x="98222" y="577680"/>
                    <a:pt x="0" y="480673"/>
                    <a:pt x="0" y="359687"/>
                  </a:cubicBezTo>
                  <a:lnTo>
                    <a:pt x="0"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3"/>
            <p:cNvSpPr/>
            <p:nvPr/>
          </p:nvSpPr>
          <p:spPr>
            <a:xfrm>
              <a:off x="8446297" y="1726719"/>
              <a:ext cx="709381" cy="757523"/>
            </a:xfrm>
            <a:custGeom>
              <a:rect b="b" l="l" r="r" t="t"/>
              <a:pathLst>
                <a:path extrusionOk="0" h="757523" w="709381">
                  <a:moveTo>
                    <a:pt x="709381" y="757523"/>
                  </a:moveTo>
                  <a:lnTo>
                    <a:pt x="709381" y="757523"/>
                  </a:lnTo>
                  <a:cubicBezTo>
                    <a:pt x="709381" y="658337"/>
                    <a:pt x="628621" y="577680"/>
                    <a:pt x="529307" y="577680"/>
                  </a:cubicBezTo>
                  <a:lnTo>
                    <a:pt x="218271" y="577680"/>
                  </a:lnTo>
                  <a:cubicBezTo>
                    <a:pt x="98222" y="577680"/>
                    <a:pt x="0" y="480673"/>
                    <a:pt x="0" y="359687"/>
                  </a:cubicBezTo>
                  <a:lnTo>
                    <a:pt x="0"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 name="Google Shape;36;p3"/>
            <p:cNvSpPr/>
            <p:nvPr/>
          </p:nvSpPr>
          <p:spPr>
            <a:xfrm>
              <a:off x="8506322" y="2386146"/>
              <a:ext cx="1658860" cy="1667641"/>
            </a:xfrm>
            <a:custGeom>
              <a:rect b="b" l="l" r="r" t="t"/>
              <a:pathLst>
                <a:path extrusionOk="0" h="1667641" w="1658860">
                  <a:moveTo>
                    <a:pt x="829430" y="0"/>
                  </a:moveTo>
                  <a:cubicBezTo>
                    <a:pt x="1287800" y="0"/>
                    <a:pt x="1658860" y="372767"/>
                    <a:pt x="1658860" y="833821"/>
                  </a:cubicBezTo>
                  <a:cubicBezTo>
                    <a:pt x="1658860" y="1294875"/>
                    <a:pt x="1287800" y="1667641"/>
                    <a:pt x="829430" y="1667641"/>
                  </a:cubicBezTo>
                  <a:cubicBezTo>
                    <a:pt x="371061" y="1667641"/>
                    <a:pt x="0" y="1294875"/>
                    <a:pt x="0" y="833821"/>
                  </a:cubicBezTo>
                  <a:cubicBezTo>
                    <a:pt x="0" y="372767"/>
                    <a:pt x="371061" y="0"/>
                    <a:pt x="829430"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3"/>
            <p:cNvSpPr/>
            <p:nvPr/>
          </p:nvSpPr>
          <p:spPr>
            <a:xfrm>
              <a:off x="8146174" y="1416080"/>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 name="Google Shape;38;p3"/>
            <p:cNvSpPr/>
            <p:nvPr/>
          </p:nvSpPr>
          <p:spPr>
            <a:xfrm>
              <a:off x="8648198" y="1296185"/>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3"/>
            <p:cNvSpPr/>
            <p:nvPr/>
          </p:nvSpPr>
          <p:spPr>
            <a:xfrm>
              <a:off x="8069779" y="1884764"/>
              <a:ext cx="163703" cy="163494"/>
            </a:xfrm>
            <a:custGeom>
              <a:rect b="b" l="l" r="r" t="t"/>
              <a:pathLst>
                <a:path extrusionOk="0" h="163494" w="163703">
                  <a:moveTo>
                    <a:pt x="163703" y="81747"/>
                  </a:moveTo>
                  <a:cubicBezTo>
                    <a:pt x="163703" y="126895"/>
                    <a:pt x="127057" y="163494"/>
                    <a:pt x="81852" y="163494"/>
                  </a:cubicBezTo>
                  <a:cubicBezTo>
                    <a:pt x="36646" y="163494"/>
                    <a:pt x="0" y="126895"/>
                    <a:pt x="0" y="81747"/>
                  </a:cubicBezTo>
                  <a:cubicBezTo>
                    <a:pt x="0" y="36599"/>
                    <a:pt x="36646" y="0"/>
                    <a:pt x="81852" y="0"/>
                  </a:cubicBezTo>
                  <a:cubicBezTo>
                    <a:pt x="127057" y="0"/>
                    <a:pt x="163703" y="36599"/>
                    <a:pt x="163703" y="81747"/>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3"/>
            <p:cNvSpPr/>
            <p:nvPr/>
          </p:nvSpPr>
          <p:spPr>
            <a:xfrm>
              <a:off x="9930540" y="4549720"/>
              <a:ext cx="218271" cy="217992"/>
            </a:xfrm>
            <a:custGeom>
              <a:rect b="b" l="l" r="r" t="t"/>
              <a:pathLst>
                <a:path extrusionOk="0" h="217992" w="218271">
                  <a:moveTo>
                    <a:pt x="218271" y="108996"/>
                  </a:moveTo>
                  <a:cubicBezTo>
                    <a:pt x="218271" y="169193"/>
                    <a:pt x="169409" y="217992"/>
                    <a:pt x="109136" y="217992"/>
                  </a:cubicBezTo>
                  <a:cubicBezTo>
                    <a:pt x="48862" y="217992"/>
                    <a:pt x="0" y="169193"/>
                    <a:pt x="0" y="108996"/>
                  </a:cubicBezTo>
                  <a:cubicBezTo>
                    <a:pt x="0" y="48799"/>
                    <a:pt x="48862" y="0"/>
                    <a:pt x="109136" y="0"/>
                  </a:cubicBezTo>
                  <a:cubicBezTo>
                    <a:pt x="169409" y="0"/>
                    <a:pt x="218271" y="48799"/>
                    <a:pt x="218271" y="1089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3"/>
            <p:cNvSpPr/>
            <p:nvPr/>
          </p:nvSpPr>
          <p:spPr>
            <a:xfrm>
              <a:off x="9925084" y="4544270"/>
              <a:ext cx="229184" cy="228891"/>
            </a:xfrm>
            <a:custGeom>
              <a:rect b="b" l="l" r="r" t="t"/>
              <a:pathLst>
                <a:path extrusionOk="0" h="228891" w="229184">
                  <a:moveTo>
                    <a:pt x="229185" y="114446"/>
                  </a:moveTo>
                  <a:cubicBezTo>
                    <a:pt x="229185" y="177653"/>
                    <a:pt x="177880" y="228892"/>
                    <a:pt x="114592" y="228892"/>
                  </a:cubicBezTo>
                  <a:cubicBezTo>
                    <a:pt x="51304" y="228892"/>
                    <a:pt x="0" y="177653"/>
                    <a:pt x="0" y="114446"/>
                  </a:cubicBezTo>
                  <a:cubicBezTo>
                    <a:pt x="0" y="51239"/>
                    <a:pt x="51304" y="0"/>
                    <a:pt x="114592" y="0"/>
                  </a:cubicBezTo>
                  <a:cubicBezTo>
                    <a:pt x="177880" y="0"/>
                    <a:pt x="229185" y="51239"/>
                    <a:pt x="229185" y="114446"/>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 name="Google Shape;42;p3"/>
            <p:cNvSpPr/>
            <p:nvPr/>
          </p:nvSpPr>
          <p:spPr>
            <a:xfrm>
              <a:off x="10099701" y="4729564"/>
              <a:ext cx="109135" cy="108996"/>
            </a:xfrm>
            <a:custGeom>
              <a:rect b="b" l="l" r="r" t="t"/>
              <a:pathLst>
                <a:path extrusionOk="0" h="108996" w="109135">
                  <a:moveTo>
                    <a:pt x="109136" y="54498"/>
                  </a:moveTo>
                  <a:cubicBezTo>
                    <a:pt x="109136" y="84596"/>
                    <a:pt x="84705" y="108996"/>
                    <a:pt x="54568" y="108996"/>
                  </a:cubicBezTo>
                  <a:cubicBezTo>
                    <a:pt x="24431" y="108996"/>
                    <a:pt x="0" y="84596"/>
                    <a:pt x="0" y="54498"/>
                  </a:cubicBezTo>
                  <a:cubicBezTo>
                    <a:pt x="0" y="24400"/>
                    <a:pt x="24431" y="0"/>
                    <a:pt x="54568" y="0"/>
                  </a:cubicBezTo>
                  <a:cubicBezTo>
                    <a:pt x="84705" y="0"/>
                    <a:pt x="109136" y="24400"/>
                    <a:pt x="109136" y="54498"/>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3"/>
            <p:cNvSpPr/>
            <p:nvPr/>
          </p:nvSpPr>
          <p:spPr>
            <a:xfrm>
              <a:off x="8429927" y="4653267"/>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E87722"/>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 name="Google Shape;44;p3"/>
            <p:cNvSpPr/>
            <p:nvPr/>
          </p:nvSpPr>
          <p:spPr>
            <a:xfrm>
              <a:off x="8397186" y="4620568"/>
              <a:ext cx="360147" cy="359687"/>
            </a:xfrm>
            <a:custGeom>
              <a:rect b="b" l="l" r="r" t="t"/>
              <a:pathLst>
                <a:path extrusionOk="0" h="359687" w="360147">
                  <a:moveTo>
                    <a:pt x="360147" y="179844"/>
                  </a:moveTo>
                  <a:cubicBezTo>
                    <a:pt x="360147" y="279169"/>
                    <a:pt x="279526" y="359687"/>
                    <a:pt x="180074" y="359687"/>
                  </a:cubicBezTo>
                  <a:cubicBezTo>
                    <a:pt x="80622" y="359687"/>
                    <a:pt x="0" y="279169"/>
                    <a:pt x="0" y="179844"/>
                  </a:cubicBezTo>
                  <a:cubicBezTo>
                    <a:pt x="0" y="80519"/>
                    <a:pt x="80622" y="0"/>
                    <a:pt x="180074" y="0"/>
                  </a:cubicBezTo>
                  <a:cubicBezTo>
                    <a:pt x="279526" y="0"/>
                    <a:pt x="360147" y="80519"/>
                    <a:pt x="360147" y="179844"/>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3"/>
            <p:cNvSpPr/>
            <p:nvPr/>
          </p:nvSpPr>
          <p:spPr>
            <a:xfrm>
              <a:off x="10372539" y="2015559"/>
              <a:ext cx="742121" cy="752073"/>
            </a:xfrm>
            <a:custGeom>
              <a:rect b="b" l="l" r="r" t="t"/>
              <a:pathLst>
                <a:path extrusionOk="0" h="752073" w="742121">
                  <a:moveTo>
                    <a:pt x="371061" y="0"/>
                  </a:moveTo>
                  <a:cubicBezTo>
                    <a:pt x="576236" y="0"/>
                    <a:pt x="742122" y="167854"/>
                    <a:pt x="742122" y="376037"/>
                  </a:cubicBezTo>
                  <a:cubicBezTo>
                    <a:pt x="742122" y="584219"/>
                    <a:pt x="576236" y="752074"/>
                    <a:pt x="371061" y="752074"/>
                  </a:cubicBezTo>
                  <a:cubicBezTo>
                    <a:pt x="165886" y="752074"/>
                    <a:pt x="0" y="584219"/>
                    <a:pt x="0" y="376037"/>
                  </a:cubicBezTo>
                  <a:cubicBezTo>
                    <a:pt x="0" y="167854"/>
                    <a:pt x="165886" y="0"/>
                    <a:pt x="371061"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3"/>
            <p:cNvSpPr/>
            <p:nvPr/>
          </p:nvSpPr>
          <p:spPr>
            <a:xfrm>
              <a:off x="10448934" y="209185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3"/>
            <p:cNvSpPr/>
            <p:nvPr/>
          </p:nvSpPr>
          <p:spPr>
            <a:xfrm>
              <a:off x="7535015" y="4042888"/>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 name="Google Shape;48;p3"/>
            <p:cNvSpPr/>
            <p:nvPr/>
          </p:nvSpPr>
          <p:spPr>
            <a:xfrm>
              <a:off x="10045133" y="407558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3"/>
            <p:cNvSpPr/>
            <p:nvPr/>
          </p:nvSpPr>
          <p:spPr>
            <a:xfrm>
              <a:off x="8107977" y="192291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3"/>
            <p:cNvSpPr/>
            <p:nvPr/>
          </p:nvSpPr>
          <p:spPr>
            <a:xfrm>
              <a:off x="8686395" y="1334333"/>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3"/>
            <p:cNvSpPr/>
            <p:nvPr/>
          </p:nvSpPr>
          <p:spPr>
            <a:xfrm>
              <a:off x="8337161" y="1606824"/>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3"/>
            <p:cNvSpPr/>
            <p:nvPr/>
          </p:nvSpPr>
          <p:spPr>
            <a:xfrm>
              <a:off x="8719136" y="218450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3"/>
            <p:cNvSpPr/>
            <p:nvPr/>
          </p:nvSpPr>
          <p:spPr>
            <a:xfrm>
              <a:off x="7163954" y="2386146"/>
              <a:ext cx="1025874" cy="1024563"/>
            </a:xfrm>
            <a:custGeom>
              <a:rect b="b" l="l" r="r" t="t"/>
              <a:pathLst>
                <a:path extrusionOk="0" h="1024563" w="1025874">
                  <a:moveTo>
                    <a:pt x="1025874" y="512282"/>
                  </a:moveTo>
                  <a:cubicBezTo>
                    <a:pt x="1025874" y="795208"/>
                    <a:pt x="796225" y="1024564"/>
                    <a:pt x="512937" y="1024564"/>
                  </a:cubicBezTo>
                  <a:cubicBezTo>
                    <a:pt x="229650" y="1024564"/>
                    <a:pt x="0" y="795208"/>
                    <a:pt x="0" y="512282"/>
                  </a:cubicBezTo>
                  <a:cubicBezTo>
                    <a:pt x="0" y="229356"/>
                    <a:pt x="229650" y="0"/>
                    <a:pt x="512937" y="0"/>
                  </a:cubicBezTo>
                  <a:cubicBezTo>
                    <a:pt x="796225" y="0"/>
                    <a:pt x="1025874" y="229356"/>
                    <a:pt x="1025874" y="512282"/>
                  </a:cubicBezTo>
                  <a:close/>
                </a:path>
              </a:pathLst>
            </a:custGeom>
            <a:noFill/>
            <a:ln cap="flat" cmpd="sng" w="109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3"/>
            <p:cNvSpPr/>
            <p:nvPr/>
          </p:nvSpPr>
          <p:spPr>
            <a:xfrm>
              <a:off x="7240349" y="2462444"/>
              <a:ext cx="873084" cy="871969"/>
            </a:xfrm>
            <a:custGeom>
              <a:rect b="b" l="l" r="r" t="t"/>
              <a:pathLst>
                <a:path extrusionOk="0" h="871969" w="873084">
                  <a:moveTo>
                    <a:pt x="873084" y="435985"/>
                  </a:moveTo>
                  <a:cubicBezTo>
                    <a:pt x="873084" y="676772"/>
                    <a:pt x="677638" y="871969"/>
                    <a:pt x="436542" y="871969"/>
                  </a:cubicBezTo>
                  <a:cubicBezTo>
                    <a:pt x="195446" y="871969"/>
                    <a:pt x="0" y="676772"/>
                    <a:pt x="0" y="435985"/>
                  </a:cubicBezTo>
                  <a:cubicBezTo>
                    <a:pt x="0" y="195197"/>
                    <a:pt x="195446" y="0"/>
                    <a:pt x="436542" y="0"/>
                  </a:cubicBezTo>
                  <a:cubicBezTo>
                    <a:pt x="677638" y="0"/>
                    <a:pt x="873084" y="195197"/>
                    <a:pt x="873084" y="435985"/>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3"/>
            <p:cNvSpPr/>
            <p:nvPr/>
          </p:nvSpPr>
          <p:spPr>
            <a:xfrm>
              <a:off x="10416194" y="3007424"/>
              <a:ext cx="1025874" cy="1046363"/>
            </a:xfrm>
            <a:custGeom>
              <a:rect b="b" l="l" r="r" t="t"/>
              <a:pathLst>
                <a:path extrusionOk="0" h="1046363" w="1025874">
                  <a:moveTo>
                    <a:pt x="512937" y="0"/>
                  </a:moveTo>
                  <a:cubicBezTo>
                    <a:pt x="796690" y="0"/>
                    <a:pt x="1025874" y="234342"/>
                    <a:pt x="1025874" y="523182"/>
                  </a:cubicBezTo>
                  <a:cubicBezTo>
                    <a:pt x="1025874" y="812021"/>
                    <a:pt x="796690" y="1046363"/>
                    <a:pt x="512937" y="1046363"/>
                  </a:cubicBezTo>
                  <a:cubicBezTo>
                    <a:pt x="229185" y="1046363"/>
                    <a:pt x="0" y="812021"/>
                    <a:pt x="0" y="523182"/>
                  </a:cubicBezTo>
                  <a:cubicBezTo>
                    <a:pt x="0" y="234342"/>
                    <a:pt x="229185" y="0"/>
                    <a:pt x="512937"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3"/>
            <p:cNvSpPr/>
            <p:nvPr/>
          </p:nvSpPr>
          <p:spPr>
            <a:xfrm>
              <a:off x="10612638" y="3214517"/>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3"/>
            <p:cNvSpPr/>
            <p:nvPr/>
          </p:nvSpPr>
          <p:spPr>
            <a:xfrm>
              <a:off x="9477628" y="1459679"/>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3"/>
            <p:cNvSpPr/>
            <p:nvPr/>
          </p:nvSpPr>
          <p:spPr>
            <a:xfrm>
              <a:off x="10656292" y="3258116"/>
              <a:ext cx="545677" cy="544980"/>
            </a:xfrm>
            <a:custGeom>
              <a:rect b="b" l="l" r="r" t="t"/>
              <a:pathLst>
                <a:path extrusionOk="0" h="544980" w="545677">
                  <a:moveTo>
                    <a:pt x="545678" y="272490"/>
                  </a:moveTo>
                  <a:cubicBezTo>
                    <a:pt x="545678" y="422983"/>
                    <a:pt x="423524" y="544981"/>
                    <a:pt x="272839" y="544981"/>
                  </a:cubicBezTo>
                  <a:cubicBezTo>
                    <a:pt x="122154" y="544981"/>
                    <a:pt x="0" y="422983"/>
                    <a:pt x="0" y="272490"/>
                  </a:cubicBezTo>
                  <a:cubicBezTo>
                    <a:pt x="0" y="121998"/>
                    <a:pt x="122154" y="0"/>
                    <a:pt x="272839" y="0"/>
                  </a:cubicBezTo>
                  <a:cubicBezTo>
                    <a:pt x="423524" y="0"/>
                    <a:pt x="545678" y="121998"/>
                    <a:pt x="545678" y="272490"/>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3"/>
            <p:cNvSpPr/>
            <p:nvPr/>
          </p:nvSpPr>
          <p:spPr>
            <a:xfrm>
              <a:off x="5076191" y="4157334"/>
              <a:ext cx="4079486" cy="2703104"/>
            </a:xfrm>
            <a:custGeom>
              <a:rect b="b" l="l" r="r" t="t"/>
              <a:pathLst>
                <a:path extrusionOk="0" h="2703104" w="4079486">
                  <a:moveTo>
                    <a:pt x="4079487" y="0"/>
                  </a:moveTo>
                  <a:lnTo>
                    <a:pt x="4079487" y="1613143"/>
                  </a:lnTo>
                  <a:cubicBezTo>
                    <a:pt x="4079487" y="2214802"/>
                    <a:pt x="3590560" y="2703105"/>
                    <a:pt x="2988131" y="2703105"/>
                  </a:cubicBezTo>
                  <a:lnTo>
                    <a:pt x="0" y="270310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3"/>
            <p:cNvSpPr/>
            <p:nvPr/>
          </p:nvSpPr>
          <p:spPr>
            <a:xfrm>
              <a:off x="5076191" y="3917542"/>
              <a:ext cx="3970351" cy="2942896"/>
            </a:xfrm>
            <a:custGeom>
              <a:rect b="b" l="l" r="r" t="t"/>
              <a:pathLst>
                <a:path extrusionOk="0" h="2942896" w="3970351">
                  <a:moveTo>
                    <a:pt x="3970351" y="0"/>
                  </a:moveTo>
                  <a:lnTo>
                    <a:pt x="3970351" y="1852935"/>
                  </a:lnTo>
                  <a:cubicBezTo>
                    <a:pt x="3970351" y="2454594"/>
                    <a:pt x="3481424" y="2942897"/>
                    <a:pt x="2878996" y="2942897"/>
                  </a:cubicBezTo>
                  <a:lnTo>
                    <a:pt x="0" y="2942897"/>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3"/>
            <p:cNvSpPr/>
            <p:nvPr/>
          </p:nvSpPr>
          <p:spPr>
            <a:xfrm>
              <a:off x="5076191" y="3972041"/>
              <a:ext cx="4188622" cy="2888398"/>
            </a:xfrm>
            <a:custGeom>
              <a:rect b="b" l="l" r="r" t="t"/>
              <a:pathLst>
                <a:path extrusionOk="0" h="2888398" w="4188622">
                  <a:moveTo>
                    <a:pt x="4188622" y="0"/>
                  </a:moveTo>
                  <a:lnTo>
                    <a:pt x="4188622" y="1798437"/>
                  </a:lnTo>
                  <a:cubicBezTo>
                    <a:pt x="4188622" y="2400096"/>
                    <a:pt x="3699695" y="2888399"/>
                    <a:pt x="3097267" y="2888399"/>
                  </a:cubicBezTo>
                  <a:lnTo>
                    <a:pt x="0" y="2888399"/>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3"/>
            <p:cNvSpPr/>
            <p:nvPr/>
          </p:nvSpPr>
          <p:spPr>
            <a:xfrm>
              <a:off x="5076191" y="4053788"/>
              <a:ext cx="4297757" cy="2806651"/>
            </a:xfrm>
            <a:custGeom>
              <a:rect b="b" l="l" r="r" t="t"/>
              <a:pathLst>
                <a:path extrusionOk="0" h="2806651" w="4297757">
                  <a:moveTo>
                    <a:pt x="4297758" y="0"/>
                  </a:moveTo>
                  <a:lnTo>
                    <a:pt x="4297758" y="1716690"/>
                  </a:lnTo>
                  <a:cubicBezTo>
                    <a:pt x="4297758" y="2318349"/>
                    <a:pt x="3808831" y="2806651"/>
                    <a:pt x="3206402" y="2806651"/>
                  </a:cubicBezTo>
                  <a:lnTo>
                    <a:pt x="0" y="2806651"/>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3"/>
            <p:cNvSpPr/>
            <p:nvPr/>
          </p:nvSpPr>
          <p:spPr>
            <a:xfrm>
              <a:off x="5076191" y="3966591"/>
              <a:ext cx="4406893" cy="2893848"/>
            </a:xfrm>
            <a:custGeom>
              <a:rect b="b" l="l" r="r" t="t"/>
              <a:pathLst>
                <a:path extrusionOk="0" h="2893848" w="4406893">
                  <a:moveTo>
                    <a:pt x="4406894" y="0"/>
                  </a:moveTo>
                  <a:lnTo>
                    <a:pt x="4406894" y="1803887"/>
                  </a:lnTo>
                  <a:cubicBezTo>
                    <a:pt x="4406894" y="2405546"/>
                    <a:pt x="3917966" y="2893848"/>
                    <a:pt x="3315538" y="2893848"/>
                  </a:cubicBezTo>
                  <a:lnTo>
                    <a:pt x="0" y="2893848"/>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3"/>
            <p:cNvSpPr/>
            <p:nvPr/>
          </p:nvSpPr>
          <p:spPr>
            <a:xfrm>
              <a:off x="5076191" y="4140985"/>
              <a:ext cx="4516028" cy="2719454"/>
            </a:xfrm>
            <a:custGeom>
              <a:rect b="b" l="l" r="r" t="t"/>
              <a:pathLst>
                <a:path extrusionOk="0" h="2719454" w="4516028">
                  <a:moveTo>
                    <a:pt x="4516029" y="0"/>
                  </a:moveTo>
                  <a:lnTo>
                    <a:pt x="4516029" y="1629493"/>
                  </a:lnTo>
                  <a:cubicBezTo>
                    <a:pt x="4516029" y="2231152"/>
                    <a:pt x="4027102" y="2719455"/>
                    <a:pt x="3424674" y="2719455"/>
                  </a:cubicBezTo>
                  <a:lnTo>
                    <a:pt x="0" y="271945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3"/>
            <p:cNvSpPr/>
            <p:nvPr/>
          </p:nvSpPr>
          <p:spPr>
            <a:xfrm>
              <a:off x="5750649"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3"/>
            <p:cNvSpPr/>
            <p:nvPr/>
          </p:nvSpPr>
          <p:spPr>
            <a:xfrm>
              <a:off x="7802397"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3"/>
            <p:cNvSpPr/>
            <p:nvPr/>
          </p:nvSpPr>
          <p:spPr>
            <a:xfrm>
              <a:off x="5586946"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3"/>
            <p:cNvSpPr/>
            <p:nvPr/>
          </p:nvSpPr>
          <p:spPr>
            <a:xfrm>
              <a:off x="9112024" y="4985705"/>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3"/>
            <p:cNvSpPr/>
            <p:nvPr/>
          </p:nvSpPr>
          <p:spPr>
            <a:xfrm>
              <a:off x="9363036" y="133433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3"/>
            <p:cNvSpPr/>
            <p:nvPr/>
          </p:nvSpPr>
          <p:spPr>
            <a:xfrm>
              <a:off x="9439430" y="531269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3"/>
            <p:cNvSpPr/>
            <p:nvPr/>
          </p:nvSpPr>
          <p:spPr>
            <a:xfrm>
              <a:off x="10290688" y="4342628"/>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3"/>
            <p:cNvSpPr/>
            <p:nvPr/>
          </p:nvSpPr>
          <p:spPr>
            <a:xfrm>
              <a:off x="9548566" y="4506122"/>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3"/>
            <p:cNvSpPr/>
            <p:nvPr/>
          </p:nvSpPr>
          <p:spPr>
            <a:xfrm>
              <a:off x="11349303" y="3699550"/>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3"/>
            <p:cNvSpPr/>
            <p:nvPr/>
          </p:nvSpPr>
          <p:spPr>
            <a:xfrm>
              <a:off x="9996022" y="362325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3"/>
            <p:cNvSpPr/>
            <p:nvPr/>
          </p:nvSpPr>
          <p:spPr>
            <a:xfrm>
              <a:off x="8577260" y="275128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3"/>
            <p:cNvSpPr/>
            <p:nvPr/>
          </p:nvSpPr>
          <p:spPr>
            <a:xfrm>
              <a:off x="8582716" y="2462444"/>
              <a:ext cx="1506070" cy="1515046"/>
            </a:xfrm>
            <a:custGeom>
              <a:rect b="b" l="l" r="r" t="t"/>
              <a:pathLst>
                <a:path extrusionOk="0" h="1515046" w="1506070">
                  <a:moveTo>
                    <a:pt x="753035" y="0"/>
                  </a:moveTo>
                  <a:cubicBezTo>
                    <a:pt x="1168841" y="0"/>
                    <a:pt x="1506071" y="338978"/>
                    <a:pt x="1506071" y="757523"/>
                  </a:cubicBezTo>
                  <a:cubicBezTo>
                    <a:pt x="1506071" y="1176069"/>
                    <a:pt x="1168841" y="1515047"/>
                    <a:pt x="753035" y="1515047"/>
                  </a:cubicBezTo>
                  <a:cubicBezTo>
                    <a:pt x="337229" y="1515047"/>
                    <a:pt x="0" y="1176069"/>
                    <a:pt x="0" y="757523"/>
                  </a:cubicBezTo>
                  <a:cubicBezTo>
                    <a:pt x="0" y="338978"/>
                    <a:pt x="337229" y="0"/>
                    <a:pt x="753035"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3"/>
            <p:cNvSpPr/>
            <p:nvPr/>
          </p:nvSpPr>
          <p:spPr>
            <a:xfrm>
              <a:off x="7507731" y="2729484"/>
              <a:ext cx="349233" cy="348787"/>
            </a:xfrm>
            <a:custGeom>
              <a:rect b="b" l="l" r="r" t="t"/>
              <a:pathLst>
                <a:path extrusionOk="0" h="348787" w="349233">
                  <a:moveTo>
                    <a:pt x="349234" y="174394"/>
                  </a:moveTo>
                  <a:cubicBezTo>
                    <a:pt x="349234" y="270709"/>
                    <a:pt x="271055" y="348788"/>
                    <a:pt x="174617" y="348788"/>
                  </a:cubicBezTo>
                  <a:cubicBezTo>
                    <a:pt x="78179" y="348788"/>
                    <a:pt x="0" y="270709"/>
                    <a:pt x="0" y="174394"/>
                  </a:cubicBezTo>
                  <a:cubicBezTo>
                    <a:pt x="0" y="78079"/>
                    <a:pt x="78179" y="0"/>
                    <a:pt x="174617" y="0"/>
                  </a:cubicBezTo>
                  <a:cubicBezTo>
                    <a:pt x="271055" y="0"/>
                    <a:pt x="349234" y="78079"/>
                    <a:pt x="349234" y="174394"/>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3"/>
            <p:cNvSpPr/>
            <p:nvPr/>
          </p:nvSpPr>
          <p:spPr>
            <a:xfrm>
              <a:off x="7480447" y="2702235"/>
              <a:ext cx="403801" cy="403285"/>
            </a:xfrm>
            <a:custGeom>
              <a:rect b="b" l="l" r="r" t="t"/>
              <a:pathLst>
                <a:path extrusionOk="0" h="403285" w="403801">
                  <a:moveTo>
                    <a:pt x="403802" y="201643"/>
                  </a:moveTo>
                  <a:cubicBezTo>
                    <a:pt x="403802" y="313007"/>
                    <a:pt x="313407" y="403286"/>
                    <a:pt x="201901" y="403286"/>
                  </a:cubicBezTo>
                  <a:cubicBezTo>
                    <a:pt x="90394" y="403286"/>
                    <a:pt x="0" y="313007"/>
                    <a:pt x="0" y="201643"/>
                  </a:cubicBezTo>
                  <a:cubicBezTo>
                    <a:pt x="0" y="90279"/>
                    <a:pt x="90394" y="0"/>
                    <a:pt x="201901" y="0"/>
                  </a:cubicBezTo>
                  <a:cubicBezTo>
                    <a:pt x="313407" y="0"/>
                    <a:pt x="403802" y="90279"/>
                    <a:pt x="403802" y="201643"/>
                  </a:cubicBezTo>
                  <a:close/>
                </a:path>
              </a:pathLst>
            </a:custGeom>
            <a:noFill/>
            <a:ln cap="flat" cmpd="sng" w="10900">
              <a:solidFill>
                <a:srgbClr val="12274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3"/>
            <p:cNvSpPr/>
            <p:nvPr/>
          </p:nvSpPr>
          <p:spPr>
            <a:xfrm>
              <a:off x="9892159" y="3272558"/>
              <a:ext cx="55843" cy="53135"/>
            </a:xfrm>
            <a:custGeom>
              <a:rect b="b" l="l" r="r" t="t"/>
              <a:pathLst>
                <a:path extrusionOk="0" h="53135" w="55843">
                  <a:moveTo>
                    <a:pt x="53661" y="10627"/>
                  </a:moveTo>
                  <a:lnTo>
                    <a:pt x="53661" y="10627"/>
                  </a:lnTo>
                  <a:cubicBezTo>
                    <a:pt x="51478" y="10627"/>
                    <a:pt x="47112" y="12807"/>
                    <a:pt x="44930" y="11717"/>
                  </a:cubicBezTo>
                  <a:cubicBezTo>
                    <a:pt x="43838" y="11717"/>
                    <a:pt x="44930" y="8447"/>
                    <a:pt x="44930" y="8447"/>
                  </a:cubicBezTo>
                  <a:lnTo>
                    <a:pt x="10007" y="8447"/>
                  </a:lnTo>
                  <a:cubicBezTo>
                    <a:pt x="7824" y="8447"/>
                    <a:pt x="7824" y="21527"/>
                    <a:pt x="10007" y="21527"/>
                  </a:cubicBezTo>
                  <a:lnTo>
                    <a:pt x="43838" y="21527"/>
                  </a:lnTo>
                  <a:cubicBezTo>
                    <a:pt x="48204" y="21527"/>
                    <a:pt x="52569" y="28066"/>
                    <a:pt x="54752" y="32426"/>
                  </a:cubicBezTo>
                  <a:lnTo>
                    <a:pt x="54752" y="42236"/>
                  </a:lnTo>
                  <a:cubicBezTo>
                    <a:pt x="51478" y="49866"/>
                    <a:pt x="49295" y="52046"/>
                    <a:pt x="40565" y="53136"/>
                  </a:cubicBezTo>
                  <a:cubicBezTo>
                    <a:pt x="34016" y="53136"/>
                    <a:pt x="13281" y="53136"/>
                    <a:pt x="7824" y="52046"/>
                  </a:cubicBezTo>
                  <a:cubicBezTo>
                    <a:pt x="3458" y="49866"/>
                    <a:pt x="-907" y="45506"/>
                    <a:pt x="184" y="40056"/>
                  </a:cubicBezTo>
                  <a:cubicBezTo>
                    <a:pt x="2367" y="40056"/>
                    <a:pt x="5641" y="40056"/>
                    <a:pt x="7824" y="40056"/>
                  </a:cubicBezTo>
                  <a:cubicBezTo>
                    <a:pt x="7824" y="40056"/>
                    <a:pt x="7824" y="44416"/>
                    <a:pt x="11098" y="44416"/>
                  </a:cubicBezTo>
                  <a:lnTo>
                    <a:pt x="42747" y="44416"/>
                  </a:lnTo>
                  <a:cubicBezTo>
                    <a:pt x="44930" y="44416"/>
                    <a:pt x="44930" y="30246"/>
                    <a:pt x="42747" y="30246"/>
                  </a:cubicBezTo>
                  <a:lnTo>
                    <a:pt x="7824" y="30246"/>
                  </a:lnTo>
                  <a:cubicBezTo>
                    <a:pt x="-907" y="30246"/>
                    <a:pt x="-4181" y="4087"/>
                    <a:pt x="7824" y="817"/>
                  </a:cubicBezTo>
                  <a:cubicBezTo>
                    <a:pt x="11098" y="-272"/>
                    <a:pt x="41656" y="-272"/>
                    <a:pt x="46021" y="817"/>
                  </a:cubicBezTo>
                  <a:cubicBezTo>
                    <a:pt x="51478" y="1907"/>
                    <a:pt x="53661" y="7357"/>
                    <a:pt x="55843" y="11717"/>
                  </a:cubicBezTo>
                  <a:lnTo>
                    <a:pt x="55843" y="117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3"/>
            <p:cNvSpPr/>
            <p:nvPr/>
          </p:nvSpPr>
          <p:spPr>
            <a:xfrm>
              <a:off x="9450344" y="3124050"/>
              <a:ext cx="113501" cy="111176"/>
            </a:xfrm>
            <a:custGeom>
              <a:rect b="b" l="l" r="r" t="t"/>
              <a:pathLst>
                <a:path extrusionOk="0" h="111176" w="113501">
                  <a:moveTo>
                    <a:pt x="87308" y="42509"/>
                  </a:moveTo>
                  <a:lnTo>
                    <a:pt x="87308" y="27249"/>
                  </a:lnTo>
                  <a:lnTo>
                    <a:pt x="2183" y="27249"/>
                  </a:lnTo>
                  <a:cubicBezTo>
                    <a:pt x="2183" y="27249"/>
                    <a:pt x="0" y="26159"/>
                    <a:pt x="0" y="25069"/>
                  </a:cubicBezTo>
                  <a:lnTo>
                    <a:pt x="0" y="2180"/>
                  </a:lnTo>
                  <a:cubicBezTo>
                    <a:pt x="0" y="2180"/>
                    <a:pt x="2183" y="0"/>
                    <a:pt x="2183" y="0"/>
                  </a:cubicBezTo>
                  <a:lnTo>
                    <a:pt x="89491" y="0"/>
                  </a:lnTo>
                  <a:cubicBezTo>
                    <a:pt x="91674" y="0"/>
                    <a:pt x="99313" y="3270"/>
                    <a:pt x="101496" y="4360"/>
                  </a:cubicBezTo>
                  <a:cubicBezTo>
                    <a:pt x="104770" y="6540"/>
                    <a:pt x="113501" y="16349"/>
                    <a:pt x="113501" y="20709"/>
                  </a:cubicBezTo>
                  <a:lnTo>
                    <a:pt x="113501" y="108996"/>
                  </a:lnTo>
                  <a:cubicBezTo>
                    <a:pt x="113501" y="108996"/>
                    <a:pt x="111318" y="111176"/>
                    <a:pt x="111318" y="111176"/>
                  </a:cubicBezTo>
                  <a:lnTo>
                    <a:pt x="25101" y="111176"/>
                  </a:lnTo>
                  <a:cubicBezTo>
                    <a:pt x="20736" y="111176"/>
                    <a:pt x="12005" y="106816"/>
                    <a:pt x="8731" y="103546"/>
                  </a:cubicBezTo>
                  <a:cubicBezTo>
                    <a:pt x="5457" y="100276"/>
                    <a:pt x="0" y="90467"/>
                    <a:pt x="0" y="86107"/>
                  </a:cubicBezTo>
                  <a:lnTo>
                    <a:pt x="0" y="43598"/>
                  </a:lnTo>
                  <a:cubicBezTo>
                    <a:pt x="0" y="43598"/>
                    <a:pt x="2183" y="41419"/>
                    <a:pt x="2183" y="41419"/>
                  </a:cubicBezTo>
                  <a:lnTo>
                    <a:pt x="88400" y="41419"/>
                  </a:lnTo>
                  <a:close/>
                  <a:moveTo>
                    <a:pt x="87308" y="69758"/>
                  </a:moveTo>
                  <a:lnTo>
                    <a:pt x="26193" y="69758"/>
                  </a:lnTo>
                  <a:lnTo>
                    <a:pt x="26193" y="85017"/>
                  </a:lnTo>
                  <a:lnTo>
                    <a:pt x="87308" y="85017"/>
                  </a:lnTo>
                  <a:lnTo>
                    <a:pt x="87308" y="69758"/>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3"/>
            <p:cNvSpPr/>
            <p:nvPr/>
          </p:nvSpPr>
          <p:spPr>
            <a:xfrm>
              <a:off x="9675709" y="3124323"/>
              <a:ext cx="115138" cy="111993"/>
            </a:xfrm>
            <a:custGeom>
              <a:rect b="b" l="l" r="r" t="t"/>
              <a:pathLst>
                <a:path extrusionOk="0" h="111993" w="115138">
                  <a:moveTo>
                    <a:pt x="28921" y="69485"/>
                  </a:moveTo>
                  <a:lnTo>
                    <a:pt x="28921" y="84745"/>
                  </a:lnTo>
                  <a:lnTo>
                    <a:pt x="112956" y="84745"/>
                  </a:lnTo>
                  <a:cubicBezTo>
                    <a:pt x="112956" y="84745"/>
                    <a:pt x="115138" y="85835"/>
                    <a:pt x="115138" y="86924"/>
                  </a:cubicBezTo>
                  <a:lnTo>
                    <a:pt x="115138" y="109814"/>
                  </a:lnTo>
                  <a:cubicBezTo>
                    <a:pt x="115138" y="109814"/>
                    <a:pt x="112956" y="111994"/>
                    <a:pt x="112956" y="111994"/>
                  </a:cubicBezTo>
                  <a:lnTo>
                    <a:pt x="25647" y="111994"/>
                  </a:lnTo>
                  <a:cubicBezTo>
                    <a:pt x="23464" y="111994"/>
                    <a:pt x="15825" y="107634"/>
                    <a:pt x="13642" y="106544"/>
                  </a:cubicBezTo>
                  <a:cubicBezTo>
                    <a:pt x="7094" y="102184"/>
                    <a:pt x="2729" y="94554"/>
                    <a:pt x="1637" y="86924"/>
                  </a:cubicBezTo>
                  <a:cubicBezTo>
                    <a:pt x="-546" y="73845"/>
                    <a:pt x="-546" y="38966"/>
                    <a:pt x="1637" y="25887"/>
                  </a:cubicBezTo>
                  <a:cubicBezTo>
                    <a:pt x="3820" y="12807"/>
                    <a:pt x="13642" y="1907"/>
                    <a:pt x="27830" y="818"/>
                  </a:cubicBezTo>
                  <a:cubicBezTo>
                    <a:pt x="42017" y="-273"/>
                    <a:pt x="75849" y="-273"/>
                    <a:pt x="90037" y="818"/>
                  </a:cubicBezTo>
                  <a:cubicBezTo>
                    <a:pt x="98768" y="818"/>
                    <a:pt x="107499" y="7357"/>
                    <a:pt x="111864" y="14987"/>
                  </a:cubicBezTo>
                  <a:cubicBezTo>
                    <a:pt x="111864" y="16077"/>
                    <a:pt x="115138" y="22617"/>
                    <a:pt x="115138" y="23707"/>
                  </a:cubicBezTo>
                  <a:lnTo>
                    <a:pt x="115138" y="68395"/>
                  </a:lnTo>
                  <a:cubicBezTo>
                    <a:pt x="115138" y="68395"/>
                    <a:pt x="112956" y="70575"/>
                    <a:pt x="112956" y="70575"/>
                  </a:cubicBezTo>
                  <a:lnTo>
                    <a:pt x="28921" y="70575"/>
                  </a:lnTo>
                  <a:close/>
                  <a:moveTo>
                    <a:pt x="90037" y="26977"/>
                  </a:moveTo>
                  <a:lnTo>
                    <a:pt x="28921" y="26977"/>
                  </a:lnTo>
                  <a:lnTo>
                    <a:pt x="28921" y="42236"/>
                  </a:lnTo>
                  <a:lnTo>
                    <a:pt x="90037" y="42236"/>
                  </a:lnTo>
                  <a:lnTo>
                    <a:pt x="90037" y="2697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3"/>
            <p:cNvSpPr/>
            <p:nvPr/>
          </p:nvSpPr>
          <p:spPr>
            <a:xfrm>
              <a:off x="9065815" y="3125578"/>
              <a:ext cx="114589" cy="111389"/>
            </a:xfrm>
            <a:custGeom>
              <a:rect b="b" l="l" r="r" t="t"/>
              <a:pathLst>
                <a:path extrusionOk="0" h="111389" w="114589">
                  <a:moveTo>
                    <a:pt x="87680" y="25721"/>
                  </a:moveTo>
                  <a:lnTo>
                    <a:pt x="26564" y="25721"/>
                  </a:lnTo>
                  <a:lnTo>
                    <a:pt x="26564" y="40981"/>
                  </a:lnTo>
                  <a:lnTo>
                    <a:pt x="90954" y="40981"/>
                  </a:lnTo>
                  <a:cubicBezTo>
                    <a:pt x="90954" y="40981"/>
                    <a:pt x="97502" y="43160"/>
                    <a:pt x="98594" y="44250"/>
                  </a:cubicBezTo>
                  <a:cubicBezTo>
                    <a:pt x="113873" y="50790"/>
                    <a:pt x="116055" y="68230"/>
                    <a:pt x="113873" y="83489"/>
                  </a:cubicBezTo>
                  <a:cubicBezTo>
                    <a:pt x="111690" y="100928"/>
                    <a:pt x="102959" y="109648"/>
                    <a:pt x="85498" y="110738"/>
                  </a:cubicBezTo>
                  <a:cubicBezTo>
                    <a:pt x="73493" y="111828"/>
                    <a:pt x="28747" y="111828"/>
                    <a:pt x="17833" y="108558"/>
                  </a:cubicBezTo>
                  <a:cubicBezTo>
                    <a:pt x="5828" y="104198"/>
                    <a:pt x="-1811" y="91119"/>
                    <a:pt x="372" y="78039"/>
                  </a:cubicBezTo>
                  <a:lnTo>
                    <a:pt x="24382" y="78039"/>
                  </a:lnTo>
                  <a:cubicBezTo>
                    <a:pt x="26564" y="78039"/>
                    <a:pt x="25473" y="84579"/>
                    <a:pt x="26564" y="84579"/>
                  </a:cubicBezTo>
                  <a:lnTo>
                    <a:pt x="87680" y="84579"/>
                  </a:lnTo>
                  <a:lnTo>
                    <a:pt x="87680" y="69319"/>
                  </a:lnTo>
                  <a:lnTo>
                    <a:pt x="23290" y="69319"/>
                  </a:lnTo>
                  <a:cubicBezTo>
                    <a:pt x="16742" y="69319"/>
                    <a:pt x="6920" y="60600"/>
                    <a:pt x="3646" y="55150"/>
                  </a:cubicBezTo>
                  <a:cubicBezTo>
                    <a:pt x="-720" y="47520"/>
                    <a:pt x="-720" y="28991"/>
                    <a:pt x="1463" y="20271"/>
                  </a:cubicBezTo>
                  <a:cubicBezTo>
                    <a:pt x="4737" y="8282"/>
                    <a:pt x="16742" y="1742"/>
                    <a:pt x="27655" y="652"/>
                  </a:cubicBezTo>
                  <a:cubicBezTo>
                    <a:pt x="40752" y="-438"/>
                    <a:pt x="85498" y="-438"/>
                    <a:pt x="95320" y="2832"/>
                  </a:cubicBezTo>
                  <a:cubicBezTo>
                    <a:pt x="100776" y="5012"/>
                    <a:pt x="106233" y="9372"/>
                    <a:pt x="109507" y="14821"/>
                  </a:cubicBezTo>
                  <a:cubicBezTo>
                    <a:pt x="110599" y="17001"/>
                    <a:pt x="114964" y="32261"/>
                    <a:pt x="110599" y="32261"/>
                  </a:cubicBezTo>
                  <a:lnTo>
                    <a:pt x="87680" y="32261"/>
                  </a:lnTo>
                  <a:cubicBezTo>
                    <a:pt x="86589" y="32261"/>
                    <a:pt x="85498" y="27901"/>
                    <a:pt x="85498" y="25721"/>
                  </a:cubicBezTo>
                  <a:lnTo>
                    <a:pt x="85498" y="25721"/>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3"/>
            <p:cNvSpPr/>
            <p:nvPr/>
          </p:nvSpPr>
          <p:spPr>
            <a:xfrm>
              <a:off x="9320473" y="3124050"/>
              <a:ext cx="112409" cy="112918"/>
            </a:xfrm>
            <a:custGeom>
              <a:rect b="b" l="l" r="r" t="t"/>
              <a:pathLst>
                <a:path extrusionOk="0" h="112918" w="112409">
                  <a:moveTo>
                    <a:pt x="25101" y="85017"/>
                  </a:moveTo>
                  <a:lnTo>
                    <a:pt x="86217" y="85017"/>
                  </a:lnTo>
                  <a:lnTo>
                    <a:pt x="86217" y="0"/>
                  </a:lnTo>
                  <a:lnTo>
                    <a:pt x="110227" y="0"/>
                  </a:lnTo>
                  <a:cubicBezTo>
                    <a:pt x="110227" y="0"/>
                    <a:pt x="112409" y="1090"/>
                    <a:pt x="112409" y="2180"/>
                  </a:cubicBezTo>
                  <a:lnTo>
                    <a:pt x="112409" y="89377"/>
                  </a:lnTo>
                  <a:cubicBezTo>
                    <a:pt x="112409" y="89377"/>
                    <a:pt x="109136" y="97007"/>
                    <a:pt x="109136" y="98097"/>
                  </a:cubicBezTo>
                  <a:cubicBezTo>
                    <a:pt x="105861" y="103546"/>
                    <a:pt x="100405" y="107906"/>
                    <a:pt x="94948" y="110086"/>
                  </a:cubicBezTo>
                  <a:cubicBezTo>
                    <a:pt x="85126" y="113356"/>
                    <a:pt x="40380" y="113356"/>
                    <a:pt x="27284" y="112266"/>
                  </a:cubicBezTo>
                  <a:cubicBezTo>
                    <a:pt x="17462" y="112266"/>
                    <a:pt x="7639" y="106816"/>
                    <a:pt x="3274" y="97007"/>
                  </a:cubicBezTo>
                  <a:cubicBezTo>
                    <a:pt x="3274" y="95917"/>
                    <a:pt x="0" y="89377"/>
                    <a:pt x="0" y="89377"/>
                  </a:cubicBezTo>
                  <a:lnTo>
                    <a:pt x="0" y="2180"/>
                  </a:lnTo>
                  <a:cubicBezTo>
                    <a:pt x="0" y="2180"/>
                    <a:pt x="2183" y="0"/>
                    <a:pt x="2183" y="0"/>
                  </a:cubicBezTo>
                  <a:lnTo>
                    <a:pt x="25101" y="0"/>
                  </a:lnTo>
                  <a:cubicBezTo>
                    <a:pt x="25101" y="0"/>
                    <a:pt x="27284" y="1090"/>
                    <a:pt x="27284" y="2180"/>
                  </a:cubicBezTo>
                  <a:lnTo>
                    <a:pt x="27284" y="85017"/>
                  </a:lnTo>
                  <a:lnTo>
                    <a:pt x="27284" y="850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3"/>
            <p:cNvSpPr/>
            <p:nvPr/>
          </p:nvSpPr>
          <p:spPr>
            <a:xfrm>
              <a:off x="9578033" y="3124050"/>
              <a:ext cx="89491" cy="112266"/>
            </a:xfrm>
            <a:custGeom>
              <a:rect b="b" l="l" r="r" t="t"/>
              <a:pathLst>
                <a:path extrusionOk="0" h="112266" w="89491">
                  <a:moveTo>
                    <a:pt x="26192" y="27249"/>
                  </a:moveTo>
                  <a:lnTo>
                    <a:pt x="26192" y="112266"/>
                  </a:lnTo>
                  <a:lnTo>
                    <a:pt x="2183" y="112266"/>
                  </a:lnTo>
                  <a:cubicBezTo>
                    <a:pt x="2183" y="112266"/>
                    <a:pt x="0" y="111176"/>
                    <a:pt x="0" y="110086"/>
                  </a:cubicBezTo>
                  <a:lnTo>
                    <a:pt x="0" y="22889"/>
                  </a:lnTo>
                  <a:cubicBezTo>
                    <a:pt x="0" y="14170"/>
                    <a:pt x="15279" y="0"/>
                    <a:pt x="24010" y="0"/>
                  </a:cubicBezTo>
                  <a:lnTo>
                    <a:pt x="87308" y="0"/>
                  </a:lnTo>
                  <a:cubicBezTo>
                    <a:pt x="87308" y="0"/>
                    <a:pt x="89491" y="1090"/>
                    <a:pt x="89491" y="2180"/>
                  </a:cubicBezTo>
                  <a:lnTo>
                    <a:pt x="89491" y="25069"/>
                  </a:lnTo>
                  <a:cubicBezTo>
                    <a:pt x="89491" y="25069"/>
                    <a:pt x="87308" y="27249"/>
                    <a:pt x="87308" y="27249"/>
                  </a:cubicBezTo>
                  <a:lnTo>
                    <a:pt x="26192" y="2724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3"/>
            <p:cNvSpPr/>
            <p:nvPr/>
          </p:nvSpPr>
          <p:spPr>
            <a:xfrm>
              <a:off x="9579124" y="3272285"/>
              <a:ext cx="88494" cy="54498"/>
            </a:xfrm>
            <a:custGeom>
              <a:rect b="b" l="l" r="r" t="t"/>
              <a:pathLst>
                <a:path extrusionOk="0" h="54498" w="88494">
                  <a:moveTo>
                    <a:pt x="7640" y="0"/>
                  </a:moveTo>
                  <a:cubicBezTo>
                    <a:pt x="8731" y="1090"/>
                    <a:pt x="18553" y="31609"/>
                    <a:pt x="20736" y="35969"/>
                  </a:cubicBezTo>
                  <a:cubicBezTo>
                    <a:pt x="22919" y="35969"/>
                    <a:pt x="22919" y="35969"/>
                    <a:pt x="22919" y="34879"/>
                  </a:cubicBezTo>
                  <a:cubicBezTo>
                    <a:pt x="25101" y="30519"/>
                    <a:pt x="36015" y="1090"/>
                    <a:pt x="37106" y="0"/>
                  </a:cubicBezTo>
                  <a:cubicBezTo>
                    <a:pt x="37106" y="0"/>
                    <a:pt x="48020" y="0"/>
                    <a:pt x="49111" y="2180"/>
                  </a:cubicBezTo>
                  <a:lnTo>
                    <a:pt x="65481" y="38149"/>
                  </a:lnTo>
                  <a:lnTo>
                    <a:pt x="79669" y="1090"/>
                  </a:lnTo>
                  <a:cubicBezTo>
                    <a:pt x="80761" y="-1090"/>
                    <a:pt x="89491" y="0"/>
                    <a:pt x="88400" y="4360"/>
                  </a:cubicBezTo>
                  <a:lnTo>
                    <a:pt x="69847" y="52318"/>
                  </a:lnTo>
                  <a:cubicBezTo>
                    <a:pt x="67664" y="54498"/>
                    <a:pt x="63298" y="53408"/>
                    <a:pt x="62207" y="52318"/>
                  </a:cubicBezTo>
                  <a:lnTo>
                    <a:pt x="43654" y="13080"/>
                  </a:lnTo>
                  <a:cubicBezTo>
                    <a:pt x="41471" y="13080"/>
                    <a:pt x="29467" y="51228"/>
                    <a:pt x="24010" y="54498"/>
                  </a:cubicBezTo>
                  <a:lnTo>
                    <a:pt x="19644" y="54498"/>
                  </a:lnTo>
                  <a:cubicBezTo>
                    <a:pt x="12005" y="37059"/>
                    <a:pt x="4366" y="19619"/>
                    <a:pt x="0" y="1090"/>
                  </a:cubicBezTo>
                  <a:cubicBezTo>
                    <a:pt x="2183" y="1090"/>
                    <a:pt x="7640" y="1090"/>
                    <a:pt x="8731" y="1090"/>
                  </a:cubicBezTo>
                  <a:lnTo>
                    <a:pt x="873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3"/>
            <p:cNvSpPr/>
            <p:nvPr/>
          </p:nvSpPr>
          <p:spPr>
            <a:xfrm>
              <a:off x="9327021" y="3272285"/>
              <a:ext cx="54709" cy="54013"/>
            </a:xfrm>
            <a:custGeom>
              <a:rect b="b" l="l" r="r" t="t"/>
              <a:pathLst>
                <a:path extrusionOk="0" h="54013" w="54709">
                  <a:moveTo>
                    <a:pt x="8731" y="30519"/>
                  </a:moveTo>
                  <a:cubicBezTo>
                    <a:pt x="-2183" y="28339"/>
                    <a:pt x="-4366" y="2180"/>
                    <a:pt x="10914" y="0"/>
                  </a:cubicBezTo>
                  <a:cubicBezTo>
                    <a:pt x="16370" y="0"/>
                    <a:pt x="40380" y="0"/>
                    <a:pt x="45837" y="0"/>
                  </a:cubicBezTo>
                  <a:cubicBezTo>
                    <a:pt x="50202" y="1090"/>
                    <a:pt x="55659" y="6540"/>
                    <a:pt x="54568" y="11989"/>
                  </a:cubicBezTo>
                  <a:cubicBezTo>
                    <a:pt x="52385" y="11989"/>
                    <a:pt x="46928" y="11989"/>
                    <a:pt x="45837" y="11989"/>
                  </a:cubicBezTo>
                  <a:cubicBezTo>
                    <a:pt x="45837" y="11989"/>
                    <a:pt x="45837" y="8720"/>
                    <a:pt x="45837" y="8720"/>
                  </a:cubicBezTo>
                  <a:lnTo>
                    <a:pt x="10914" y="8720"/>
                  </a:lnTo>
                  <a:cubicBezTo>
                    <a:pt x="8731" y="8720"/>
                    <a:pt x="8731" y="21799"/>
                    <a:pt x="10914" y="21799"/>
                  </a:cubicBezTo>
                  <a:lnTo>
                    <a:pt x="44745" y="21799"/>
                  </a:lnTo>
                  <a:cubicBezTo>
                    <a:pt x="55659" y="21799"/>
                    <a:pt x="56750" y="44688"/>
                    <a:pt x="50202" y="50138"/>
                  </a:cubicBezTo>
                  <a:cubicBezTo>
                    <a:pt x="44745" y="54498"/>
                    <a:pt x="19644" y="54498"/>
                    <a:pt x="12005" y="53408"/>
                  </a:cubicBezTo>
                  <a:cubicBezTo>
                    <a:pt x="6548" y="53408"/>
                    <a:pt x="1091" y="47958"/>
                    <a:pt x="0" y="42508"/>
                  </a:cubicBezTo>
                  <a:cubicBezTo>
                    <a:pt x="0" y="39239"/>
                    <a:pt x="6548" y="40329"/>
                    <a:pt x="7639" y="40329"/>
                  </a:cubicBezTo>
                  <a:cubicBezTo>
                    <a:pt x="7639" y="40329"/>
                    <a:pt x="7639" y="44688"/>
                    <a:pt x="10914" y="44688"/>
                  </a:cubicBezTo>
                  <a:lnTo>
                    <a:pt x="42563" y="44688"/>
                  </a:lnTo>
                  <a:cubicBezTo>
                    <a:pt x="44745" y="44688"/>
                    <a:pt x="44745" y="30519"/>
                    <a:pt x="42563" y="30519"/>
                  </a:cubicBezTo>
                  <a:cubicBezTo>
                    <a:pt x="33832" y="30519"/>
                    <a:pt x="14188" y="31609"/>
                    <a:pt x="7639" y="30519"/>
                  </a:cubicBezTo>
                  <a:lnTo>
                    <a:pt x="7639" y="3051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3"/>
            <p:cNvSpPr/>
            <p:nvPr/>
          </p:nvSpPr>
          <p:spPr>
            <a:xfrm>
              <a:off x="9403689" y="3271468"/>
              <a:ext cx="55113" cy="54314"/>
            </a:xfrm>
            <a:custGeom>
              <a:rect b="b" l="l" r="r" t="t"/>
              <a:pathLst>
                <a:path extrusionOk="0" h="54314" w="55113">
                  <a:moveTo>
                    <a:pt x="51021" y="49866"/>
                  </a:moveTo>
                  <a:cubicBezTo>
                    <a:pt x="45564" y="55316"/>
                    <a:pt x="20463" y="54226"/>
                    <a:pt x="12823" y="54226"/>
                  </a:cubicBezTo>
                  <a:cubicBezTo>
                    <a:pt x="8458" y="54226"/>
                    <a:pt x="1910" y="52046"/>
                    <a:pt x="818" y="46596"/>
                  </a:cubicBezTo>
                  <a:cubicBezTo>
                    <a:pt x="-273" y="42236"/>
                    <a:pt x="-273" y="16077"/>
                    <a:pt x="818" y="10627"/>
                  </a:cubicBezTo>
                  <a:cubicBezTo>
                    <a:pt x="818" y="6267"/>
                    <a:pt x="4093" y="1907"/>
                    <a:pt x="8458" y="818"/>
                  </a:cubicBezTo>
                  <a:cubicBezTo>
                    <a:pt x="12823" y="-273"/>
                    <a:pt x="39016" y="-273"/>
                    <a:pt x="44473" y="818"/>
                  </a:cubicBezTo>
                  <a:cubicBezTo>
                    <a:pt x="48838" y="818"/>
                    <a:pt x="53203" y="4087"/>
                    <a:pt x="54295" y="8447"/>
                  </a:cubicBezTo>
                  <a:cubicBezTo>
                    <a:pt x="55386" y="12807"/>
                    <a:pt x="55386" y="37876"/>
                    <a:pt x="54295" y="43326"/>
                  </a:cubicBezTo>
                  <a:cubicBezTo>
                    <a:pt x="54295" y="45506"/>
                    <a:pt x="53203" y="48776"/>
                    <a:pt x="51021" y="50956"/>
                  </a:cubicBezTo>
                  <a:lnTo>
                    <a:pt x="51021" y="50956"/>
                  </a:lnTo>
                  <a:close/>
                  <a:moveTo>
                    <a:pt x="44473" y="44416"/>
                  </a:moveTo>
                  <a:lnTo>
                    <a:pt x="44473" y="10627"/>
                  </a:lnTo>
                  <a:cubicBezTo>
                    <a:pt x="44473" y="10627"/>
                    <a:pt x="42290" y="8447"/>
                    <a:pt x="42290" y="8447"/>
                  </a:cubicBezTo>
                  <a:lnTo>
                    <a:pt x="7367" y="8447"/>
                  </a:lnTo>
                  <a:lnTo>
                    <a:pt x="7367" y="43326"/>
                  </a:lnTo>
                  <a:cubicBezTo>
                    <a:pt x="7367" y="43326"/>
                    <a:pt x="9549" y="45506"/>
                    <a:pt x="9549" y="45506"/>
                  </a:cubicBezTo>
                  <a:lnTo>
                    <a:pt x="41199" y="45506"/>
                  </a:lnTo>
                  <a:cubicBezTo>
                    <a:pt x="41199" y="45506"/>
                    <a:pt x="43381" y="44416"/>
                    <a:pt x="44473" y="44416"/>
                  </a:cubicBezTo>
                  <a:lnTo>
                    <a:pt x="44473"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3"/>
            <p:cNvSpPr/>
            <p:nvPr/>
          </p:nvSpPr>
          <p:spPr>
            <a:xfrm>
              <a:off x="9686349" y="3271468"/>
              <a:ext cx="55113" cy="54314"/>
            </a:xfrm>
            <a:custGeom>
              <a:rect b="b" l="l" r="r" t="t"/>
              <a:pathLst>
                <a:path extrusionOk="0" h="54314" w="55113">
                  <a:moveTo>
                    <a:pt x="51021" y="49866"/>
                  </a:moveTo>
                  <a:cubicBezTo>
                    <a:pt x="45564" y="55316"/>
                    <a:pt x="20463" y="54226"/>
                    <a:pt x="12823" y="54226"/>
                  </a:cubicBezTo>
                  <a:cubicBezTo>
                    <a:pt x="8458" y="54226"/>
                    <a:pt x="1910" y="52046"/>
                    <a:pt x="819" y="46596"/>
                  </a:cubicBezTo>
                  <a:cubicBezTo>
                    <a:pt x="-273" y="42236"/>
                    <a:pt x="-273" y="16077"/>
                    <a:pt x="819" y="10627"/>
                  </a:cubicBezTo>
                  <a:cubicBezTo>
                    <a:pt x="819" y="6267"/>
                    <a:pt x="4093" y="1907"/>
                    <a:pt x="8458" y="818"/>
                  </a:cubicBezTo>
                  <a:cubicBezTo>
                    <a:pt x="12823" y="-273"/>
                    <a:pt x="39016" y="-273"/>
                    <a:pt x="44473" y="818"/>
                  </a:cubicBezTo>
                  <a:cubicBezTo>
                    <a:pt x="48838" y="818"/>
                    <a:pt x="53204" y="4087"/>
                    <a:pt x="54295" y="8447"/>
                  </a:cubicBezTo>
                  <a:cubicBezTo>
                    <a:pt x="55387" y="12807"/>
                    <a:pt x="55387" y="37876"/>
                    <a:pt x="54295" y="43326"/>
                  </a:cubicBezTo>
                  <a:cubicBezTo>
                    <a:pt x="54295" y="45506"/>
                    <a:pt x="53204" y="48776"/>
                    <a:pt x="51021" y="50956"/>
                  </a:cubicBezTo>
                  <a:lnTo>
                    <a:pt x="51021" y="50956"/>
                  </a:lnTo>
                  <a:close/>
                  <a:moveTo>
                    <a:pt x="45564" y="44416"/>
                  </a:moveTo>
                  <a:lnTo>
                    <a:pt x="45564" y="10627"/>
                  </a:lnTo>
                  <a:cubicBezTo>
                    <a:pt x="45564" y="10627"/>
                    <a:pt x="43381" y="8447"/>
                    <a:pt x="43381" y="8447"/>
                  </a:cubicBezTo>
                  <a:lnTo>
                    <a:pt x="8458" y="8447"/>
                  </a:lnTo>
                  <a:lnTo>
                    <a:pt x="8458" y="43326"/>
                  </a:lnTo>
                  <a:cubicBezTo>
                    <a:pt x="8458" y="43326"/>
                    <a:pt x="10641" y="45506"/>
                    <a:pt x="10641" y="45506"/>
                  </a:cubicBezTo>
                  <a:lnTo>
                    <a:pt x="42290" y="45506"/>
                  </a:lnTo>
                  <a:cubicBezTo>
                    <a:pt x="42290" y="45506"/>
                    <a:pt x="44473" y="44416"/>
                    <a:pt x="45564" y="44416"/>
                  </a:cubicBezTo>
                  <a:lnTo>
                    <a:pt x="45564"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3"/>
            <p:cNvSpPr/>
            <p:nvPr/>
          </p:nvSpPr>
          <p:spPr>
            <a:xfrm>
              <a:off x="9820314" y="3254846"/>
              <a:ext cx="52384" cy="70473"/>
            </a:xfrm>
            <a:custGeom>
              <a:rect b="b" l="l" r="r" t="t"/>
              <a:pathLst>
                <a:path extrusionOk="0" h="70473" w="52384">
                  <a:moveTo>
                    <a:pt x="8731" y="0"/>
                  </a:moveTo>
                  <a:lnTo>
                    <a:pt x="8731" y="39239"/>
                  </a:lnTo>
                  <a:cubicBezTo>
                    <a:pt x="13096" y="39239"/>
                    <a:pt x="19644" y="40329"/>
                    <a:pt x="22918" y="39239"/>
                  </a:cubicBezTo>
                  <a:cubicBezTo>
                    <a:pt x="25101" y="38149"/>
                    <a:pt x="38197" y="21799"/>
                    <a:pt x="41471" y="18529"/>
                  </a:cubicBezTo>
                  <a:cubicBezTo>
                    <a:pt x="46928" y="17439"/>
                    <a:pt x="53476" y="16349"/>
                    <a:pt x="49111" y="22889"/>
                  </a:cubicBezTo>
                  <a:cubicBezTo>
                    <a:pt x="46928" y="26159"/>
                    <a:pt x="29466" y="42509"/>
                    <a:pt x="29466" y="43598"/>
                  </a:cubicBezTo>
                  <a:cubicBezTo>
                    <a:pt x="31649" y="47958"/>
                    <a:pt x="52385" y="67578"/>
                    <a:pt x="52385" y="68668"/>
                  </a:cubicBezTo>
                  <a:cubicBezTo>
                    <a:pt x="52385" y="70848"/>
                    <a:pt x="44745" y="70848"/>
                    <a:pt x="42562" y="69758"/>
                  </a:cubicBezTo>
                  <a:cubicBezTo>
                    <a:pt x="37106" y="67578"/>
                    <a:pt x="27284" y="50138"/>
                    <a:pt x="21827" y="47958"/>
                  </a:cubicBezTo>
                  <a:cubicBezTo>
                    <a:pt x="18553" y="46868"/>
                    <a:pt x="13096" y="47958"/>
                    <a:pt x="8731" y="47958"/>
                  </a:cubicBezTo>
                  <a:lnTo>
                    <a:pt x="8731" y="68668"/>
                  </a:lnTo>
                  <a:cubicBezTo>
                    <a:pt x="8731" y="70848"/>
                    <a:pt x="0" y="70848"/>
                    <a:pt x="0" y="68668"/>
                  </a:cubicBezTo>
                  <a:lnTo>
                    <a:pt x="0" y="0"/>
                  </a:lnTo>
                  <a:lnTo>
                    <a:pt x="8731"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3"/>
            <p:cNvSpPr/>
            <p:nvPr/>
          </p:nvSpPr>
          <p:spPr>
            <a:xfrm>
              <a:off x="9528922" y="3254846"/>
              <a:ext cx="32194" cy="72594"/>
            </a:xfrm>
            <a:custGeom>
              <a:rect b="b" l="l" r="r" t="t"/>
              <a:pathLst>
                <a:path extrusionOk="0" h="72594" w="32194">
                  <a:moveTo>
                    <a:pt x="8731" y="0"/>
                  </a:moveTo>
                  <a:lnTo>
                    <a:pt x="8731" y="17439"/>
                  </a:lnTo>
                  <a:lnTo>
                    <a:pt x="30558" y="17439"/>
                  </a:lnTo>
                  <a:cubicBezTo>
                    <a:pt x="32741" y="17439"/>
                    <a:pt x="32741" y="26159"/>
                    <a:pt x="30558" y="26159"/>
                  </a:cubicBezTo>
                  <a:lnTo>
                    <a:pt x="8731" y="26159"/>
                  </a:lnTo>
                  <a:lnTo>
                    <a:pt x="8731" y="59948"/>
                  </a:lnTo>
                  <a:cubicBezTo>
                    <a:pt x="8731" y="59948"/>
                    <a:pt x="12005" y="63218"/>
                    <a:pt x="12005" y="63218"/>
                  </a:cubicBezTo>
                  <a:lnTo>
                    <a:pt x="31649" y="63218"/>
                  </a:lnTo>
                  <a:cubicBezTo>
                    <a:pt x="34924" y="74117"/>
                    <a:pt x="21827" y="73027"/>
                    <a:pt x="14187" y="71938"/>
                  </a:cubicBezTo>
                  <a:cubicBezTo>
                    <a:pt x="8731" y="71938"/>
                    <a:pt x="0" y="67578"/>
                    <a:pt x="0" y="62128"/>
                  </a:cubicBezTo>
                  <a:lnTo>
                    <a:pt x="0" y="2180"/>
                  </a:lnTo>
                  <a:lnTo>
                    <a:pt x="8731" y="2180"/>
                  </a:lnTo>
                  <a:lnTo>
                    <a:pt x="8731" y="218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3"/>
            <p:cNvSpPr/>
            <p:nvPr/>
          </p:nvSpPr>
          <p:spPr>
            <a:xfrm>
              <a:off x="9478719" y="3254846"/>
              <a:ext cx="30558" cy="70302"/>
            </a:xfrm>
            <a:custGeom>
              <a:rect b="b" l="l" r="r" t="t"/>
              <a:pathLst>
                <a:path extrusionOk="0" h="70302" w="30558">
                  <a:moveTo>
                    <a:pt x="30558" y="0"/>
                  </a:moveTo>
                  <a:lnTo>
                    <a:pt x="30558" y="8720"/>
                  </a:lnTo>
                  <a:lnTo>
                    <a:pt x="10914" y="8720"/>
                  </a:lnTo>
                  <a:cubicBezTo>
                    <a:pt x="8731" y="8720"/>
                    <a:pt x="8731" y="15260"/>
                    <a:pt x="8731" y="17439"/>
                  </a:cubicBezTo>
                  <a:lnTo>
                    <a:pt x="30558" y="17439"/>
                  </a:lnTo>
                  <a:lnTo>
                    <a:pt x="30558" y="26159"/>
                  </a:lnTo>
                  <a:lnTo>
                    <a:pt x="8731" y="26159"/>
                  </a:lnTo>
                  <a:lnTo>
                    <a:pt x="8731" y="68668"/>
                  </a:lnTo>
                  <a:cubicBezTo>
                    <a:pt x="8731" y="70848"/>
                    <a:pt x="0" y="70848"/>
                    <a:pt x="0" y="68668"/>
                  </a:cubicBezTo>
                  <a:lnTo>
                    <a:pt x="0" y="7630"/>
                  </a:lnTo>
                  <a:cubicBezTo>
                    <a:pt x="0" y="6540"/>
                    <a:pt x="6549" y="0"/>
                    <a:pt x="7640" y="0"/>
                  </a:cubicBezTo>
                  <a:lnTo>
                    <a:pt x="30558"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3"/>
            <p:cNvSpPr/>
            <p:nvPr/>
          </p:nvSpPr>
          <p:spPr>
            <a:xfrm>
              <a:off x="9759197" y="3272285"/>
              <a:ext cx="42563" cy="53953"/>
            </a:xfrm>
            <a:custGeom>
              <a:rect b="b" l="l" r="r" t="t"/>
              <a:pathLst>
                <a:path extrusionOk="0" h="53953" w="42563">
                  <a:moveTo>
                    <a:pt x="42563" y="0"/>
                  </a:moveTo>
                  <a:cubicBezTo>
                    <a:pt x="42563" y="2180"/>
                    <a:pt x="42563" y="8720"/>
                    <a:pt x="40380" y="8720"/>
                  </a:cubicBezTo>
                  <a:lnTo>
                    <a:pt x="10914" y="8720"/>
                  </a:lnTo>
                  <a:cubicBezTo>
                    <a:pt x="10914" y="8720"/>
                    <a:pt x="8731" y="9810"/>
                    <a:pt x="8731" y="10900"/>
                  </a:cubicBezTo>
                  <a:lnTo>
                    <a:pt x="8731" y="52318"/>
                  </a:lnTo>
                  <a:cubicBezTo>
                    <a:pt x="8731" y="54498"/>
                    <a:pt x="0" y="54498"/>
                    <a:pt x="0" y="52318"/>
                  </a:cubicBezTo>
                  <a:lnTo>
                    <a:pt x="0" y="9810"/>
                  </a:lnTo>
                  <a:cubicBezTo>
                    <a:pt x="0" y="7630"/>
                    <a:pt x="5457" y="1090"/>
                    <a:pt x="7640" y="1090"/>
                  </a:cubicBezTo>
                  <a:lnTo>
                    <a:pt x="4147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3"/>
            <p:cNvSpPr/>
            <p:nvPr/>
          </p:nvSpPr>
          <p:spPr>
            <a:xfrm>
              <a:off x="9002888" y="5639682"/>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4" name="Google Shape;94;p3"/>
            <p:cNvPicPr preferRelativeResize="0"/>
            <p:nvPr/>
          </p:nvPicPr>
          <p:blipFill rotWithShape="1">
            <a:blip r:embed="rId2">
              <a:alphaModFix/>
            </a:blip>
            <a:srcRect b="0" l="0" r="0" t="0"/>
            <a:stretch/>
          </p:blipFill>
          <p:spPr>
            <a:xfrm>
              <a:off x="8702359" y="2987126"/>
              <a:ext cx="1261328" cy="469907"/>
            </a:xfrm>
            <a:prstGeom prst="rect">
              <a:avLst/>
            </a:prstGeom>
            <a:noFill/>
            <a:ln>
              <a:noFill/>
            </a:ln>
          </p:spPr>
        </p:pic>
      </p:grpSp>
      <p:sp>
        <p:nvSpPr>
          <p:cNvPr id="95" name="Google Shape;95;p3"/>
          <p:cNvSpPr txBox="1"/>
          <p:nvPr/>
        </p:nvSpPr>
        <p:spPr>
          <a:xfrm>
            <a:off x="933450" y="6251680"/>
            <a:ext cx="35571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lt1"/>
                </a:solidFill>
                <a:latin typeface="Archivo"/>
                <a:ea typeface="Archivo"/>
                <a:cs typeface="Archivo"/>
                <a:sym typeface="Archivo"/>
              </a:rPr>
              <a:t>© 2025 </a:t>
            </a:r>
            <a:r>
              <a:rPr b="1" i="0" lang="en-US" sz="900" u="none" cap="none" strike="noStrike">
                <a:solidFill>
                  <a:schemeClr val="lt1"/>
                </a:solidFill>
                <a:latin typeface="Archivo"/>
                <a:ea typeface="Archivo"/>
                <a:cs typeface="Archivo"/>
                <a:sym typeface="Archivo"/>
              </a:rPr>
              <a:t>Square 9</a:t>
            </a:r>
            <a:r>
              <a:rPr b="0" i="0" lang="en-US" sz="900" u="none" cap="none" strike="noStrike">
                <a:solidFill>
                  <a:schemeClr val="lt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96" name="Google Shape;96;p3"/>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97" name="Google Shape;97;p3"/>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3"/>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b">
  <p:cSld name="Infographic 4 points -b">
    <p:spTree>
      <p:nvGrpSpPr>
        <p:cNvPr id="360" name="Shape 360"/>
        <p:cNvGrpSpPr/>
        <p:nvPr/>
      </p:nvGrpSpPr>
      <p:grpSpPr>
        <a:xfrm>
          <a:off x="0" y="0"/>
          <a:ext cx="0" cy="0"/>
          <a:chOff x="0" y="0"/>
          <a:chExt cx="0" cy="0"/>
        </a:xfrm>
      </p:grpSpPr>
      <p:sp>
        <p:nvSpPr>
          <p:cNvPr id="361" name="Google Shape;361;p2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62" name="Google Shape;362;p2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63" name="Google Shape;363;p2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4" name="Google Shape;364;p21"/>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365" name="Google Shape;365;p21"/>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66" name="Google Shape;366;p21"/>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67" name="Google Shape;367;p21"/>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368" name="Google Shape;368;p21"/>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369" name="Google Shape;369;p21"/>
          <p:cNvGrpSpPr/>
          <p:nvPr/>
        </p:nvGrpSpPr>
        <p:grpSpPr>
          <a:xfrm>
            <a:off x="3929360" y="1466385"/>
            <a:ext cx="4335211" cy="4335211"/>
            <a:chOff x="2961810" y="294811"/>
            <a:chExt cx="6268379" cy="6268379"/>
          </a:xfrm>
        </p:grpSpPr>
        <p:sp>
          <p:nvSpPr>
            <p:cNvPr id="370" name="Google Shape;370;p21"/>
            <p:cNvSpPr/>
            <p:nvPr/>
          </p:nvSpPr>
          <p:spPr>
            <a:xfrm>
              <a:off x="2961812" y="3429000"/>
              <a:ext cx="3959170" cy="3134188"/>
            </a:xfrm>
            <a:custGeom>
              <a:rect b="b" l="l" r="r" t="t"/>
              <a:pathLst>
                <a:path extrusionOk="0" h="3134188" w="3959170">
                  <a:moveTo>
                    <a:pt x="1998366" y="0"/>
                  </a:moveTo>
                  <a:lnTo>
                    <a:pt x="3716154" y="1717788"/>
                  </a:lnTo>
                  <a:cubicBezTo>
                    <a:pt x="4040175" y="2041809"/>
                    <a:pt x="4040176" y="2567151"/>
                    <a:pt x="3716154" y="2891173"/>
                  </a:cubicBezTo>
                  <a:cubicBezTo>
                    <a:pt x="3392132" y="3215194"/>
                    <a:pt x="2866790" y="3215194"/>
                    <a:pt x="2542769" y="2891173"/>
                  </a:cubicBezTo>
                  <a:lnTo>
                    <a:pt x="243016" y="591420"/>
                  </a:lnTo>
                  <a:cubicBezTo>
                    <a:pt x="81005" y="429409"/>
                    <a:pt x="0" y="217068"/>
                    <a:pt x="0" y="4727"/>
                  </a:cubicBezTo>
                  <a:lnTo>
                    <a:pt x="453" y="9"/>
                  </a:lnTo>
                  <a:lnTo>
                    <a:pt x="15187" y="153744"/>
                  </a:lnTo>
                  <a:cubicBezTo>
                    <a:pt x="45564" y="310639"/>
                    <a:pt x="121506" y="460459"/>
                    <a:pt x="243014" y="581967"/>
                  </a:cubicBezTo>
                  <a:cubicBezTo>
                    <a:pt x="567036" y="905989"/>
                    <a:pt x="1092378" y="905989"/>
                    <a:pt x="1416400" y="581967"/>
                  </a:cubicBezTo>
                  <a:lnTo>
                    <a:pt x="1998366" y="0"/>
                  </a:lnTo>
                  <a:close/>
                </a:path>
              </a:pathLst>
            </a:custGeom>
            <a:solidFill>
              <a:srgbClr val="458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1"/>
            <p:cNvSpPr/>
            <p:nvPr/>
          </p:nvSpPr>
          <p:spPr>
            <a:xfrm>
              <a:off x="6095996" y="2604019"/>
              <a:ext cx="3134193" cy="3959171"/>
            </a:xfrm>
            <a:custGeom>
              <a:rect b="b" l="l" r="r" t="t"/>
              <a:pathLst>
                <a:path extrusionOk="0" h="3959171" w="3134193">
                  <a:moveTo>
                    <a:pt x="2304485" y="0"/>
                  </a:moveTo>
                  <a:cubicBezTo>
                    <a:pt x="2516826" y="0"/>
                    <a:pt x="2729166" y="81005"/>
                    <a:pt x="2891177" y="243016"/>
                  </a:cubicBezTo>
                  <a:cubicBezTo>
                    <a:pt x="3215199" y="567037"/>
                    <a:pt x="3215199" y="1092379"/>
                    <a:pt x="2891177" y="1416401"/>
                  </a:cubicBezTo>
                  <a:lnTo>
                    <a:pt x="591423" y="3716155"/>
                  </a:lnTo>
                  <a:cubicBezTo>
                    <a:pt x="429412" y="3878166"/>
                    <a:pt x="217071" y="3959172"/>
                    <a:pt x="4731" y="3959171"/>
                  </a:cubicBezTo>
                  <a:lnTo>
                    <a:pt x="0" y="3958718"/>
                  </a:lnTo>
                  <a:lnTo>
                    <a:pt x="153746" y="3943982"/>
                  </a:lnTo>
                  <a:cubicBezTo>
                    <a:pt x="310642" y="3913605"/>
                    <a:pt x="460461" y="3837663"/>
                    <a:pt x="581969" y="3716154"/>
                  </a:cubicBezTo>
                  <a:cubicBezTo>
                    <a:pt x="905991" y="3392133"/>
                    <a:pt x="905991" y="2866791"/>
                    <a:pt x="581969" y="2542770"/>
                  </a:cubicBezTo>
                  <a:lnTo>
                    <a:pt x="4" y="1960804"/>
                  </a:lnTo>
                  <a:lnTo>
                    <a:pt x="1717793" y="243016"/>
                  </a:lnTo>
                  <a:cubicBezTo>
                    <a:pt x="1879804" y="81005"/>
                    <a:pt x="2092144" y="0"/>
                    <a:pt x="2304485" y="0"/>
                  </a:cubicBezTo>
                  <a:close/>
                </a:path>
              </a:pathLst>
            </a:custGeom>
            <a:solidFill>
              <a:srgbClr val="15D7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1"/>
            <p:cNvSpPr/>
            <p:nvPr/>
          </p:nvSpPr>
          <p:spPr>
            <a:xfrm>
              <a:off x="5271018" y="294812"/>
              <a:ext cx="3959169" cy="3134190"/>
            </a:xfrm>
            <a:custGeom>
              <a:rect b="b" l="l" r="r" t="t"/>
              <a:pathLst>
                <a:path extrusionOk="0" h="3134190" w="3959169">
                  <a:moveTo>
                    <a:pt x="829709" y="0"/>
                  </a:moveTo>
                  <a:cubicBezTo>
                    <a:pt x="1042050" y="0"/>
                    <a:pt x="1254391" y="81006"/>
                    <a:pt x="1416401" y="243016"/>
                  </a:cubicBezTo>
                  <a:lnTo>
                    <a:pt x="3716154" y="2542769"/>
                  </a:lnTo>
                  <a:cubicBezTo>
                    <a:pt x="3878165" y="2704780"/>
                    <a:pt x="3959170" y="2917121"/>
                    <a:pt x="3959169" y="3129462"/>
                  </a:cubicBezTo>
                  <a:lnTo>
                    <a:pt x="3958718" y="3134176"/>
                  </a:lnTo>
                  <a:lnTo>
                    <a:pt x="3943984" y="2980446"/>
                  </a:lnTo>
                  <a:cubicBezTo>
                    <a:pt x="3913607" y="2823551"/>
                    <a:pt x="3837665" y="2673731"/>
                    <a:pt x="3716156" y="2552223"/>
                  </a:cubicBezTo>
                  <a:cubicBezTo>
                    <a:pt x="3392135" y="2228201"/>
                    <a:pt x="2866793" y="2228201"/>
                    <a:pt x="2542772" y="2552223"/>
                  </a:cubicBezTo>
                  <a:lnTo>
                    <a:pt x="1960805" y="3134190"/>
                  </a:lnTo>
                  <a:lnTo>
                    <a:pt x="243016" y="1416401"/>
                  </a:lnTo>
                  <a:cubicBezTo>
                    <a:pt x="-81005" y="1092380"/>
                    <a:pt x="-81005" y="567038"/>
                    <a:pt x="243016" y="243016"/>
                  </a:cubicBezTo>
                  <a:cubicBezTo>
                    <a:pt x="405027" y="81005"/>
                    <a:pt x="617368" y="0"/>
                    <a:pt x="82970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21"/>
            <p:cNvSpPr/>
            <p:nvPr/>
          </p:nvSpPr>
          <p:spPr>
            <a:xfrm>
              <a:off x="2961810" y="294811"/>
              <a:ext cx="3134190" cy="3959171"/>
            </a:xfrm>
            <a:custGeom>
              <a:rect b="b" l="l" r="r" t="t"/>
              <a:pathLst>
                <a:path extrusionOk="0" h="3959171" w="3134190">
                  <a:moveTo>
                    <a:pt x="3129465" y="0"/>
                  </a:moveTo>
                  <a:lnTo>
                    <a:pt x="3134190" y="453"/>
                  </a:lnTo>
                  <a:lnTo>
                    <a:pt x="2980447" y="15189"/>
                  </a:lnTo>
                  <a:cubicBezTo>
                    <a:pt x="2823552" y="45565"/>
                    <a:pt x="2673733" y="121508"/>
                    <a:pt x="2552224" y="243016"/>
                  </a:cubicBezTo>
                  <a:cubicBezTo>
                    <a:pt x="2228203" y="567038"/>
                    <a:pt x="2228203" y="1092379"/>
                    <a:pt x="2552224" y="1416401"/>
                  </a:cubicBezTo>
                  <a:lnTo>
                    <a:pt x="3134190" y="1998367"/>
                  </a:lnTo>
                  <a:lnTo>
                    <a:pt x="1416402" y="3716156"/>
                  </a:lnTo>
                  <a:cubicBezTo>
                    <a:pt x="1092380" y="4040177"/>
                    <a:pt x="567038" y="4040177"/>
                    <a:pt x="243017" y="3716156"/>
                  </a:cubicBezTo>
                  <a:cubicBezTo>
                    <a:pt x="-81005" y="3392134"/>
                    <a:pt x="-81005" y="2866792"/>
                    <a:pt x="243016" y="2542771"/>
                  </a:cubicBezTo>
                  <a:lnTo>
                    <a:pt x="2542771" y="243016"/>
                  </a:lnTo>
                  <a:cubicBezTo>
                    <a:pt x="2704782" y="81005"/>
                    <a:pt x="2917123" y="0"/>
                    <a:pt x="31294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1"/>
            <p:cNvSpPr/>
            <p:nvPr/>
          </p:nvSpPr>
          <p:spPr>
            <a:xfrm>
              <a:off x="3135871" y="2778078"/>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1"/>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375" name="Google Shape;375;p21"/>
            <p:cNvSpPr/>
            <p:nvPr/>
          </p:nvSpPr>
          <p:spPr>
            <a:xfrm>
              <a:off x="5445078" y="46887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2"/>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376" name="Google Shape;376;p21"/>
            <p:cNvSpPr/>
            <p:nvPr/>
          </p:nvSpPr>
          <p:spPr>
            <a:xfrm>
              <a:off x="5445080" y="5087286"/>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rgbClr val="4585FF"/>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377" name="Google Shape;377;p21"/>
            <p:cNvSpPr/>
            <p:nvPr/>
          </p:nvSpPr>
          <p:spPr>
            <a:xfrm>
              <a:off x="7754286" y="277808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6"/>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grpSp>
      <p:pic>
        <p:nvPicPr>
          <p:cNvPr id="378" name="Google Shape;378;p21"/>
          <p:cNvPicPr preferRelativeResize="0"/>
          <p:nvPr/>
        </p:nvPicPr>
        <p:blipFill rotWithShape="1">
          <a:blip r:embed="rId4">
            <a:alphaModFix/>
          </a:blip>
          <a:srcRect b="0" l="0" r="0" t="0"/>
          <a:stretch/>
        </p:blipFill>
        <p:spPr>
          <a:xfrm>
            <a:off x="5747131" y="3088857"/>
            <a:ext cx="800277" cy="1086090"/>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3354" name="Shape 3354"/>
        <p:cNvGrpSpPr/>
        <p:nvPr/>
      </p:nvGrpSpPr>
      <p:grpSpPr>
        <a:xfrm>
          <a:off x="0" y="0"/>
          <a:ext cx="0" cy="0"/>
          <a:chOff x="0" y="0"/>
          <a:chExt cx="0" cy="0"/>
        </a:xfrm>
      </p:grpSpPr>
      <p:sp>
        <p:nvSpPr>
          <p:cNvPr id="3355" name="Google Shape;3355;p20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3356" name="Google Shape;3356;p20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357" name="Google Shape;3357;p20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58" name="Google Shape;3358;p20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359" name="Google Shape;3359;p20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60" name="Google Shape;3360;p20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3361" name="Google Shape;3361;p205"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3362" name="Google Shape;3362;p205"/>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63" name="Google Shape;3363;p205"/>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1_Title Slide_5">
    <p:spTree>
      <p:nvGrpSpPr>
        <p:cNvPr id="3364" name="Shape 3364"/>
        <p:cNvGrpSpPr/>
        <p:nvPr/>
      </p:nvGrpSpPr>
      <p:grpSpPr>
        <a:xfrm>
          <a:off x="0" y="0"/>
          <a:ext cx="0" cy="0"/>
          <a:chOff x="0" y="0"/>
          <a:chExt cx="0" cy="0"/>
        </a:xfrm>
      </p:grpSpPr>
      <p:sp>
        <p:nvSpPr>
          <p:cNvPr id="3365" name="Google Shape;3365;p206"/>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66" name="Google Shape;3366;p206"/>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3367" name="Google Shape;3367;p20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368" name="Google Shape;3368;p20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69" name="Google Shape;3369;p20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370" name="Google Shape;3370;p20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371" name="Google Shape;3371;p20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3372" name="Google Shape;3372;p206"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3373" name="Google Shape;3373;p206"/>
          <p:cNvSpPr/>
          <p:nvPr/>
        </p:nvSpPr>
        <p:spPr>
          <a:xfrm>
            <a:off x="5255488"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74" name="Google Shape;3374;p206"/>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75" name="Google Shape;3375;p206"/>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76" name="Google Shape;3376;p206"/>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377" name="Google Shape;3377;p206"/>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378" name="Google Shape;3378;p206"/>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379" name="Google Shape;3379;p206"/>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80" name="Google Shape;3380;p206"/>
          <p:cNvSpPr/>
          <p:nvPr/>
        </p:nvSpPr>
        <p:spPr>
          <a:xfrm>
            <a:off x="7384470"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81" name="Google Shape;3381;p206"/>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82" name="Google Shape;3382;p206"/>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83" name="Google Shape;3383;p206"/>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384" name="Google Shape;3384;p206"/>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385" name="Google Shape;3385;p206"/>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386" name="Google Shape;3386;p206"/>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87" name="Google Shape;3387;p206"/>
          <p:cNvSpPr/>
          <p:nvPr/>
        </p:nvSpPr>
        <p:spPr>
          <a:xfrm>
            <a:off x="9513452"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88" name="Google Shape;3388;p206"/>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89" name="Google Shape;3389;p206"/>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90" name="Google Shape;3390;p206"/>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391" name="Google Shape;3391;p206"/>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392" name="Google Shape;3392;p206"/>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393" name="Google Shape;3393;p206"/>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94" name="Google Shape;3394;p206"/>
          <p:cNvSpPr/>
          <p:nvPr/>
        </p:nvSpPr>
        <p:spPr>
          <a:xfrm>
            <a:off x="5255488"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395" name="Google Shape;3395;p206"/>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96" name="Google Shape;3396;p206"/>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97" name="Google Shape;3397;p206"/>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398" name="Google Shape;3398;p206"/>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399" name="Google Shape;3399;p206"/>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400" name="Google Shape;3400;p206"/>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401" name="Google Shape;3401;p206"/>
          <p:cNvSpPr/>
          <p:nvPr/>
        </p:nvSpPr>
        <p:spPr>
          <a:xfrm>
            <a:off x="7384470"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402" name="Google Shape;3402;p206"/>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03" name="Google Shape;3403;p206"/>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04" name="Google Shape;3404;p206"/>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405" name="Google Shape;3405;p206"/>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406" name="Google Shape;3406;p206"/>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407" name="Google Shape;3407;p206"/>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408" name="Google Shape;3408;p206"/>
          <p:cNvSpPr/>
          <p:nvPr/>
        </p:nvSpPr>
        <p:spPr>
          <a:xfrm>
            <a:off x="9513452"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409" name="Google Shape;3409;p206"/>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10" name="Google Shape;3410;p206"/>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11" name="Google Shape;3411;p206"/>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412" name="Google Shape;3412;p206"/>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413" name="Google Shape;3413;p206"/>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414" name="Google Shape;3414;p206"/>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3415" name="Google Shape;3415;p206"/>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16" name="Google Shape;3416;p206"/>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17" name="Google Shape;3417;p206"/>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w/ 3 Icons">
  <p:cSld name="2_Title Slide_2">
    <p:spTree>
      <p:nvGrpSpPr>
        <p:cNvPr id="3418" name="Shape 3418"/>
        <p:cNvGrpSpPr/>
        <p:nvPr/>
      </p:nvGrpSpPr>
      <p:grpSpPr>
        <a:xfrm>
          <a:off x="0" y="0"/>
          <a:ext cx="0" cy="0"/>
          <a:chOff x="0" y="0"/>
          <a:chExt cx="0" cy="0"/>
        </a:xfrm>
      </p:grpSpPr>
      <p:sp>
        <p:nvSpPr>
          <p:cNvPr id="3419" name="Google Shape;3419;p20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3420" name="Google Shape;3420;p20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421" name="Google Shape;3421;p20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422" name="Google Shape;3422;p20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423" name="Google Shape;3423;p20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424" name="Google Shape;3424;p20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sp>
        <p:nvSpPr>
          <p:cNvPr id="3425" name="Google Shape;3425;p207"/>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26" name="Google Shape;3426;p207"/>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427" name="Google Shape;3427;p207"/>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3428" name="Google Shape;3428;p207"/>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3429" name="Google Shape;3429;p207"/>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3430" name="Google Shape;3430;p207"/>
          <p:cNvSpPr/>
          <p:nvPr>
            <p:ph idx="5" type="pic"/>
          </p:nvPr>
        </p:nvSpPr>
        <p:spPr>
          <a:xfrm>
            <a:off x="665019" y="2017785"/>
            <a:ext cx="893700" cy="893700"/>
          </a:xfrm>
          <a:prstGeom prst="ellipse">
            <a:avLst/>
          </a:prstGeom>
          <a:solidFill>
            <a:schemeClr val="accent1"/>
          </a:solidFill>
          <a:ln>
            <a:noFill/>
          </a:ln>
        </p:spPr>
      </p:sp>
      <p:sp>
        <p:nvSpPr>
          <p:cNvPr id="3431" name="Google Shape;3431;p207"/>
          <p:cNvSpPr/>
          <p:nvPr>
            <p:ph idx="6" type="pic"/>
          </p:nvPr>
        </p:nvSpPr>
        <p:spPr>
          <a:xfrm>
            <a:off x="665019" y="3235617"/>
            <a:ext cx="893700" cy="893700"/>
          </a:xfrm>
          <a:prstGeom prst="ellipse">
            <a:avLst/>
          </a:prstGeom>
          <a:solidFill>
            <a:schemeClr val="accent2"/>
          </a:solidFill>
          <a:ln>
            <a:noFill/>
          </a:ln>
        </p:spPr>
      </p:sp>
      <p:sp>
        <p:nvSpPr>
          <p:cNvPr id="3432" name="Google Shape;3432;p207"/>
          <p:cNvSpPr/>
          <p:nvPr>
            <p:ph idx="7" type="pic"/>
          </p:nvPr>
        </p:nvSpPr>
        <p:spPr>
          <a:xfrm>
            <a:off x="665019" y="4453448"/>
            <a:ext cx="893700" cy="893700"/>
          </a:xfrm>
          <a:prstGeom prst="ellipse">
            <a:avLst/>
          </a:prstGeom>
          <a:solidFill>
            <a:schemeClr val="accent3"/>
          </a:solidFill>
          <a:ln>
            <a:noFill/>
          </a:ln>
        </p:spPr>
      </p:sp>
      <p:sp>
        <p:nvSpPr>
          <p:cNvPr id="3433" name="Google Shape;3433;p207"/>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3434" name="Google Shape;3434;p207"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Section Logo">
  <p:cSld name="6_Title Slide_4">
    <p:spTree>
      <p:nvGrpSpPr>
        <p:cNvPr id="3435" name="Shape 3435"/>
        <p:cNvGrpSpPr/>
        <p:nvPr/>
      </p:nvGrpSpPr>
      <p:grpSpPr>
        <a:xfrm>
          <a:off x="0" y="0"/>
          <a:ext cx="0" cy="0"/>
          <a:chOff x="0" y="0"/>
          <a:chExt cx="0" cy="0"/>
        </a:xfrm>
      </p:grpSpPr>
      <p:sp>
        <p:nvSpPr>
          <p:cNvPr id="3436" name="Google Shape;3436;p20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3437" name="Google Shape;3437;p20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438" name="Google Shape;3438;p20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39" name="Google Shape;3439;p20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440" name="Google Shape;3440;p20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41" name="Google Shape;3441;p20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sp>
        <p:nvSpPr>
          <p:cNvPr id="3442" name="Google Shape;3442;p208"/>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43" name="Google Shape;3443;p208"/>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cxnSp>
        <p:nvCxnSpPr>
          <p:cNvPr id="3444" name="Google Shape;3444;p208"/>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3445" name="Google Shape;3445;p208"/>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46" name="Google Shape;3446;p208"/>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47" name="Google Shape;3447;p208"/>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48" name="Google Shape;3448;p208"/>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49" name="Google Shape;3449;p208"/>
          <p:cNvSpPr/>
          <p:nvPr/>
        </p:nvSpPr>
        <p:spPr>
          <a:xfrm rot="2700000">
            <a:off x="5057828" y="2714029"/>
            <a:ext cx="2076348"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450" name="Google Shape;3450;p208"/>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1" name="Google Shape;3451;p208"/>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2" name="Google Shape;3452;p208"/>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3" name="Google Shape;3453;p208"/>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4" name="Google Shape;3454;p208"/>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5" name="Google Shape;3455;p208"/>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6" name="Google Shape;3456;p208"/>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57" name="Google Shape;3457;p208"/>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458" name="Google Shape;3458;p208"/>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3459" name="Google Shape;3459;p208"/>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3460" name="Google Shape;3460;p208"/>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3461" name="Google Shape;3461;p208"/>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3462" name="Google Shape;3462;p208"/>
          <p:cNvSpPr/>
          <p:nvPr>
            <p:ph idx="13" type="pic"/>
          </p:nvPr>
        </p:nvSpPr>
        <p:spPr>
          <a:xfrm>
            <a:off x="3873621" y="2112944"/>
            <a:ext cx="693000" cy="693000"/>
          </a:xfrm>
          <a:prstGeom prst="ellipse">
            <a:avLst/>
          </a:prstGeom>
          <a:solidFill>
            <a:schemeClr val="accent2"/>
          </a:solidFill>
          <a:ln>
            <a:noFill/>
          </a:ln>
        </p:spPr>
      </p:sp>
      <p:sp>
        <p:nvSpPr>
          <p:cNvPr id="3463" name="Google Shape;3463;p208"/>
          <p:cNvSpPr/>
          <p:nvPr>
            <p:ph idx="14" type="pic"/>
          </p:nvPr>
        </p:nvSpPr>
        <p:spPr>
          <a:xfrm>
            <a:off x="7560646" y="2112944"/>
            <a:ext cx="693000" cy="693000"/>
          </a:xfrm>
          <a:prstGeom prst="ellipse">
            <a:avLst/>
          </a:prstGeom>
          <a:solidFill>
            <a:schemeClr val="accent1"/>
          </a:solidFill>
          <a:ln>
            <a:noFill/>
          </a:ln>
        </p:spPr>
      </p:sp>
      <p:sp>
        <p:nvSpPr>
          <p:cNvPr id="3464" name="Google Shape;3464;p208"/>
          <p:cNvSpPr/>
          <p:nvPr>
            <p:ph idx="15" type="pic"/>
          </p:nvPr>
        </p:nvSpPr>
        <p:spPr>
          <a:xfrm>
            <a:off x="3873621" y="4645280"/>
            <a:ext cx="693000" cy="693000"/>
          </a:xfrm>
          <a:prstGeom prst="ellipse">
            <a:avLst/>
          </a:prstGeom>
          <a:solidFill>
            <a:schemeClr val="accent1"/>
          </a:solidFill>
          <a:ln>
            <a:noFill/>
          </a:ln>
        </p:spPr>
      </p:sp>
      <p:sp>
        <p:nvSpPr>
          <p:cNvPr id="3465" name="Google Shape;3465;p208"/>
          <p:cNvSpPr/>
          <p:nvPr>
            <p:ph idx="16" type="pic"/>
          </p:nvPr>
        </p:nvSpPr>
        <p:spPr>
          <a:xfrm>
            <a:off x="7560646" y="4645280"/>
            <a:ext cx="693000" cy="693000"/>
          </a:xfrm>
          <a:prstGeom prst="ellipse">
            <a:avLst/>
          </a:prstGeom>
          <a:solidFill>
            <a:schemeClr val="accent2"/>
          </a:solidFill>
          <a:ln>
            <a:noFill/>
          </a:ln>
        </p:spPr>
      </p:sp>
      <p:cxnSp>
        <p:nvCxnSpPr>
          <p:cNvPr id="3466" name="Google Shape;3466;p208"/>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3467" name="Google Shape;3467;p208"/>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3468" name="Google Shape;3468;p208"/>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3469" name="Google Shape;3469;p208"/>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3470" name="Google Shape;3470;p208"/>
          <p:cNvPicPr preferRelativeResize="0"/>
          <p:nvPr/>
        </p:nvPicPr>
        <p:blipFill rotWithShape="1">
          <a:blip r:embed="rId3">
            <a:alphaModFix/>
          </a:blip>
          <a:srcRect b="0" l="0" r="0" t="0"/>
          <a:stretch/>
        </p:blipFill>
        <p:spPr>
          <a:xfrm>
            <a:off x="5511123" y="3074749"/>
            <a:ext cx="1169753" cy="1349998"/>
          </a:xfrm>
          <a:prstGeom prst="rect">
            <a:avLst/>
          </a:prstGeom>
          <a:noFill/>
          <a:ln>
            <a:noFill/>
          </a:ln>
        </p:spPr>
      </p:pic>
      <p:pic>
        <p:nvPicPr>
          <p:cNvPr id="3471" name="Google Shape;3471;p208" title="softworks_logo_horizontal_navy&amp;orange.png"/>
          <p:cNvPicPr preferRelativeResize="0"/>
          <p:nvPr/>
        </p:nvPicPr>
        <p:blipFill rotWithShape="1">
          <a:blip r:embed="rId4">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ransparent Blue">
  <p:cSld name="7_Title Slide">
    <p:spTree>
      <p:nvGrpSpPr>
        <p:cNvPr id="3472" name="Shape 3472"/>
        <p:cNvGrpSpPr/>
        <p:nvPr/>
      </p:nvGrpSpPr>
      <p:grpSpPr>
        <a:xfrm>
          <a:off x="0" y="0"/>
          <a:ext cx="0" cy="0"/>
          <a:chOff x="0" y="0"/>
          <a:chExt cx="0" cy="0"/>
        </a:xfrm>
      </p:grpSpPr>
      <p:sp>
        <p:nvSpPr>
          <p:cNvPr id="3473" name="Google Shape;3473;p209"/>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474" name="Google Shape;3474;p209"/>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3475" name="Google Shape;3475;p209"/>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3476" name="Google Shape;3476;p209"/>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77" name="Google Shape;3477;p209"/>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78" name="Google Shape;3478;p209"/>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79" name="Google Shape;3479;p209"/>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3480" name="Google Shape;3480;p209" title="softworks_logo_horizontal_white&amp;orange.png"/>
          <p:cNvPicPr preferRelativeResize="0"/>
          <p:nvPr/>
        </p:nvPicPr>
        <p:blipFill rotWithShape="1">
          <a:blip r:embed="rId3">
            <a:alphaModFix/>
          </a:blip>
          <a:srcRect b="129" l="0" r="0" t="119"/>
          <a:stretch/>
        </p:blipFill>
        <p:spPr>
          <a:xfrm>
            <a:off x="1403927" y="982394"/>
            <a:ext cx="3215867" cy="927302"/>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3481" name="Shape 3481"/>
        <p:cNvGrpSpPr/>
        <p:nvPr/>
      </p:nvGrpSpPr>
      <p:grpSpPr>
        <a:xfrm>
          <a:off x="0" y="0"/>
          <a:ext cx="0" cy="0"/>
          <a:chOff x="0" y="0"/>
          <a:chExt cx="0" cy="0"/>
        </a:xfrm>
      </p:grpSpPr>
      <p:sp>
        <p:nvSpPr>
          <p:cNvPr id="3482" name="Google Shape;3482;p210"/>
          <p:cNvSpPr/>
          <p:nvPr/>
        </p:nvSpPr>
        <p:spPr>
          <a:xfrm>
            <a:off x="7468659" y="1722967"/>
            <a:ext cx="2971798" cy="1726140"/>
          </a:xfrm>
          <a:custGeom>
            <a:rect b="b" l="l" r="r" t="t"/>
            <a:pathLst>
              <a:path extrusionOk="0" h="1631" w="2808">
                <a:moveTo>
                  <a:pt x="0" y="806"/>
                </a:moveTo>
                <a:lnTo>
                  <a:pt x="1404" y="1631"/>
                </a:lnTo>
                <a:lnTo>
                  <a:pt x="2808" y="825"/>
                </a:lnTo>
                <a:lnTo>
                  <a:pt x="1404" y="0"/>
                </a:lnTo>
                <a:lnTo>
                  <a:pt x="0" y="806"/>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3483" name="Google Shape;3483;p210"/>
          <p:cNvSpPr/>
          <p:nvPr/>
        </p:nvSpPr>
        <p:spPr>
          <a:xfrm>
            <a:off x="6451600" y="543984"/>
            <a:ext cx="4985804" cy="5770029"/>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pic>
        <p:nvPicPr>
          <p:cNvPr id="3484" name="Google Shape;3484;p210" title="softworks_logo_horizontal_white&amp;orange.png"/>
          <p:cNvPicPr preferRelativeResize="0"/>
          <p:nvPr/>
        </p:nvPicPr>
        <p:blipFill rotWithShape="1">
          <a:blip r:embed="rId2">
            <a:alphaModFix/>
          </a:blip>
          <a:srcRect b="79" l="0" r="0" t="69"/>
          <a:stretch/>
        </p:blipFill>
        <p:spPr>
          <a:xfrm>
            <a:off x="10530417" y="312450"/>
            <a:ext cx="1178982" cy="340299"/>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8_Title Slide_1">
    <p:spTree>
      <p:nvGrpSpPr>
        <p:cNvPr id="3485" name="Shape 3485"/>
        <p:cNvGrpSpPr/>
        <p:nvPr/>
      </p:nvGrpSpPr>
      <p:grpSpPr>
        <a:xfrm>
          <a:off x="0" y="0"/>
          <a:ext cx="0" cy="0"/>
          <a:chOff x="0" y="0"/>
          <a:chExt cx="0" cy="0"/>
        </a:xfrm>
      </p:grpSpPr>
      <p:sp>
        <p:nvSpPr>
          <p:cNvPr id="3486" name="Google Shape;3486;p211"/>
          <p:cNvSpPr/>
          <p:nvPr/>
        </p:nvSpPr>
        <p:spPr>
          <a:xfrm>
            <a:off x="0" y="-32549"/>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3487" name="Google Shape;3487;p21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488" name="Google Shape;3488;p211"/>
          <p:cNvSpPr/>
          <p:nvPr/>
        </p:nvSpPr>
        <p:spPr>
          <a:xfrm>
            <a:off x="11597049" y="6274471"/>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489" name="Google Shape;3489;p211"/>
          <p:cNvSpPr txBox="1"/>
          <p:nvPr/>
        </p:nvSpPr>
        <p:spPr>
          <a:xfrm>
            <a:off x="11513371" y="6277755"/>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490" name="Google Shape;3490;p211"/>
          <p:cNvSpPr/>
          <p:nvPr/>
        </p:nvSpPr>
        <p:spPr>
          <a:xfrm>
            <a:off x="2050475" y="6347451"/>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491" name="Google Shape;3491;p211"/>
          <p:cNvSpPr txBox="1"/>
          <p:nvPr/>
        </p:nvSpPr>
        <p:spPr>
          <a:xfrm>
            <a:off x="8787443" y="6274471"/>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3492" name="Google Shape;3492;p211" title="softworks_logo_horizontal_navy&amp;orange.png"/>
          <p:cNvPicPr preferRelativeResize="0"/>
          <p:nvPr/>
        </p:nvPicPr>
        <p:blipFill rotWithShape="1">
          <a:blip r:embed="rId3">
            <a:alphaModFix/>
          </a:blip>
          <a:srcRect b="129" l="0" r="0" t="119"/>
          <a:stretch/>
        </p:blipFill>
        <p:spPr>
          <a:xfrm>
            <a:off x="357551" y="6064432"/>
            <a:ext cx="1551706" cy="447438"/>
          </a:xfrm>
          <a:prstGeom prst="rect">
            <a:avLst/>
          </a:prstGeom>
          <a:noFill/>
          <a:ln>
            <a:noFill/>
          </a:ln>
        </p:spPr>
      </p:pic>
      <p:sp>
        <p:nvSpPr>
          <p:cNvPr id="3493" name="Google Shape;3493;p21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94" name="Google Shape;3494;p21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495" name="Google Shape;3495;p211"/>
          <p:cNvSpPr txBox="1"/>
          <p:nvPr>
            <p:ph idx="2" type="body"/>
          </p:nvPr>
        </p:nvSpPr>
        <p:spPr>
          <a:xfrm>
            <a:off x="539193"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3496" name="Google Shape;3496;p211"/>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1">
  <p:cSld name="Content Slide - 2 Column">
    <p:spTree>
      <p:nvGrpSpPr>
        <p:cNvPr id="3497" name="Shape 3497"/>
        <p:cNvGrpSpPr/>
        <p:nvPr/>
      </p:nvGrpSpPr>
      <p:grpSpPr>
        <a:xfrm>
          <a:off x="0" y="0"/>
          <a:ext cx="0" cy="0"/>
          <a:chOff x="0" y="0"/>
          <a:chExt cx="0" cy="0"/>
        </a:xfrm>
      </p:grpSpPr>
      <p:sp>
        <p:nvSpPr>
          <p:cNvPr id="3498" name="Google Shape;3498;p212"/>
          <p:cNvSpPr/>
          <p:nvPr/>
        </p:nvSpPr>
        <p:spPr>
          <a:xfrm>
            <a:off x="0" y="-32549"/>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3499" name="Google Shape;3499;p212"/>
          <p:cNvPicPr preferRelativeResize="0"/>
          <p:nvPr/>
        </p:nvPicPr>
        <p:blipFill rotWithShape="1">
          <a:blip r:embed="rId2">
            <a:alphaModFix/>
          </a:blip>
          <a:srcRect b="0" l="0" r="0" t="0"/>
          <a:stretch/>
        </p:blipFill>
        <p:spPr>
          <a:xfrm>
            <a:off x="9220824" y="1"/>
            <a:ext cx="2971177" cy="6858001"/>
          </a:xfrm>
          <a:prstGeom prst="rect">
            <a:avLst/>
          </a:prstGeom>
          <a:noFill/>
          <a:ln>
            <a:noFill/>
          </a:ln>
        </p:spPr>
      </p:pic>
      <p:sp>
        <p:nvSpPr>
          <p:cNvPr id="3500" name="Google Shape;3500;p212"/>
          <p:cNvSpPr/>
          <p:nvPr/>
        </p:nvSpPr>
        <p:spPr>
          <a:xfrm>
            <a:off x="11597049" y="6274471"/>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ontserrat"/>
              <a:ea typeface="Montserrat"/>
              <a:cs typeface="Montserrat"/>
              <a:sym typeface="Montserrat"/>
            </a:endParaRPr>
          </a:p>
        </p:txBody>
      </p:sp>
      <p:sp>
        <p:nvSpPr>
          <p:cNvPr id="3501" name="Google Shape;3501;p212"/>
          <p:cNvSpPr txBox="1"/>
          <p:nvPr/>
        </p:nvSpPr>
        <p:spPr>
          <a:xfrm>
            <a:off x="11513371" y="6277755"/>
            <a:ext cx="404700" cy="23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33"/>
              <a:buFont typeface="Arial"/>
              <a:buNone/>
            </a:pPr>
            <a:fld id="{00000000-1234-1234-1234-123412341234}" type="slidenum">
              <a:rPr b="1" i="0" lang="en-US" sz="933" u="none" cap="none" strike="noStrike">
                <a:solidFill>
                  <a:schemeClr val="lt1"/>
                </a:solidFill>
                <a:latin typeface="Montserrat"/>
                <a:ea typeface="Montserrat"/>
                <a:cs typeface="Montserrat"/>
                <a:sym typeface="Montserrat"/>
              </a:rPr>
              <a:t>‹#›</a:t>
            </a:fld>
            <a:endParaRPr b="1" i="0" sz="933" u="none" cap="none" strike="noStrike">
              <a:solidFill>
                <a:schemeClr val="lt1"/>
              </a:solidFill>
              <a:latin typeface="Montserrat"/>
              <a:ea typeface="Montserrat"/>
              <a:cs typeface="Montserrat"/>
              <a:sym typeface="Montserrat"/>
            </a:endParaRPr>
          </a:p>
        </p:txBody>
      </p:sp>
      <p:sp>
        <p:nvSpPr>
          <p:cNvPr id="3502" name="Google Shape;3502;p212"/>
          <p:cNvSpPr/>
          <p:nvPr/>
        </p:nvSpPr>
        <p:spPr>
          <a:xfrm>
            <a:off x="2050475" y="6347451"/>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ontserrat"/>
              <a:ea typeface="Montserrat"/>
              <a:cs typeface="Montserrat"/>
              <a:sym typeface="Montserrat"/>
            </a:endParaRPr>
          </a:p>
        </p:txBody>
      </p:sp>
      <p:sp>
        <p:nvSpPr>
          <p:cNvPr id="3503" name="Google Shape;3503;p212"/>
          <p:cNvSpPr txBox="1"/>
          <p:nvPr/>
        </p:nvSpPr>
        <p:spPr>
          <a:xfrm>
            <a:off x="8787443" y="6274471"/>
            <a:ext cx="2834700" cy="235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33"/>
              <a:buFont typeface="Arial"/>
              <a:buNone/>
            </a:pPr>
            <a:r>
              <a:rPr b="0" i="0" lang="en-US" sz="933" u="none" cap="none" strike="noStrike">
                <a:solidFill>
                  <a:schemeClr val="dk1"/>
                </a:solidFill>
                <a:latin typeface="Montserrat"/>
                <a:ea typeface="Montserrat"/>
                <a:cs typeface="Montserrat"/>
                <a:sym typeface="Montserrat"/>
              </a:rPr>
              <a:t>© 2025 </a:t>
            </a:r>
            <a:r>
              <a:rPr b="1" i="0" lang="en-US" sz="933" u="none" cap="none" strike="noStrike">
                <a:solidFill>
                  <a:schemeClr val="dk1"/>
                </a:solidFill>
                <a:latin typeface="Montserrat"/>
                <a:ea typeface="Montserrat"/>
                <a:cs typeface="Montserrat"/>
                <a:sym typeface="Montserrat"/>
              </a:rPr>
              <a:t>Square 9</a:t>
            </a:r>
            <a:r>
              <a:rPr b="0" i="0" lang="en-US" sz="933" u="none" cap="none" strike="noStrike">
                <a:solidFill>
                  <a:schemeClr val="dk1"/>
                </a:solidFill>
                <a:latin typeface="Montserrat"/>
                <a:ea typeface="Montserrat"/>
                <a:cs typeface="Montserrat"/>
                <a:sym typeface="Montserrat"/>
              </a:rPr>
              <a:t>. All Rights Reserved.</a:t>
            </a:r>
            <a:endParaRPr b="0" i="0" sz="1467" u="none" cap="none" strike="noStrike">
              <a:solidFill>
                <a:srgbClr val="000000"/>
              </a:solidFill>
              <a:latin typeface="Arial"/>
              <a:ea typeface="Arial"/>
              <a:cs typeface="Arial"/>
              <a:sym typeface="Arial"/>
            </a:endParaRPr>
          </a:p>
        </p:txBody>
      </p:sp>
      <p:pic>
        <p:nvPicPr>
          <p:cNvPr id="3504" name="Google Shape;3504;p212"/>
          <p:cNvPicPr preferRelativeResize="0"/>
          <p:nvPr/>
        </p:nvPicPr>
        <p:blipFill rotWithShape="1">
          <a:blip r:embed="rId3">
            <a:alphaModFix/>
          </a:blip>
          <a:srcRect b="0" l="0" r="0" t="0"/>
          <a:stretch/>
        </p:blipFill>
        <p:spPr>
          <a:xfrm>
            <a:off x="359457" y="6064433"/>
            <a:ext cx="1547896" cy="447439"/>
          </a:xfrm>
          <a:prstGeom prst="rect">
            <a:avLst/>
          </a:prstGeom>
          <a:noFill/>
          <a:ln>
            <a:noFill/>
          </a:ln>
        </p:spPr>
      </p:pic>
      <p:sp>
        <p:nvSpPr>
          <p:cNvPr id="3505" name="Google Shape;3505;p212"/>
          <p:cNvSpPr txBox="1"/>
          <p:nvPr>
            <p:ph idx="1" type="body"/>
          </p:nvPr>
        </p:nvSpPr>
        <p:spPr>
          <a:xfrm>
            <a:off x="539188" y="551701"/>
            <a:ext cx="11113500" cy="5844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067"/>
              </a:spcBef>
              <a:spcAft>
                <a:spcPts val="0"/>
              </a:spcAft>
              <a:buClr>
                <a:schemeClr val="accent2"/>
              </a:buClr>
              <a:buSzPts val="27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42900" lvl="1" marL="914400" marR="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17500" lvl="3" marL="18288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4pPr>
            <a:lvl5pPr indent="-317500" lvl="4" marL="22860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5pPr>
            <a:lvl6pPr indent="-317500" lvl="5" marL="27432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6pPr>
            <a:lvl7pPr indent="-317500" lvl="6" marL="32004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7pPr>
            <a:lvl8pPr indent="-317500" lvl="7" marL="36576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8pPr>
            <a:lvl9pPr indent="-317500" lvl="8" marL="41148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9pPr>
          </a:lstStyle>
          <a:p/>
        </p:txBody>
      </p:sp>
      <p:sp>
        <p:nvSpPr>
          <p:cNvPr id="3506" name="Google Shape;3506;p21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ontserrat"/>
              <a:ea typeface="Montserrat"/>
              <a:cs typeface="Montserrat"/>
              <a:sym typeface="Montserrat"/>
            </a:endParaRPr>
          </a:p>
        </p:txBody>
      </p:sp>
      <p:sp>
        <p:nvSpPr>
          <p:cNvPr id="3507" name="Google Shape;3507;p212"/>
          <p:cNvSpPr txBox="1"/>
          <p:nvPr>
            <p:ph idx="2" type="body"/>
          </p:nvPr>
        </p:nvSpPr>
        <p:spPr>
          <a:xfrm>
            <a:off x="539193" y="1739275"/>
            <a:ext cx="5395500" cy="3879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067"/>
              </a:spcBef>
              <a:spcAft>
                <a:spcPts val="0"/>
              </a:spcAft>
              <a:buClr>
                <a:schemeClr val="accent6"/>
              </a:buClr>
              <a:buSzPts val="1500"/>
              <a:buFont typeface="Arial"/>
              <a:buNone/>
              <a:defRPr b="0" i="0" sz="2000" u="none" cap="none" strike="noStrike">
                <a:solidFill>
                  <a:schemeClr val="accent6"/>
                </a:solidFill>
                <a:latin typeface="Montserrat"/>
                <a:ea typeface="Montserrat"/>
                <a:cs typeface="Montserrat"/>
                <a:sym typeface="Montserrat"/>
              </a:defRPr>
            </a:lvl1pPr>
            <a:lvl2pPr indent="-323850" lvl="1" marL="914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3508" name="Google Shape;3508;p212"/>
          <p:cNvSpPr txBox="1"/>
          <p:nvPr>
            <p:ph idx="3" type="body"/>
          </p:nvPr>
        </p:nvSpPr>
        <p:spPr>
          <a:xfrm>
            <a:off x="6438844" y="1739275"/>
            <a:ext cx="5395500" cy="3879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067"/>
              </a:spcBef>
              <a:spcAft>
                <a:spcPts val="0"/>
              </a:spcAft>
              <a:buClr>
                <a:schemeClr val="accent6"/>
              </a:buClr>
              <a:buSzPts val="1500"/>
              <a:buFont typeface="Arial"/>
              <a:buNone/>
              <a:defRPr b="0" i="0" sz="2000" u="none" cap="none" strike="noStrike">
                <a:solidFill>
                  <a:schemeClr val="accent6"/>
                </a:solidFill>
                <a:latin typeface="Montserrat"/>
                <a:ea typeface="Montserrat"/>
                <a:cs typeface="Montserrat"/>
                <a:sym typeface="Montserrat"/>
              </a:defRPr>
            </a:lvl1pPr>
            <a:lvl2pPr indent="-323850" lvl="1" marL="914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3509" name="Shape 3509"/>
        <p:cNvGrpSpPr/>
        <p:nvPr/>
      </p:nvGrpSpPr>
      <p:grpSpPr>
        <a:xfrm>
          <a:off x="0" y="0"/>
          <a:ext cx="0" cy="0"/>
          <a:chOff x="0" y="0"/>
          <a:chExt cx="0" cy="0"/>
        </a:xfrm>
      </p:grpSpPr>
      <p:sp>
        <p:nvSpPr>
          <p:cNvPr id="3510" name="Google Shape;3510;p213"/>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3511" name="Google Shape;3511;p213"/>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3512" name="Google Shape;3512;p213"/>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6_Title Slide_5">
    <p:spTree>
      <p:nvGrpSpPr>
        <p:cNvPr id="3513" name="Shape 3513"/>
        <p:cNvGrpSpPr/>
        <p:nvPr/>
      </p:nvGrpSpPr>
      <p:grpSpPr>
        <a:xfrm>
          <a:off x="0" y="0"/>
          <a:ext cx="0" cy="0"/>
          <a:chOff x="0" y="0"/>
          <a:chExt cx="0" cy="0"/>
        </a:xfrm>
      </p:grpSpPr>
      <p:sp>
        <p:nvSpPr>
          <p:cNvPr id="3514" name="Google Shape;3514;p214"/>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3515" name="Google Shape;3515;p214"/>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3516" name="Google Shape;3516;p214"/>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3517" name="Google Shape;3517;p214"/>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3518" name="Google Shape;3518;p214" title="softworks_logo_horizontal_white&amp;orange.png"/>
          <p:cNvPicPr preferRelativeResize="0"/>
          <p:nvPr/>
        </p:nvPicPr>
        <p:blipFill rotWithShape="1">
          <a:blip r:embed="rId3">
            <a:alphaModFix/>
          </a:blip>
          <a:srcRect b="129" l="0" r="0" t="119"/>
          <a:stretch/>
        </p:blipFill>
        <p:spPr>
          <a:xfrm>
            <a:off x="1531910" y="2778378"/>
            <a:ext cx="2318339" cy="668494"/>
          </a:xfrm>
          <a:prstGeom prst="rect">
            <a:avLst/>
          </a:prstGeom>
          <a:noFill/>
          <a:ln>
            <a:noFill/>
          </a:ln>
        </p:spPr>
      </p:pic>
      <p:sp>
        <p:nvSpPr>
          <p:cNvPr id="3519" name="Google Shape;3519;p214"/>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520" name="Google Shape;3520;p214"/>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521" name="Google Shape;3521;p214"/>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3522" name="Google Shape;3522;p214"/>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3523" name="Google Shape;3523;p214"/>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3524" name="Google Shape;3524;p214"/>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3525" name="Google Shape;3525;p214"/>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p:cSld name="Infographic 5 points">
    <p:spTree>
      <p:nvGrpSpPr>
        <p:cNvPr id="379" name="Shape 379"/>
        <p:cNvGrpSpPr/>
        <p:nvPr/>
      </p:nvGrpSpPr>
      <p:grpSpPr>
        <a:xfrm>
          <a:off x="0" y="0"/>
          <a:ext cx="0" cy="0"/>
          <a:chOff x="0" y="0"/>
          <a:chExt cx="0" cy="0"/>
        </a:xfrm>
      </p:grpSpPr>
      <p:grpSp>
        <p:nvGrpSpPr>
          <p:cNvPr id="380" name="Google Shape;380;p22"/>
          <p:cNvGrpSpPr/>
          <p:nvPr/>
        </p:nvGrpSpPr>
        <p:grpSpPr>
          <a:xfrm>
            <a:off x="4086949" y="1619982"/>
            <a:ext cx="4018128" cy="3820757"/>
            <a:chOff x="2560320" y="912029"/>
            <a:chExt cx="4023358" cy="3825730"/>
          </a:xfrm>
        </p:grpSpPr>
        <p:sp>
          <p:nvSpPr>
            <p:cNvPr id="381" name="Google Shape;381;p22"/>
            <p:cNvSpPr/>
            <p:nvPr/>
          </p:nvSpPr>
          <p:spPr>
            <a:xfrm>
              <a:off x="3356593" y="3730686"/>
              <a:ext cx="2431221" cy="1007073"/>
            </a:xfrm>
            <a:custGeom>
              <a:rect b="b" l="l" r="r" t="t"/>
              <a:pathLst>
                <a:path extrusionOk="0" h="2446" w="5905">
                  <a:moveTo>
                    <a:pt x="1780" y="0"/>
                  </a:moveTo>
                  <a:lnTo>
                    <a:pt x="0" y="2446"/>
                  </a:lnTo>
                  <a:lnTo>
                    <a:pt x="5905" y="2446"/>
                  </a:lnTo>
                  <a:lnTo>
                    <a:pt x="4387" y="359"/>
                  </a:lnTo>
                  <a:lnTo>
                    <a:pt x="4127" y="0"/>
                  </a:lnTo>
                  <a:lnTo>
                    <a:pt x="1780" y="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2" name="Google Shape;382;p22"/>
            <p:cNvSpPr/>
            <p:nvPr/>
          </p:nvSpPr>
          <p:spPr>
            <a:xfrm>
              <a:off x="3356593" y="3730686"/>
              <a:ext cx="732866" cy="1007073"/>
            </a:xfrm>
            <a:custGeom>
              <a:rect b="b" l="l" r="r" t="t"/>
              <a:pathLst>
                <a:path extrusionOk="0" h="2446" w="1780">
                  <a:moveTo>
                    <a:pt x="1780" y="0"/>
                  </a:moveTo>
                  <a:lnTo>
                    <a:pt x="0" y="2446"/>
                  </a:lnTo>
                  <a:lnTo>
                    <a:pt x="1780" y="2446"/>
                  </a:lnTo>
                  <a:lnTo>
                    <a:pt x="1780" y="0"/>
                  </a:lnTo>
                  <a:lnTo>
                    <a:pt x="178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3" name="Google Shape;383;p22"/>
            <p:cNvSpPr/>
            <p:nvPr/>
          </p:nvSpPr>
          <p:spPr>
            <a:xfrm>
              <a:off x="5055775" y="3730686"/>
              <a:ext cx="732043" cy="1007073"/>
            </a:xfrm>
            <a:custGeom>
              <a:rect b="b" l="l" r="r" t="t"/>
              <a:pathLst>
                <a:path extrusionOk="0" h="2446" w="1778">
                  <a:moveTo>
                    <a:pt x="260" y="359"/>
                  </a:moveTo>
                  <a:lnTo>
                    <a:pt x="0" y="0"/>
                  </a:lnTo>
                  <a:lnTo>
                    <a:pt x="0" y="2446"/>
                  </a:lnTo>
                  <a:lnTo>
                    <a:pt x="1778" y="2446"/>
                  </a:lnTo>
                  <a:lnTo>
                    <a:pt x="260" y="359"/>
                  </a:lnTo>
                  <a:close/>
                </a:path>
              </a:pathLst>
            </a:custGeom>
            <a:solidFill>
              <a:schemeClr val="dk1">
                <a:alpha val="14509"/>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4" name="Google Shape;384;p22"/>
            <p:cNvSpPr/>
            <p:nvPr/>
          </p:nvSpPr>
          <p:spPr>
            <a:xfrm>
              <a:off x="5100653" y="2393409"/>
              <a:ext cx="1483024" cy="2312234"/>
            </a:xfrm>
            <a:custGeom>
              <a:rect b="b" l="l" r="r" t="t"/>
              <a:pathLst>
                <a:path extrusionOk="0" h="5616" w="3602">
                  <a:moveTo>
                    <a:pt x="0" y="3167"/>
                  </a:moveTo>
                  <a:lnTo>
                    <a:pt x="1777" y="5616"/>
                  </a:lnTo>
                  <a:lnTo>
                    <a:pt x="3602" y="0"/>
                  </a:lnTo>
                  <a:lnTo>
                    <a:pt x="1146" y="799"/>
                  </a:lnTo>
                  <a:lnTo>
                    <a:pt x="726" y="936"/>
                  </a:lnTo>
                  <a:lnTo>
                    <a:pt x="0" y="3167"/>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5" name="Google Shape;385;p22"/>
            <p:cNvSpPr/>
            <p:nvPr/>
          </p:nvSpPr>
          <p:spPr>
            <a:xfrm>
              <a:off x="5100653" y="3697336"/>
              <a:ext cx="958490" cy="1008308"/>
            </a:xfrm>
            <a:custGeom>
              <a:rect b="b" l="l" r="r" t="t"/>
              <a:pathLst>
                <a:path extrusionOk="0" h="2449" w="2328">
                  <a:moveTo>
                    <a:pt x="0" y="0"/>
                  </a:moveTo>
                  <a:lnTo>
                    <a:pt x="1777" y="2449"/>
                  </a:lnTo>
                  <a:lnTo>
                    <a:pt x="2328" y="757"/>
                  </a:lnTo>
                  <a:lnTo>
                    <a:pt x="0" y="0"/>
                  </a:lnTo>
                  <a:lnTo>
                    <a:pt x="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6" name="Google Shape;386;p22"/>
            <p:cNvSpPr/>
            <p:nvPr/>
          </p:nvSpPr>
          <p:spPr>
            <a:xfrm>
              <a:off x="5399564" y="2393409"/>
              <a:ext cx="1184114" cy="696634"/>
            </a:xfrm>
            <a:custGeom>
              <a:rect b="b" l="l" r="r" t="t"/>
              <a:pathLst>
                <a:path extrusionOk="0" h="1692" w="2876">
                  <a:moveTo>
                    <a:pt x="420" y="799"/>
                  </a:moveTo>
                  <a:lnTo>
                    <a:pt x="0" y="936"/>
                  </a:lnTo>
                  <a:lnTo>
                    <a:pt x="2328" y="1692"/>
                  </a:lnTo>
                  <a:lnTo>
                    <a:pt x="2876" y="0"/>
                  </a:lnTo>
                  <a:lnTo>
                    <a:pt x="420" y="799"/>
                  </a:lnTo>
                  <a:close/>
                </a:path>
              </a:pathLst>
            </a:custGeom>
            <a:solidFill>
              <a:schemeClr val="dk1">
                <a:alpha val="14509"/>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7" name="Google Shape;387;p22"/>
            <p:cNvSpPr/>
            <p:nvPr/>
          </p:nvSpPr>
          <p:spPr>
            <a:xfrm>
              <a:off x="4599586" y="912029"/>
              <a:ext cx="1966798" cy="1813226"/>
            </a:xfrm>
            <a:custGeom>
              <a:rect b="b" l="l" r="r" t="t"/>
              <a:pathLst>
                <a:path extrusionOk="0" h="4404" w="4777">
                  <a:moveTo>
                    <a:pt x="1900" y="4404"/>
                  </a:moveTo>
                  <a:lnTo>
                    <a:pt x="4777" y="3470"/>
                  </a:lnTo>
                  <a:lnTo>
                    <a:pt x="0" y="0"/>
                  </a:lnTo>
                  <a:lnTo>
                    <a:pt x="0" y="2581"/>
                  </a:lnTo>
                  <a:lnTo>
                    <a:pt x="0" y="3026"/>
                  </a:lnTo>
                  <a:lnTo>
                    <a:pt x="1900" y="4404"/>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8" name="Google Shape;388;p22"/>
            <p:cNvSpPr/>
            <p:nvPr/>
          </p:nvSpPr>
          <p:spPr>
            <a:xfrm>
              <a:off x="5381860" y="1909634"/>
              <a:ext cx="1184526" cy="815622"/>
            </a:xfrm>
            <a:custGeom>
              <a:rect b="b" l="l" r="r" t="t"/>
              <a:pathLst>
                <a:path extrusionOk="0" h="1981" w="2877">
                  <a:moveTo>
                    <a:pt x="0" y="1981"/>
                  </a:moveTo>
                  <a:lnTo>
                    <a:pt x="2877" y="1047"/>
                  </a:lnTo>
                  <a:lnTo>
                    <a:pt x="1437" y="0"/>
                  </a:lnTo>
                  <a:lnTo>
                    <a:pt x="0" y="1981"/>
                  </a:lnTo>
                  <a:lnTo>
                    <a:pt x="0" y="1981"/>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89" name="Google Shape;389;p22"/>
            <p:cNvSpPr/>
            <p:nvPr/>
          </p:nvSpPr>
          <p:spPr>
            <a:xfrm>
              <a:off x="4599586" y="912029"/>
              <a:ext cx="592469" cy="1245872"/>
            </a:xfrm>
            <a:custGeom>
              <a:rect b="b" l="l" r="r" t="t"/>
              <a:pathLst>
                <a:path extrusionOk="0" h="3026" w="1439">
                  <a:moveTo>
                    <a:pt x="0" y="2581"/>
                  </a:moveTo>
                  <a:lnTo>
                    <a:pt x="0" y="3026"/>
                  </a:lnTo>
                  <a:lnTo>
                    <a:pt x="1439" y="1045"/>
                  </a:lnTo>
                  <a:lnTo>
                    <a:pt x="0" y="0"/>
                  </a:lnTo>
                  <a:lnTo>
                    <a:pt x="0" y="2581"/>
                  </a:lnTo>
                  <a:close/>
                </a:path>
              </a:pathLst>
            </a:custGeom>
            <a:solidFill>
              <a:schemeClr val="dk1">
                <a:alpha val="14509"/>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90" name="Google Shape;390;p22"/>
            <p:cNvSpPr/>
            <p:nvPr/>
          </p:nvSpPr>
          <p:spPr>
            <a:xfrm>
              <a:off x="2577201" y="912029"/>
              <a:ext cx="1966798" cy="1813226"/>
            </a:xfrm>
            <a:custGeom>
              <a:rect b="b" l="l" r="r" t="t"/>
              <a:pathLst>
                <a:path extrusionOk="0" h="4404" w="4777">
                  <a:moveTo>
                    <a:pt x="4777" y="3026"/>
                  </a:moveTo>
                  <a:lnTo>
                    <a:pt x="4777" y="0"/>
                  </a:lnTo>
                  <a:lnTo>
                    <a:pt x="0" y="3470"/>
                  </a:lnTo>
                  <a:lnTo>
                    <a:pt x="2456" y="4267"/>
                  </a:lnTo>
                  <a:lnTo>
                    <a:pt x="2879" y="4404"/>
                  </a:lnTo>
                  <a:lnTo>
                    <a:pt x="4777" y="3026"/>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91" name="Google Shape;391;p22"/>
            <p:cNvSpPr/>
            <p:nvPr/>
          </p:nvSpPr>
          <p:spPr>
            <a:xfrm>
              <a:off x="3952357" y="912029"/>
              <a:ext cx="591645" cy="1245872"/>
            </a:xfrm>
            <a:custGeom>
              <a:rect b="b" l="l" r="r" t="t"/>
              <a:pathLst>
                <a:path extrusionOk="0" h="3026" w="1437">
                  <a:moveTo>
                    <a:pt x="1437" y="3026"/>
                  </a:moveTo>
                  <a:lnTo>
                    <a:pt x="1437" y="0"/>
                  </a:lnTo>
                  <a:lnTo>
                    <a:pt x="0" y="1045"/>
                  </a:lnTo>
                  <a:lnTo>
                    <a:pt x="1437" y="3026"/>
                  </a:lnTo>
                  <a:lnTo>
                    <a:pt x="1437" y="302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92" name="Google Shape;392;p22"/>
            <p:cNvSpPr/>
            <p:nvPr/>
          </p:nvSpPr>
          <p:spPr>
            <a:xfrm>
              <a:off x="2577201" y="1910458"/>
              <a:ext cx="1185349" cy="814799"/>
            </a:xfrm>
            <a:custGeom>
              <a:rect b="b" l="l" r="r" t="t"/>
              <a:pathLst>
                <a:path extrusionOk="0" h="1979" w="2879">
                  <a:moveTo>
                    <a:pt x="2456" y="1842"/>
                  </a:moveTo>
                  <a:lnTo>
                    <a:pt x="2879" y="1979"/>
                  </a:lnTo>
                  <a:lnTo>
                    <a:pt x="1439" y="0"/>
                  </a:lnTo>
                  <a:lnTo>
                    <a:pt x="0" y="1045"/>
                  </a:lnTo>
                  <a:lnTo>
                    <a:pt x="2456" y="1842"/>
                  </a:lnTo>
                  <a:close/>
                </a:path>
              </a:pathLst>
            </a:custGeom>
            <a:solidFill>
              <a:schemeClr val="dk1">
                <a:alpha val="2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93" name="Google Shape;393;p22"/>
            <p:cNvSpPr/>
            <p:nvPr/>
          </p:nvSpPr>
          <p:spPr>
            <a:xfrm>
              <a:off x="2560320" y="2393409"/>
              <a:ext cx="1483436" cy="2312234"/>
            </a:xfrm>
            <a:custGeom>
              <a:rect b="b" l="l" r="r" t="t"/>
              <a:pathLst>
                <a:path extrusionOk="0" h="5616" w="3603">
                  <a:moveTo>
                    <a:pt x="2880" y="936"/>
                  </a:moveTo>
                  <a:lnTo>
                    <a:pt x="0" y="0"/>
                  </a:lnTo>
                  <a:lnTo>
                    <a:pt x="1825" y="5616"/>
                  </a:lnTo>
                  <a:lnTo>
                    <a:pt x="3343" y="3527"/>
                  </a:lnTo>
                  <a:lnTo>
                    <a:pt x="3603" y="3167"/>
                  </a:lnTo>
                  <a:lnTo>
                    <a:pt x="2880" y="936"/>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94" name="Google Shape;394;p22"/>
            <p:cNvSpPr/>
            <p:nvPr/>
          </p:nvSpPr>
          <p:spPr>
            <a:xfrm>
              <a:off x="2560320" y="2393409"/>
              <a:ext cx="1185761" cy="696634"/>
            </a:xfrm>
            <a:custGeom>
              <a:rect b="b" l="l" r="r" t="t"/>
              <a:pathLst>
                <a:path extrusionOk="0" h="1692" w="2880">
                  <a:moveTo>
                    <a:pt x="2880" y="936"/>
                  </a:moveTo>
                  <a:lnTo>
                    <a:pt x="0" y="0"/>
                  </a:lnTo>
                  <a:lnTo>
                    <a:pt x="549" y="1692"/>
                  </a:lnTo>
                  <a:lnTo>
                    <a:pt x="2880" y="936"/>
                  </a:lnTo>
                  <a:lnTo>
                    <a:pt x="2880" y="93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95" name="Google Shape;395;p22"/>
            <p:cNvSpPr/>
            <p:nvPr/>
          </p:nvSpPr>
          <p:spPr>
            <a:xfrm>
              <a:off x="3085267" y="3697336"/>
              <a:ext cx="958490" cy="1008308"/>
            </a:xfrm>
            <a:custGeom>
              <a:rect b="b" l="l" r="r" t="t"/>
              <a:pathLst>
                <a:path extrusionOk="0" h="2449" w="2328">
                  <a:moveTo>
                    <a:pt x="2068" y="360"/>
                  </a:moveTo>
                  <a:lnTo>
                    <a:pt x="2328" y="0"/>
                  </a:lnTo>
                  <a:lnTo>
                    <a:pt x="0" y="757"/>
                  </a:lnTo>
                  <a:lnTo>
                    <a:pt x="550" y="2449"/>
                  </a:lnTo>
                  <a:lnTo>
                    <a:pt x="2068" y="360"/>
                  </a:lnTo>
                  <a:close/>
                </a:path>
              </a:pathLst>
            </a:custGeom>
            <a:solidFill>
              <a:schemeClr val="dk1">
                <a:alpha val="14509"/>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396" name="Google Shape;396;p2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97" name="Google Shape;397;p2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98" name="Google Shape;398;p2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9" name="Google Shape;399;p22"/>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400" name="Google Shape;400;p22"/>
          <p:cNvSpPr txBox="1"/>
          <p:nvPr>
            <p:ph idx="1" type="body"/>
          </p:nvPr>
        </p:nvSpPr>
        <p:spPr>
          <a:xfrm>
            <a:off x="7738110" y="1676182"/>
            <a:ext cx="32841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01" name="Google Shape;401;p22"/>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02" name="Google Shape;402;p22"/>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03" name="Google Shape;403;p22"/>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04" name="Google Shape;404;p22"/>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405" name="Google Shape;405;p22"/>
          <p:cNvPicPr preferRelativeResize="0"/>
          <p:nvPr/>
        </p:nvPicPr>
        <p:blipFill rotWithShape="1">
          <a:blip r:embed="rId4">
            <a:alphaModFix/>
          </a:blip>
          <a:srcRect b="0" l="0" r="0" t="0"/>
          <a:stretch/>
        </p:blipFill>
        <p:spPr>
          <a:xfrm>
            <a:off x="5733782" y="3149660"/>
            <a:ext cx="800277" cy="1086090"/>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3529" name="Shape 3529"/>
        <p:cNvGrpSpPr/>
        <p:nvPr/>
      </p:nvGrpSpPr>
      <p:grpSpPr>
        <a:xfrm>
          <a:off x="0" y="0"/>
          <a:ext cx="0" cy="0"/>
          <a:chOff x="0" y="0"/>
          <a:chExt cx="0" cy="0"/>
        </a:xfrm>
      </p:grpSpPr>
      <p:sp>
        <p:nvSpPr>
          <p:cNvPr id="3530" name="Google Shape;3530;p216"/>
          <p:cNvSpPr/>
          <p:nvPr/>
        </p:nvSpPr>
        <p:spPr>
          <a:xfrm>
            <a:off x="0" y="-77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313030"/>
              </a:solidFill>
              <a:latin typeface="Arial"/>
              <a:ea typeface="Arial"/>
              <a:cs typeface="Arial"/>
              <a:sym typeface="Arial"/>
            </a:endParaRPr>
          </a:p>
        </p:txBody>
      </p:sp>
      <p:sp>
        <p:nvSpPr>
          <p:cNvPr id="3531" name="Google Shape;3531;p216"/>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3294B"/>
              </a:buClr>
              <a:buSzPts val="2800"/>
              <a:buFont typeface="Poppins"/>
              <a:buNone/>
              <a:defRPr b="1" i="0" sz="28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32" name="Google Shape;3532;p216"/>
          <p:cNvSpPr txBox="1"/>
          <p:nvPr/>
        </p:nvSpPr>
        <p:spPr>
          <a:xfrm>
            <a:off x="933450" y="6251680"/>
            <a:ext cx="30417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dk1"/>
                </a:solidFill>
                <a:latin typeface="Archivo"/>
                <a:ea typeface="Archivo"/>
                <a:cs typeface="Archivo"/>
                <a:sym typeface="Archivo"/>
              </a:rPr>
              <a:t>© 2025 </a:t>
            </a:r>
            <a:r>
              <a:rPr b="1" i="0" lang="en-US" sz="900" u="none" cap="none" strike="noStrike">
                <a:solidFill>
                  <a:schemeClr val="dk1"/>
                </a:solidFill>
                <a:latin typeface="Archivo"/>
                <a:ea typeface="Archivo"/>
                <a:cs typeface="Archivo"/>
                <a:sym typeface="Archivo"/>
              </a:rPr>
              <a:t>Square 9</a:t>
            </a:r>
            <a:r>
              <a:rPr b="0" i="0" lang="en-US" sz="900" u="none" cap="none" strike="noStrike">
                <a:solidFill>
                  <a:schemeClr val="dk1"/>
                </a:solidFill>
                <a:latin typeface="Archivo"/>
                <a:ea typeface="Archivo"/>
                <a:cs typeface="Archivo"/>
                <a:sym typeface="Archivo"/>
              </a:rPr>
              <a:t>. All Rights Reserved.</a:t>
            </a:r>
            <a:endParaRPr/>
          </a:p>
        </p:txBody>
      </p:sp>
      <p:pic>
        <p:nvPicPr>
          <p:cNvPr id="3533" name="Google Shape;3533;p216"/>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3534" name="Google Shape;3534;p216"/>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5" name="Google Shape;3535;p216"/>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3536" name="Google Shape;3536;p216"/>
          <p:cNvPicPr preferRelativeResize="0"/>
          <p:nvPr/>
        </p:nvPicPr>
        <p:blipFill rotWithShape="1">
          <a:blip r:embed="rId3">
            <a:alphaModFix/>
          </a:blip>
          <a:srcRect b="0" l="0" r="0" t="0"/>
          <a:stretch/>
        </p:blipFill>
        <p:spPr>
          <a:xfrm>
            <a:off x="3298870" y="790617"/>
            <a:ext cx="8161650" cy="6113419"/>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cSld name="Title Dark">
    <p:spTree>
      <p:nvGrpSpPr>
        <p:cNvPr id="3537" name="Shape 3537"/>
        <p:cNvGrpSpPr/>
        <p:nvPr/>
      </p:nvGrpSpPr>
      <p:grpSpPr>
        <a:xfrm>
          <a:off x="0" y="0"/>
          <a:ext cx="0" cy="0"/>
          <a:chOff x="0" y="0"/>
          <a:chExt cx="0" cy="0"/>
        </a:xfrm>
      </p:grpSpPr>
      <p:sp>
        <p:nvSpPr>
          <p:cNvPr id="3538" name="Google Shape;3538;p217"/>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strike="noStrike">
              <a:solidFill>
                <a:srgbClr val="313030"/>
              </a:solidFill>
              <a:latin typeface="Arial"/>
              <a:ea typeface="Arial"/>
              <a:cs typeface="Arial"/>
              <a:sym typeface="Arial"/>
            </a:endParaRPr>
          </a:p>
        </p:txBody>
      </p:sp>
      <p:sp>
        <p:nvSpPr>
          <p:cNvPr id="3539" name="Google Shape;3539;p217"/>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1"/>
              </a:buClr>
              <a:buSzPts val="2800"/>
              <a:buFont typeface="Poppins"/>
              <a:buNone/>
              <a:defRPr b="1" i="0" sz="28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540" name="Google Shape;3540;p217"/>
          <p:cNvGrpSpPr/>
          <p:nvPr/>
        </p:nvGrpSpPr>
        <p:grpSpPr>
          <a:xfrm>
            <a:off x="4607617" y="801506"/>
            <a:ext cx="6834406" cy="6102503"/>
            <a:chOff x="5076191" y="1219887"/>
            <a:chExt cx="6365877" cy="5684150"/>
          </a:xfrm>
        </p:grpSpPr>
        <p:sp>
          <p:nvSpPr>
            <p:cNvPr id="3541" name="Google Shape;3541;p217"/>
            <p:cNvSpPr/>
            <p:nvPr/>
          </p:nvSpPr>
          <p:spPr>
            <a:xfrm>
              <a:off x="9237530" y="1219887"/>
              <a:ext cx="1102269" cy="1111760"/>
            </a:xfrm>
            <a:custGeom>
              <a:rect b="b" l="l" r="r" t="t"/>
              <a:pathLst>
                <a:path extrusionOk="0" h="1111760" w="1102269">
                  <a:moveTo>
                    <a:pt x="551135" y="0"/>
                  </a:moveTo>
                  <a:cubicBezTo>
                    <a:pt x="855623" y="0"/>
                    <a:pt x="1102269" y="248511"/>
                    <a:pt x="1102269" y="555880"/>
                  </a:cubicBezTo>
                  <a:cubicBezTo>
                    <a:pt x="1102269" y="863250"/>
                    <a:pt x="855623" y="1111761"/>
                    <a:pt x="551135" y="1111761"/>
                  </a:cubicBezTo>
                  <a:cubicBezTo>
                    <a:pt x="246646" y="1111761"/>
                    <a:pt x="0" y="863250"/>
                    <a:pt x="0" y="555880"/>
                  </a:cubicBezTo>
                  <a:cubicBezTo>
                    <a:pt x="0" y="248511"/>
                    <a:pt x="246646" y="0"/>
                    <a:pt x="551135" y="0"/>
                  </a:cubicBezTo>
                  <a:close/>
                </a:path>
              </a:pathLst>
            </a:custGeom>
            <a:noFill/>
            <a:ln cap="flat" cmpd="sng" w="10900">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2" name="Google Shape;3542;p217"/>
            <p:cNvSpPr/>
            <p:nvPr/>
          </p:nvSpPr>
          <p:spPr>
            <a:xfrm>
              <a:off x="7802397" y="4353527"/>
              <a:ext cx="763948" cy="480029"/>
            </a:xfrm>
            <a:custGeom>
              <a:rect b="b" l="l" r="r" t="t"/>
              <a:pathLst>
                <a:path extrusionOk="0" h="480029" w="763948">
                  <a:moveTo>
                    <a:pt x="763949" y="468684"/>
                  </a:moveTo>
                  <a:cubicBezTo>
                    <a:pt x="360147" y="523182"/>
                    <a:pt x="102587" y="383667"/>
                    <a:pt x="0" y="0"/>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3" name="Google Shape;3543;p217"/>
            <p:cNvSpPr/>
            <p:nvPr/>
          </p:nvSpPr>
          <p:spPr>
            <a:xfrm>
              <a:off x="7597775" y="1705534"/>
              <a:ext cx="807050" cy="1198343"/>
            </a:xfrm>
            <a:custGeom>
              <a:rect b="b" l="l" r="r" t="t"/>
              <a:pathLst>
                <a:path extrusionOk="0" h="1198343" w="807050">
                  <a:moveTo>
                    <a:pt x="57289" y="1198344"/>
                  </a:moveTo>
                  <a:cubicBezTo>
                    <a:pt x="-188266" y="484419"/>
                    <a:pt x="410888" y="-32223"/>
                    <a:pt x="807050" y="1566"/>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4" name="Google Shape;3544;p217"/>
            <p:cNvSpPr/>
            <p:nvPr/>
          </p:nvSpPr>
          <p:spPr>
            <a:xfrm>
              <a:off x="10492588" y="2328378"/>
              <a:ext cx="393674" cy="1410410"/>
            </a:xfrm>
            <a:custGeom>
              <a:rect b="b" l="l" r="r" t="t"/>
              <a:pathLst>
                <a:path extrusionOk="0" h="1410410" w="393674">
                  <a:moveTo>
                    <a:pt x="0" y="0"/>
                  </a:moveTo>
                  <a:cubicBezTo>
                    <a:pt x="610068" y="445794"/>
                    <a:pt x="412532" y="1212037"/>
                    <a:pt x="68755" y="1410411"/>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5" name="Google Shape;3545;p217"/>
            <p:cNvSpPr/>
            <p:nvPr/>
          </p:nvSpPr>
          <p:spPr>
            <a:xfrm>
              <a:off x="8321883" y="2200853"/>
              <a:ext cx="2035377" cy="2038228"/>
            </a:xfrm>
            <a:custGeom>
              <a:rect b="b" l="l" r="r" t="t"/>
              <a:pathLst>
                <a:path extrusionOk="0" h="2038228" w="2035377">
                  <a:moveTo>
                    <a:pt x="1019326" y="0"/>
                  </a:moveTo>
                  <a:lnTo>
                    <a:pt x="1019326" y="5450"/>
                  </a:lnTo>
                  <a:lnTo>
                    <a:pt x="1019326" y="5450"/>
                  </a:lnTo>
                  <a:cubicBezTo>
                    <a:pt x="1034605" y="5450"/>
                    <a:pt x="1048793" y="5450"/>
                    <a:pt x="1062980" y="6540"/>
                  </a:cubicBezTo>
                  <a:lnTo>
                    <a:pt x="1062980" y="6540"/>
                  </a:lnTo>
                  <a:lnTo>
                    <a:pt x="1062980" y="1090"/>
                  </a:lnTo>
                  <a:cubicBezTo>
                    <a:pt x="1067346" y="1090"/>
                    <a:pt x="1070620" y="1090"/>
                    <a:pt x="1073894" y="1090"/>
                  </a:cubicBezTo>
                  <a:lnTo>
                    <a:pt x="1073894" y="6540"/>
                  </a:lnTo>
                  <a:lnTo>
                    <a:pt x="1073894" y="6540"/>
                  </a:lnTo>
                  <a:cubicBezTo>
                    <a:pt x="1088081" y="6540"/>
                    <a:pt x="1103360" y="8720"/>
                    <a:pt x="1117548" y="9810"/>
                  </a:cubicBezTo>
                  <a:lnTo>
                    <a:pt x="1117548" y="9810"/>
                  </a:lnTo>
                  <a:lnTo>
                    <a:pt x="1117548" y="4360"/>
                  </a:lnTo>
                  <a:cubicBezTo>
                    <a:pt x="1121914" y="4360"/>
                    <a:pt x="1125188" y="4360"/>
                    <a:pt x="1129553" y="5450"/>
                  </a:cubicBezTo>
                  <a:lnTo>
                    <a:pt x="1129553" y="10900"/>
                  </a:lnTo>
                  <a:lnTo>
                    <a:pt x="1129553" y="10900"/>
                  </a:lnTo>
                  <a:cubicBezTo>
                    <a:pt x="1143741" y="13080"/>
                    <a:pt x="1159019" y="14170"/>
                    <a:pt x="1173207" y="16349"/>
                  </a:cubicBezTo>
                  <a:lnTo>
                    <a:pt x="1173207" y="16349"/>
                  </a:lnTo>
                  <a:lnTo>
                    <a:pt x="1173207" y="10900"/>
                  </a:lnTo>
                  <a:cubicBezTo>
                    <a:pt x="1177573" y="10900"/>
                    <a:pt x="1181938" y="11990"/>
                    <a:pt x="1185212" y="13080"/>
                  </a:cubicBezTo>
                  <a:lnTo>
                    <a:pt x="1185212" y="18529"/>
                  </a:lnTo>
                  <a:lnTo>
                    <a:pt x="1185212" y="18529"/>
                  </a:lnTo>
                  <a:cubicBezTo>
                    <a:pt x="1199400" y="20709"/>
                    <a:pt x="1213587" y="23979"/>
                    <a:pt x="1228866" y="27249"/>
                  </a:cubicBezTo>
                  <a:lnTo>
                    <a:pt x="1228866" y="27249"/>
                  </a:lnTo>
                  <a:lnTo>
                    <a:pt x="1228866" y="21799"/>
                  </a:lnTo>
                  <a:cubicBezTo>
                    <a:pt x="1233231" y="21799"/>
                    <a:pt x="1237597" y="22889"/>
                    <a:pt x="1240871" y="23979"/>
                  </a:cubicBezTo>
                  <a:lnTo>
                    <a:pt x="1240871" y="29429"/>
                  </a:lnTo>
                  <a:lnTo>
                    <a:pt x="1239780" y="29429"/>
                  </a:lnTo>
                  <a:cubicBezTo>
                    <a:pt x="1253967" y="32699"/>
                    <a:pt x="1268155" y="35969"/>
                    <a:pt x="1282342" y="40329"/>
                  </a:cubicBezTo>
                  <a:lnTo>
                    <a:pt x="1282342" y="40329"/>
                  </a:lnTo>
                  <a:lnTo>
                    <a:pt x="1282342" y="34879"/>
                  </a:lnTo>
                  <a:cubicBezTo>
                    <a:pt x="1287799" y="34879"/>
                    <a:pt x="1291074" y="37059"/>
                    <a:pt x="1294348" y="38149"/>
                  </a:cubicBezTo>
                  <a:lnTo>
                    <a:pt x="1294348" y="43598"/>
                  </a:lnTo>
                  <a:lnTo>
                    <a:pt x="1293256" y="43598"/>
                  </a:lnTo>
                  <a:cubicBezTo>
                    <a:pt x="1307444" y="47958"/>
                    <a:pt x="1321632" y="52318"/>
                    <a:pt x="1334728" y="56678"/>
                  </a:cubicBezTo>
                  <a:lnTo>
                    <a:pt x="1334728" y="56678"/>
                  </a:lnTo>
                  <a:lnTo>
                    <a:pt x="1336910" y="51228"/>
                  </a:lnTo>
                  <a:cubicBezTo>
                    <a:pt x="1340185" y="52318"/>
                    <a:pt x="1343459" y="53408"/>
                    <a:pt x="1347824" y="54498"/>
                  </a:cubicBezTo>
                  <a:lnTo>
                    <a:pt x="1345642" y="59948"/>
                  </a:lnTo>
                  <a:lnTo>
                    <a:pt x="1345642" y="59948"/>
                  </a:lnTo>
                  <a:cubicBezTo>
                    <a:pt x="1359829" y="64308"/>
                    <a:pt x="1372925" y="69758"/>
                    <a:pt x="1387113" y="75207"/>
                  </a:cubicBezTo>
                  <a:lnTo>
                    <a:pt x="1387113" y="75207"/>
                  </a:lnTo>
                  <a:lnTo>
                    <a:pt x="1389296" y="69758"/>
                  </a:lnTo>
                  <a:cubicBezTo>
                    <a:pt x="1392570" y="70848"/>
                    <a:pt x="1395844" y="71937"/>
                    <a:pt x="1399118" y="74117"/>
                  </a:cubicBezTo>
                  <a:lnTo>
                    <a:pt x="1396935" y="79567"/>
                  </a:lnTo>
                  <a:lnTo>
                    <a:pt x="1396935" y="79567"/>
                  </a:lnTo>
                  <a:cubicBezTo>
                    <a:pt x="1410031" y="85017"/>
                    <a:pt x="1424219" y="90467"/>
                    <a:pt x="1437315" y="97007"/>
                  </a:cubicBezTo>
                  <a:lnTo>
                    <a:pt x="1437315" y="97007"/>
                  </a:lnTo>
                  <a:lnTo>
                    <a:pt x="1439498" y="91557"/>
                  </a:lnTo>
                  <a:cubicBezTo>
                    <a:pt x="1442772" y="92647"/>
                    <a:pt x="1446046" y="94827"/>
                    <a:pt x="1449320" y="95917"/>
                  </a:cubicBezTo>
                  <a:lnTo>
                    <a:pt x="1447137" y="100276"/>
                  </a:lnTo>
                  <a:lnTo>
                    <a:pt x="1447137" y="100276"/>
                  </a:lnTo>
                  <a:cubicBezTo>
                    <a:pt x="1460234" y="106816"/>
                    <a:pt x="1473330" y="113356"/>
                    <a:pt x="1486426" y="119896"/>
                  </a:cubicBezTo>
                  <a:lnTo>
                    <a:pt x="1486426" y="119896"/>
                  </a:lnTo>
                  <a:lnTo>
                    <a:pt x="1488609" y="115536"/>
                  </a:lnTo>
                  <a:cubicBezTo>
                    <a:pt x="1491883" y="117716"/>
                    <a:pt x="1495157" y="118806"/>
                    <a:pt x="1498431" y="120986"/>
                  </a:cubicBezTo>
                  <a:lnTo>
                    <a:pt x="1496248" y="125346"/>
                  </a:lnTo>
                  <a:lnTo>
                    <a:pt x="1496248" y="125346"/>
                  </a:lnTo>
                  <a:cubicBezTo>
                    <a:pt x="1509345" y="131885"/>
                    <a:pt x="1521350" y="139515"/>
                    <a:pt x="1534446" y="147145"/>
                  </a:cubicBezTo>
                  <a:lnTo>
                    <a:pt x="1534446" y="147145"/>
                  </a:lnTo>
                  <a:lnTo>
                    <a:pt x="1537720" y="142785"/>
                  </a:lnTo>
                  <a:cubicBezTo>
                    <a:pt x="1540994" y="144965"/>
                    <a:pt x="1544268" y="146055"/>
                    <a:pt x="1547542" y="148235"/>
                  </a:cubicBezTo>
                  <a:lnTo>
                    <a:pt x="1544268" y="152595"/>
                  </a:lnTo>
                  <a:lnTo>
                    <a:pt x="1544268" y="152595"/>
                  </a:lnTo>
                  <a:cubicBezTo>
                    <a:pt x="1556273" y="160224"/>
                    <a:pt x="1569369" y="167854"/>
                    <a:pt x="1581374" y="176574"/>
                  </a:cubicBezTo>
                  <a:lnTo>
                    <a:pt x="1581374" y="176574"/>
                  </a:lnTo>
                  <a:lnTo>
                    <a:pt x="1584648" y="172214"/>
                  </a:lnTo>
                  <a:cubicBezTo>
                    <a:pt x="1587922" y="174394"/>
                    <a:pt x="1591197" y="176574"/>
                    <a:pt x="1593379" y="178754"/>
                  </a:cubicBezTo>
                  <a:lnTo>
                    <a:pt x="1590105" y="183114"/>
                  </a:lnTo>
                  <a:cubicBezTo>
                    <a:pt x="1602110" y="191833"/>
                    <a:pt x="1614115" y="200553"/>
                    <a:pt x="1625028" y="209273"/>
                  </a:cubicBezTo>
                  <a:lnTo>
                    <a:pt x="1625028" y="209273"/>
                  </a:lnTo>
                  <a:lnTo>
                    <a:pt x="1628302" y="204913"/>
                  </a:lnTo>
                  <a:cubicBezTo>
                    <a:pt x="1631576" y="207093"/>
                    <a:pt x="1633759" y="209273"/>
                    <a:pt x="1637033" y="211453"/>
                  </a:cubicBezTo>
                  <a:lnTo>
                    <a:pt x="1633759" y="215812"/>
                  </a:lnTo>
                  <a:lnTo>
                    <a:pt x="1633759" y="215812"/>
                  </a:lnTo>
                  <a:cubicBezTo>
                    <a:pt x="1645764" y="224532"/>
                    <a:pt x="1656678" y="234342"/>
                    <a:pt x="1667591" y="243061"/>
                  </a:cubicBezTo>
                  <a:lnTo>
                    <a:pt x="1667591" y="243061"/>
                  </a:lnTo>
                  <a:lnTo>
                    <a:pt x="1670865" y="238702"/>
                  </a:lnTo>
                  <a:cubicBezTo>
                    <a:pt x="1674139" y="240882"/>
                    <a:pt x="1676322" y="243061"/>
                    <a:pt x="1679596" y="246331"/>
                  </a:cubicBezTo>
                  <a:lnTo>
                    <a:pt x="1676322" y="250691"/>
                  </a:lnTo>
                  <a:lnTo>
                    <a:pt x="1676322" y="250691"/>
                  </a:lnTo>
                  <a:cubicBezTo>
                    <a:pt x="1687236" y="260501"/>
                    <a:pt x="1698149" y="270311"/>
                    <a:pt x="1709063" y="280120"/>
                  </a:cubicBezTo>
                  <a:lnTo>
                    <a:pt x="1709063" y="280120"/>
                  </a:lnTo>
                  <a:lnTo>
                    <a:pt x="1712337" y="275760"/>
                  </a:lnTo>
                  <a:cubicBezTo>
                    <a:pt x="1714520" y="277940"/>
                    <a:pt x="1717793" y="281210"/>
                    <a:pt x="1719976" y="283390"/>
                  </a:cubicBezTo>
                  <a:lnTo>
                    <a:pt x="1716702" y="287750"/>
                  </a:lnTo>
                  <a:lnTo>
                    <a:pt x="1716702" y="287750"/>
                  </a:lnTo>
                  <a:cubicBezTo>
                    <a:pt x="1727616" y="297560"/>
                    <a:pt x="1737438" y="308459"/>
                    <a:pt x="1747260" y="318269"/>
                  </a:cubicBezTo>
                  <a:lnTo>
                    <a:pt x="1751625" y="314999"/>
                  </a:lnTo>
                  <a:cubicBezTo>
                    <a:pt x="1753808" y="317179"/>
                    <a:pt x="1757082" y="320449"/>
                    <a:pt x="1759265" y="322629"/>
                  </a:cubicBezTo>
                  <a:lnTo>
                    <a:pt x="1754900" y="325899"/>
                  </a:lnTo>
                  <a:lnTo>
                    <a:pt x="1754900" y="325899"/>
                  </a:lnTo>
                  <a:cubicBezTo>
                    <a:pt x="1764722" y="336798"/>
                    <a:pt x="1774544" y="347698"/>
                    <a:pt x="1784366" y="358597"/>
                  </a:cubicBezTo>
                  <a:lnTo>
                    <a:pt x="1784366" y="358597"/>
                  </a:lnTo>
                  <a:lnTo>
                    <a:pt x="1788732" y="355328"/>
                  </a:lnTo>
                  <a:cubicBezTo>
                    <a:pt x="1790914" y="358597"/>
                    <a:pt x="1793097" y="360777"/>
                    <a:pt x="1796371" y="364047"/>
                  </a:cubicBezTo>
                  <a:lnTo>
                    <a:pt x="1792006" y="367317"/>
                  </a:lnTo>
                  <a:lnTo>
                    <a:pt x="1792006" y="367317"/>
                  </a:lnTo>
                  <a:cubicBezTo>
                    <a:pt x="1801828" y="378217"/>
                    <a:pt x="1810559" y="390206"/>
                    <a:pt x="1819289" y="401106"/>
                  </a:cubicBezTo>
                  <a:lnTo>
                    <a:pt x="1823655" y="397836"/>
                  </a:lnTo>
                  <a:cubicBezTo>
                    <a:pt x="1825838" y="401106"/>
                    <a:pt x="1828020" y="403286"/>
                    <a:pt x="1830203" y="406556"/>
                  </a:cubicBezTo>
                  <a:lnTo>
                    <a:pt x="1825838" y="409826"/>
                  </a:lnTo>
                  <a:lnTo>
                    <a:pt x="1825838" y="409826"/>
                  </a:lnTo>
                  <a:cubicBezTo>
                    <a:pt x="1834569" y="421815"/>
                    <a:pt x="1843299" y="433805"/>
                    <a:pt x="1850939" y="445794"/>
                  </a:cubicBezTo>
                  <a:lnTo>
                    <a:pt x="1850939" y="445794"/>
                  </a:lnTo>
                  <a:lnTo>
                    <a:pt x="1855304" y="442525"/>
                  </a:lnTo>
                  <a:cubicBezTo>
                    <a:pt x="1857487" y="445794"/>
                    <a:pt x="1859670" y="449064"/>
                    <a:pt x="1861853" y="451244"/>
                  </a:cubicBezTo>
                  <a:lnTo>
                    <a:pt x="1857487" y="454514"/>
                  </a:lnTo>
                  <a:lnTo>
                    <a:pt x="1857487" y="454514"/>
                  </a:lnTo>
                  <a:cubicBezTo>
                    <a:pt x="1865126" y="466504"/>
                    <a:pt x="1873857" y="478493"/>
                    <a:pt x="1881497" y="491573"/>
                  </a:cubicBezTo>
                  <a:lnTo>
                    <a:pt x="1885862" y="488303"/>
                  </a:lnTo>
                  <a:cubicBezTo>
                    <a:pt x="1888045" y="491573"/>
                    <a:pt x="1889136" y="494843"/>
                    <a:pt x="1891319" y="498112"/>
                  </a:cubicBezTo>
                  <a:lnTo>
                    <a:pt x="1886954" y="500292"/>
                  </a:lnTo>
                  <a:lnTo>
                    <a:pt x="1886954" y="500292"/>
                  </a:lnTo>
                  <a:cubicBezTo>
                    <a:pt x="1894593" y="512282"/>
                    <a:pt x="1901141" y="525362"/>
                    <a:pt x="1908781" y="538441"/>
                  </a:cubicBezTo>
                  <a:lnTo>
                    <a:pt x="1908781" y="538441"/>
                  </a:lnTo>
                  <a:lnTo>
                    <a:pt x="1913146" y="536261"/>
                  </a:lnTo>
                  <a:cubicBezTo>
                    <a:pt x="1915329" y="539531"/>
                    <a:pt x="1916420" y="542801"/>
                    <a:pt x="1918603" y="546071"/>
                  </a:cubicBezTo>
                  <a:lnTo>
                    <a:pt x="1914237" y="548251"/>
                  </a:lnTo>
                  <a:lnTo>
                    <a:pt x="1914237" y="548251"/>
                  </a:lnTo>
                  <a:cubicBezTo>
                    <a:pt x="1920785" y="561330"/>
                    <a:pt x="1927334" y="574410"/>
                    <a:pt x="1933882" y="587489"/>
                  </a:cubicBezTo>
                  <a:lnTo>
                    <a:pt x="1933882" y="587489"/>
                  </a:lnTo>
                  <a:lnTo>
                    <a:pt x="1939339" y="585309"/>
                  </a:lnTo>
                  <a:cubicBezTo>
                    <a:pt x="1940430" y="588579"/>
                    <a:pt x="1942612" y="591849"/>
                    <a:pt x="1943704" y="595119"/>
                  </a:cubicBezTo>
                  <a:lnTo>
                    <a:pt x="1938247" y="597299"/>
                  </a:lnTo>
                  <a:lnTo>
                    <a:pt x="1938247" y="597299"/>
                  </a:lnTo>
                  <a:cubicBezTo>
                    <a:pt x="1943704" y="610379"/>
                    <a:pt x="1950252" y="623458"/>
                    <a:pt x="1955709" y="637628"/>
                  </a:cubicBezTo>
                  <a:lnTo>
                    <a:pt x="1955709" y="637628"/>
                  </a:lnTo>
                  <a:lnTo>
                    <a:pt x="1961166" y="635448"/>
                  </a:lnTo>
                  <a:cubicBezTo>
                    <a:pt x="1962257" y="638718"/>
                    <a:pt x="1963348" y="641987"/>
                    <a:pt x="1965531" y="645257"/>
                  </a:cubicBezTo>
                  <a:lnTo>
                    <a:pt x="1960075" y="647437"/>
                  </a:lnTo>
                  <a:lnTo>
                    <a:pt x="1960075" y="647437"/>
                  </a:lnTo>
                  <a:cubicBezTo>
                    <a:pt x="1965531" y="660517"/>
                    <a:pt x="1969896" y="674686"/>
                    <a:pt x="1975353" y="688856"/>
                  </a:cubicBezTo>
                  <a:lnTo>
                    <a:pt x="1975353" y="688856"/>
                  </a:lnTo>
                  <a:lnTo>
                    <a:pt x="1980810" y="686676"/>
                  </a:lnTo>
                  <a:cubicBezTo>
                    <a:pt x="1981902" y="689946"/>
                    <a:pt x="1982993" y="693216"/>
                    <a:pt x="1984084" y="697576"/>
                  </a:cubicBezTo>
                  <a:lnTo>
                    <a:pt x="1978628" y="697576"/>
                  </a:lnTo>
                  <a:cubicBezTo>
                    <a:pt x="1982993" y="712835"/>
                    <a:pt x="1987358" y="727004"/>
                    <a:pt x="1991723" y="741174"/>
                  </a:cubicBezTo>
                  <a:lnTo>
                    <a:pt x="1997180" y="741174"/>
                  </a:lnTo>
                  <a:cubicBezTo>
                    <a:pt x="1997180" y="743354"/>
                    <a:pt x="1999363" y="746624"/>
                    <a:pt x="2000455" y="749894"/>
                  </a:cubicBezTo>
                  <a:lnTo>
                    <a:pt x="1994998" y="749894"/>
                  </a:lnTo>
                  <a:cubicBezTo>
                    <a:pt x="1998272" y="765153"/>
                    <a:pt x="2002637" y="779323"/>
                    <a:pt x="2005912" y="793492"/>
                  </a:cubicBezTo>
                  <a:lnTo>
                    <a:pt x="2011368" y="793492"/>
                  </a:lnTo>
                  <a:cubicBezTo>
                    <a:pt x="2011368" y="795672"/>
                    <a:pt x="2012459" y="800032"/>
                    <a:pt x="2013551" y="803302"/>
                  </a:cubicBezTo>
                  <a:lnTo>
                    <a:pt x="2008094" y="803302"/>
                  </a:lnTo>
                  <a:cubicBezTo>
                    <a:pt x="2011368" y="818561"/>
                    <a:pt x="2013551" y="832731"/>
                    <a:pt x="2016825" y="847990"/>
                  </a:cubicBezTo>
                  <a:lnTo>
                    <a:pt x="2022282" y="847990"/>
                  </a:lnTo>
                  <a:cubicBezTo>
                    <a:pt x="2022282" y="850170"/>
                    <a:pt x="2023373" y="854530"/>
                    <a:pt x="2024464" y="857800"/>
                  </a:cubicBezTo>
                  <a:lnTo>
                    <a:pt x="2019007" y="857800"/>
                  </a:lnTo>
                  <a:cubicBezTo>
                    <a:pt x="2021190" y="873059"/>
                    <a:pt x="2023373" y="887229"/>
                    <a:pt x="2024464" y="902488"/>
                  </a:cubicBezTo>
                  <a:lnTo>
                    <a:pt x="2029921" y="902488"/>
                  </a:lnTo>
                  <a:cubicBezTo>
                    <a:pt x="2029921" y="905758"/>
                    <a:pt x="2029921" y="909028"/>
                    <a:pt x="2031013" y="912298"/>
                  </a:cubicBezTo>
                  <a:lnTo>
                    <a:pt x="2025556" y="912298"/>
                  </a:lnTo>
                  <a:cubicBezTo>
                    <a:pt x="2026647" y="927557"/>
                    <a:pt x="2027739" y="941727"/>
                    <a:pt x="2028830" y="956986"/>
                  </a:cubicBezTo>
                  <a:lnTo>
                    <a:pt x="2034287" y="956986"/>
                  </a:lnTo>
                  <a:cubicBezTo>
                    <a:pt x="2034287" y="960256"/>
                    <a:pt x="2034287" y="963526"/>
                    <a:pt x="2034287" y="967886"/>
                  </a:cubicBezTo>
                  <a:lnTo>
                    <a:pt x="2028830" y="967886"/>
                  </a:lnTo>
                  <a:cubicBezTo>
                    <a:pt x="2028830" y="983145"/>
                    <a:pt x="2028830" y="997315"/>
                    <a:pt x="2029921" y="1012574"/>
                  </a:cubicBezTo>
                  <a:lnTo>
                    <a:pt x="2035378" y="1012574"/>
                  </a:lnTo>
                  <a:lnTo>
                    <a:pt x="2035378" y="1023474"/>
                  </a:lnTo>
                  <a:lnTo>
                    <a:pt x="2029921" y="1023474"/>
                  </a:lnTo>
                  <a:cubicBezTo>
                    <a:pt x="2029921" y="1037644"/>
                    <a:pt x="2029921" y="1052903"/>
                    <a:pt x="2028830" y="1067072"/>
                  </a:cubicBezTo>
                  <a:lnTo>
                    <a:pt x="2034287" y="1067072"/>
                  </a:lnTo>
                  <a:cubicBezTo>
                    <a:pt x="2034287" y="1071432"/>
                    <a:pt x="2034287" y="1074702"/>
                    <a:pt x="2034287" y="1077972"/>
                  </a:cubicBezTo>
                  <a:lnTo>
                    <a:pt x="2028830" y="1077972"/>
                  </a:lnTo>
                  <a:cubicBezTo>
                    <a:pt x="2028830" y="1092142"/>
                    <a:pt x="2026647" y="1106311"/>
                    <a:pt x="2025556" y="1121571"/>
                  </a:cubicBezTo>
                  <a:lnTo>
                    <a:pt x="2031013" y="1121571"/>
                  </a:lnTo>
                  <a:cubicBezTo>
                    <a:pt x="2031013" y="1125931"/>
                    <a:pt x="2031013" y="1129200"/>
                    <a:pt x="2029921" y="1133560"/>
                  </a:cubicBezTo>
                  <a:lnTo>
                    <a:pt x="2024464" y="1133560"/>
                  </a:lnTo>
                  <a:cubicBezTo>
                    <a:pt x="2022282" y="1147730"/>
                    <a:pt x="2021190" y="1161899"/>
                    <a:pt x="2019007" y="1176069"/>
                  </a:cubicBezTo>
                  <a:lnTo>
                    <a:pt x="2024464" y="1176069"/>
                  </a:lnTo>
                  <a:cubicBezTo>
                    <a:pt x="2024464" y="1180429"/>
                    <a:pt x="2024464" y="1184788"/>
                    <a:pt x="2022282" y="1188058"/>
                  </a:cubicBezTo>
                  <a:lnTo>
                    <a:pt x="2016825" y="1188058"/>
                  </a:lnTo>
                  <a:cubicBezTo>
                    <a:pt x="2014642" y="1201138"/>
                    <a:pt x="2011368" y="1216397"/>
                    <a:pt x="2008094" y="1230567"/>
                  </a:cubicBezTo>
                  <a:lnTo>
                    <a:pt x="2013551" y="1230567"/>
                  </a:lnTo>
                  <a:cubicBezTo>
                    <a:pt x="2013551" y="1234927"/>
                    <a:pt x="2012459" y="1239286"/>
                    <a:pt x="2011368" y="1242556"/>
                  </a:cubicBezTo>
                  <a:lnTo>
                    <a:pt x="2005912" y="1242556"/>
                  </a:lnTo>
                  <a:cubicBezTo>
                    <a:pt x="2002637" y="1255636"/>
                    <a:pt x="1999363" y="1269805"/>
                    <a:pt x="1994998" y="1283975"/>
                  </a:cubicBezTo>
                  <a:lnTo>
                    <a:pt x="2000455" y="1283975"/>
                  </a:lnTo>
                  <a:cubicBezTo>
                    <a:pt x="2000455" y="1289425"/>
                    <a:pt x="1998272" y="1292695"/>
                    <a:pt x="1997180" y="1295964"/>
                  </a:cubicBezTo>
                  <a:lnTo>
                    <a:pt x="1991723" y="1295964"/>
                  </a:lnTo>
                  <a:cubicBezTo>
                    <a:pt x="1987358" y="1307954"/>
                    <a:pt x="1982993" y="1322124"/>
                    <a:pt x="1978628" y="1336293"/>
                  </a:cubicBezTo>
                  <a:lnTo>
                    <a:pt x="1978628" y="1336293"/>
                  </a:lnTo>
                  <a:lnTo>
                    <a:pt x="1984084" y="1338473"/>
                  </a:lnTo>
                  <a:cubicBezTo>
                    <a:pt x="1982993" y="1341743"/>
                    <a:pt x="1981902" y="1345013"/>
                    <a:pt x="1980810" y="1349373"/>
                  </a:cubicBezTo>
                  <a:lnTo>
                    <a:pt x="1975353" y="1347193"/>
                  </a:lnTo>
                  <a:lnTo>
                    <a:pt x="1975353" y="1347193"/>
                  </a:lnTo>
                  <a:cubicBezTo>
                    <a:pt x="1970988" y="1361362"/>
                    <a:pt x="1965531" y="1374442"/>
                    <a:pt x="1960075" y="1388611"/>
                  </a:cubicBezTo>
                  <a:lnTo>
                    <a:pt x="1960075" y="1388611"/>
                  </a:lnTo>
                  <a:lnTo>
                    <a:pt x="1965531" y="1390791"/>
                  </a:lnTo>
                  <a:cubicBezTo>
                    <a:pt x="1964440" y="1394061"/>
                    <a:pt x="1963348" y="1397331"/>
                    <a:pt x="1961166" y="1400601"/>
                  </a:cubicBezTo>
                  <a:lnTo>
                    <a:pt x="1955709" y="1398421"/>
                  </a:lnTo>
                  <a:lnTo>
                    <a:pt x="1955709" y="1398421"/>
                  </a:lnTo>
                  <a:cubicBezTo>
                    <a:pt x="1950252" y="1411500"/>
                    <a:pt x="1944795" y="1425670"/>
                    <a:pt x="1938247" y="1438749"/>
                  </a:cubicBezTo>
                  <a:lnTo>
                    <a:pt x="1938247" y="1438749"/>
                  </a:lnTo>
                  <a:lnTo>
                    <a:pt x="1943704" y="1440929"/>
                  </a:lnTo>
                  <a:cubicBezTo>
                    <a:pt x="1942612" y="1444199"/>
                    <a:pt x="1940430" y="1447469"/>
                    <a:pt x="1939339" y="1450739"/>
                  </a:cubicBezTo>
                  <a:lnTo>
                    <a:pt x="1933882" y="1448559"/>
                  </a:lnTo>
                  <a:lnTo>
                    <a:pt x="1933882" y="1448559"/>
                  </a:lnTo>
                  <a:cubicBezTo>
                    <a:pt x="1927334" y="1461639"/>
                    <a:pt x="1920785" y="1474718"/>
                    <a:pt x="1914237" y="1487798"/>
                  </a:cubicBezTo>
                  <a:lnTo>
                    <a:pt x="1914237" y="1487798"/>
                  </a:lnTo>
                  <a:lnTo>
                    <a:pt x="1918603" y="1489978"/>
                  </a:lnTo>
                  <a:cubicBezTo>
                    <a:pt x="1916420" y="1493248"/>
                    <a:pt x="1915329" y="1496517"/>
                    <a:pt x="1913146" y="1499787"/>
                  </a:cubicBezTo>
                  <a:lnTo>
                    <a:pt x="1908781" y="1497607"/>
                  </a:lnTo>
                  <a:lnTo>
                    <a:pt x="1908781" y="1497607"/>
                  </a:lnTo>
                  <a:cubicBezTo>
                    <a:pt x="1902233" y="1510687"/>
                    <a:pt x="1894593" y="1523767"/>
                    <a:pt x="1886954" y="1535756"/>
                  </a:cubicBezTo>
                  <a:lnTo>
                    <a:pt x="1886954" y="1535756"/>
                  </a:lnTo>
                  <a:lnTo>
                    <a:pt x="1891319" y="1539026"/>
                  </a:lnTo>
                  <a:cubicBezTo>
                    <a:pt x="1889136" y="1542296"/>
                    <a:pt x="1888045" y="1545566"/>
                    <a:pt x="1885862" y="1548836"/>
                  </a:cubicBezTo>
                  <a:lnTo>
                    <a:pt x="1881497" y="1545566"/>
                  </a:lnTo>
                  <a:lnTo>
                    <a:pt x="1881497" y="1545566"/>
                  </a:lnTo>
                  <a:cubicBezTo>
                    <a:pt x="1873857" y="1557555"/>
                    <a:pt x="1866218" y="1570635"/>
                    <a:pt x="1857487" y="1582624"/>
                  </a:cubicBezTo>
                  <a:lnTo>
                    <a:pt x="1857487" y="1582624"/>
                  </a:lnTo>
                  <a:lnTo>
                    <a:pt x="1861853" y="1585894"/>
                  </a:lnTo>
                  <a:cubicBezTo>
                    <a:pt x="1859670" y="1589164"/>
                    <a:pt x="1857487" y="1592434"/>
                    <a:pt x="1855304" y="1594614"/>
                  </a:cubicBezTo>
                  <a:lnTo>
                    <a:pt x="1850939" y="1591344"/>
                  </a:lnTo>
                  <a:lnTo>
                    <a:pt x="1850939" y="1591344"/>
                  </a:lnTo>
                  <a:cubicBezTo>
                    <a:pt x="1842208" y="1603334"/>
                    <a:pt x="1834569" y="1615323"/>
                    <a:pt x="1825838" y="1627313"/>
                  </a:cubicBezTo>
                  <a:lnTo>
                    <a:pt x="1825838" y="1627313"/>
                  </a:lnTo>
                  <a:lnTo>
                    <a:pt x="1830203" y="1630583"/>
                  </a:lnTo>
                  <a:cubicBezTo>
                    <a:pt x="1828020" y="1633853"/>
                    <a:pt x="1825838" y="1636033"/>
                    <a:pt x="1823655" y="1639302"/>
                  </a:cubicBezTo>
                  <a:lnTo>
                    <a:pt x="1819289" y="1636033"/>
                  </a:lnTo>
                  <a:cubicBezTo>
                    <a:pt x="1810559" y="1648022"/>
                    <a:pt x="1800736" y="1658922"/>
                    <a:pt x="1792006" y="1669821"/>
                  </a:cubicBezTo>
                  <a:lnTo>
                    <a:pt x="1792006" y="1669821"/>
                  </a:lnTo>
                  <a:lnTo>
                    <a:pt x="1796371" y="1673091"/>
                  </a:lnTo>
                  <a:cubicBezTo>
                    <a:pt x="1794188" y="1676361"/>
                    <a:pt x="1792006" y="1678541"/>
                    <a:pt x="1788732" y="1681811"/>
                  </a:cubicBezTo>
                  <a:lnTo>
                    <a:pt x="1784366" y="1678541"/>
                  </a:lnTo>
                  <a:lnTo>
                    <a:pt x="1784366" y="1678541"/>
                  </a:lnTo>
                  <a:cubicBezTo>
                    <a:pt x="1774544" y="1689441"/>
                    <a:pt x="1764722" y="1700340"/>
                    <a:pt x="1754900" y="1711240"/>
                  </a:cubicBezTo>
                  <a:lnTo>
                    <a:pt x="1754900" y="1711240"/>
                  </a:lnTo>
                  <a:lnTo>
                    <a:pt x="1759265" y="1714510"/>
                  </a:lnTo>
                  <a:cubicBezTo>
                    <a:pt x="1757082" y="1716690"/>
                    <a:pt x="1753808" y="1719960"/>
                    <a:pt x="1751625" y="1722140"/>
                  </a:cubicBezTo>
                  <a:lnTo>
                    <a:pt x="1747260" y="1717780"/>
                  </a:lnTo>
                  <a:cubicBezTo>
                    <a:pt x="1737438" y="1728679"/>
                    <a:pt x="1726524" y="1738489"/>
                    <a:pt x="1716702" y="1749389"/>
                  </a:cubicBezTo>
                  <a:lnTo>
                    <a:pt x="1716702" y="1749389"/>
                  </a:lnTo>
                  <a:lnTo>
                    <a:pt x="1719976" y="1753748"/>
                  </a:lnTo>
                  <a:cubicBezTo>
                    <a:pt x="1717793" y="1755928"/>
                    <a:pt x="1714520" y="1759198"/>
                    <a:pt x="1712337" y="1761378"/>
                  </a:cubicBezTo>
                  <a:lnTo>
                    <a:pt x="1709063" y="1757018"/>
                  </a:lnTo>
                  <a:lnTo>
                    <a:pt x="1709063" y="1757018"/>
                  </a:lnTo>
                  <a:cubicBezTo>
                    <a:pt x="1698149" y="1766828"/>
                    <a:pt x="1687236" y="1776638"/>
                    <a:pt x="1676322" y="1786447"/>
                  </a:cubicBezTo>
                  <a:lnTo>
                    <a:pt x="1676322" y="1786447"/>
                  </a:lnTo>
                  <a:lnTo>
                    <a:pt x="1679596" y="1790807"/>
                  </a:lnTo>
                  <a:cubicBezTo>
                    <a:pt x="1677413" y="1792987"/>
                    <a:pt x="1674139" y="1795167"/>
                    <a:pt x="1670865" y="1798437"/>
                  </a:cubicBezTo>
                  <a:lnTo>
                    <a:pt x="1667591" y="1794077"/>
                  </a:lnTo>
                  <a:lnTo>
                    <a:pt x="1667591" y="1794077"/>
                  </a:lnTo>
                  <a:cubicBezTo>
                    <a:pt x="1656678" y="1803887"/>
                    <a:pt x="1644673" y="1812606"/>
                    <a:pt x="1633759" y="1821326"/>
                  </a:cubicBezTo>
                  <a:lnTo>
                    <a:pt x="1633759" y="1821326"/>
                  </a:lnTo>
                  <a:lnTo>
                    <a:pt x="1637033" y="1825686"/>
                  </a:lnTo>
                  <a:cubicBezTo>
                    <a:pt x="1633759" y="1827866"/>
                    <a:pt x="1631576" y="1830046"/>
                    <a:pt x="1628302" y="1832226"/>
                  </a:cubicBezTo>
                  <a:lnTo>
                    <a:pt x="1625028" y="1827866"/>
                  </a:lnTo>
                  <a:lnTo>
                    <a:pt x="1625028" y="1827866"/>
                  </a:lnTo>
                  <a:cubicBezTo>
                    <a:pt x="1613024" y="1836586"/>
                    <a:pt x="1601018" y="1845305"/>
                    <a:pt x="1590105" y="1854025"/>
                  </a:cubicBezTo>
                  <a:lnTo>
                    <a:pt x="1593379" y="1858385"/>
                  </a:lnTo>
                  <a:cubicBezTo>
                    <a:pt x="1590105" y="1860565"/>
                    <a:pt x="1587922" y="1862745"/>
                    <a:pt x="1584648" y="1864925"/>
                  </a:cubicBezTo>
                  <a:lnTo>
                    <a:pt x="1581374" y="1860565"/>
                  </a:lnTo>
                  <a:lnTo>
                    <a:pt x="1581374" y="1860565"/>
                  </a:lnTo>
                  <a:cubicBezTo>
                    <a:pt x="1569369" y="1869284"/>
                    <a:pt x="1557364" y="1876914"/>
                    <a:pt x="1544268" y="1884544"/>
                  </a:cubicBezTo>
                  <a:lnTo>
                    <a:pt x="1544268" y="1884544"/>
                  </a:lnTo>
                  <a:lnTo>
                    <a:pt x="1547542" y="1888904"/>
                  </a:lnTo>
                  <a:cubicBezTo>
                    <a:pt x="1544268" y="1891084"/>
                    <a:pt x="1540994" y="1893264"/>
                    <a:pt x="1537720" y="1894353"/>
                  </a:cubicBezTo>
                  <a:lnTo>
                    <a:pt x="1534446" y="1889994"/>
                  </a:lnTo>
                  <a:lnTo>
                    <a:pt x="1534446" y="1889994"/>
                  </a:lnTo>
                  <a:cubicBezTo>
                    <a:pt x="1521350" y="1897623"/>
                    <a:pt x="1509345" y="1905253"/>
                    <a:pt x="1496248" y="1911793"/>
                  </a:cubicBezTo>
                  <a:lnTo>
                    <a:pt x="1496248" y="1911793"/>
                  </a:lnTo>
                  <a:lnTo>
                    <a:pt x="1498431" y="1916153"/>
                  </a:lnTo>
                  <a:cubicBezTo>
                    <a:pt x="1495157" y="1918333"/>
                    <a:pt x="1491883" y="1919423"/>
                    <a:pt x="1488609" y="1921602"/>
                  </a:cubicBezTo>
                  <a:lnTo>
                    <a:pt x="1486426" y="1917243"/>
                  </a:lnTo>
                  <a:lnTo>
                    <a:pt x="1486426" y="1917243"/>
                  </a:lnTo>
                  <a:cubicBezTo>
                    <a:pt x="1473330" y="1923782"/>
                    <a:pt x="1460234" y="1930322"/>
                    <a:pt x="1447137" y="1936862"/>
                  </a:cubicBezTo>
                  <a:lnTo>
                    <a:pt x="1447137" y="1936862"/>
                  </a:lnTo>
                  <a:lnTo>
                    <a:pt x="1449320" y="1942312"/>
                  </a:lnTo>
                  <a:cubicBezTo>
                    <a:pt x="1446046" y="1943402"/>
                    <a:pt x="1442772" y="1945582"/>
                    <a:pt x="1439498" y="1946672"/>
                  </a:cubicBezTo>
                  <a:lnTo>
                    <a:pt x="1437315" y="1941222"/>
                  </a:lnTo>
                  <a:lnTo>
                    <a:pt x="1437315" y="1941222"/>
                  </a:lnTo>
                  <a:cubicBezTo>
                    <a:pt x="1424219" y="1947762"/>
                    <a:pt x="1411123" y="1953212"/>
                    <a:pt x="1396935" y="1958661"/>
                  </a:cubicBezTo>
                  <a:lnTo>
                    <a:pt x="1396935" y="1958661"/>
                  </a:lnTo>
                  <a:lnTo>
                    <a:pt x="1399118" y="1964111"/>
                  </a:lnTo>
                  <a:cubicBezTo>
                    <a:pt x="1395844" y="1965201"/>
                    <a:pt x="1392570" y="1966291"/>
                    <a:pt x="1389296" y="1968471"/>
                  </a:cubicBezTo>
                  <a:lnTo>
                    <a:pt x="1387113" y="1963021"/>
                  </a:lnTo>
                  <a:lnTo>
                    <a:pt x="1387113" y="1963021"/>
                  </a:lnTo>
                  <a:cubicBezTo>
                    <a:pt x="1374017" y="1968471"/>
                    <a:pt x="1359829" y="1973921"/>
                    <a:pt x="1345642" y="1978281"/>
                  </a:cubicBezTo>
                  <a:lnTo>
                    <a:pt x="1345642" y="1978281"/>
                  </a:lnTo>
                  <a:lnTo>
                    <a:pt x="1347824" y="1983730"/>
                  </a:lnTo>
                  <a:cubicBezTo>
                    <a:pt x="1344550" y="1984820"/>
                    <a:pt x="1341276" y="1985910"/>
                    <a:pt x="1336910" y="1987000"/>
                  </a:cubicBezTo>
                  <a:lnTo>
                    <a:pt x="1334728" y="1981550"/>
                  </a:lnTo>
                  <a:lnTo>
                    <a:pt x="1334728" y="1981550"/>
                  </a:lnTo>
                  <a:cubicBezTo>
                    <a:pt x="1320540" y="1985910"/>
                    <a:pt x="1307444" y="1990270"/>
                    <a:pt x="1293256" y="1994630"/>
                  </a:cubicBezTo>
                  <a:lnTo>
                    <a:pt x="1293256" y="2000080"/>
                  </a:lnTo>
                  <a:cubicBezTo>
                    <a:pt x="1291074" y="2000080"/>
                    <a:pt x="1287799" y="2002260"/>
                    <a:pt x="1284525" y="2003350"/>
                  </a:cubicBezTo>
                  <a:lnTo>
                    <a:pt x="1284525" y="1997900"/>
                  </a:lnTo>
                  <a:lnTo>
                    <a:pt x="1283434" y="1997900"/>
                  </a:lnTo>
                  <a:cubicBezTo>
                    <a:pt x="1269247" y="2002260"/>
                    <a:pt x="1255059" y="2005530"/>
                    <a:pt x="1240871" y="2008799"/>
                  </a:cubicBezTo>
                  <a:lnTo>
                    <a:pt x="1240871" y="2008799"/>
                  </a:lnTo>
                  <a:lnTo>
                    <a:pt x="1240871" y="2014249"/>
                  </a:lnTo>
                  <a:cubicBezTo>
                    <a:pt x="1238688" y="2014249"/>
                    <a:pt x="1235414" y="2015339"/>
                    <a:pt x="1231049" y="2016429"/>
                  </a:cubicBezTo>
                  <a:lnTo>
                    <a:pt x="1231049" y="2010979"/>
                  </a:lnTo>
                  <a:lnTo>
                    <a:pt x="1231049" y="2010979"/>
                  </a:lnTo>
                  <a:cubicBezTo>
                    <a:pt x="1216861" y="2014249"/>
                    <a:pt x="1202674" y="2016429"/>
                    <a:pt x="1187395" y="2019699"/>
                  </a:cubicBezTo>
                  <a:lnTo>
                    <a:pt x="1187395" y="2019699"/>
                  </a:lnTo>
                  <a:lnTo>
                    <a:pt x="1187395" y="2025149"/>
                  </a:lnTo>
                  <a:cubicBezTo>
                    <a:pt x="1185212" y="2025149"/>
                    <a:pt x="1180846" y="2026239"/>
                    <a:pt x="1177573" y="2027329"/>
                  </a:cubicBezTo>
                  <a:lnTo>
                    <a:pt x="1177573" y="2021879"/>
                  </a:lnTo>
                  <a:lnTo>
                    <a:pt x="1177573" y="2021879"/>
                  </a:lnTo>
                  <a:cubicBezTo>
                    <a:pt x="1163385" y="2024059"/>
                    <a:pt x="1148106" y="2026239"/>
                    <a:pt x="1133918" y="2027329"/>
                  </a:cubicBezTo>
                  <a:lnTo>
                    <a:pt x="1133918" y="2027329"/>
                  </a:lnTo>
                  <a:lnTo>
                    <a:pt x="1133918" y="2032779"/>
                  </a:lnTo>
                  <a:cubicBezTo>
                    <a:pt x="1130644" y="2032779"/>
                    <a:pt x="1127370" y="2032779"/>
                    <a:pt x="1123005" y="2033869"/>
                  </a:cubicBezTo>
                  <a:lnTo>
                    <a:pt x="1123005" y="2028419"/>
                  </a:lnTo>
                  <a:lnTo>
                    <a:pt x="1123005" y="2028419"/>
                  </a:lnTo>
                  <a:cubicBezTo>
                    <a:pt x="1108817" y="2029509"/>
                    <a:pt x="1093538" y="2030599"/>
                    <a:pt x="1079351" y="2031689"/>
                  </a:cubicBezTo>
                  <a:lnTo>
                    <a:pt x="1079351" y="2031689"/>
                  </a:lnTo>
                  <a:lnTo>
                    <a:pt x="1079351" y="2037138"/>
                  </a:lnTo>
                  <a:cubicBezTo>
                    <a:pt x="1076077" y="2037138"/>
                    <a:pt x="1072802" y="2037138"/>
                    <a:pt x="1068437" y="2037138"/>
                  </a:cubicBezTo>
                  <a:lnTo>
                    <a:pt x="1068437" y="2031689"/>
                  </a:lnTo>
                  <a:lnTo>
                    <a:pt x="1068437" y="2031689"/>
                  </a:lnTo>
                  <a:cubicBezTo>
                    <a:pt x="1054250" y="2031689"/>
                    <a:pt x="1038970" y="2032779"/>
                    <a:pt x="1024783" y="2032779"/>
                  </a:cubicBezTo>
                  <a:lnTo>
                    <a:pt x="1024783" y="2032779"/>
                  </a:lnTo>
                  <a:lnTo>
                    <a:pt x="1024783" y="2038228"/>
                  </a:lnTo>
                  <a:lnTo>
                    <a:pt x="1013869" y="2038228"/>
                  </a:lnTo>
                  <a:lnTo>
                    <a:pt x="1013869" y="2032779"/>
                  </a:lnTo>
                  <a:lnTo>
                    <a:pt x="1013869" y="2032779"/>
                  </a:lnTo>
                  <a:cubicBezTo>
                    <a:pt x="998590" y="2032779"/>
                    <a:pt x="984402" y="2032779"/>
                    <a:pt x="970215" y="2031689"/>
                  </a:cubicBezTo>
                  <a:lnTo>
                    <a:pt x="970215" y="2031689"/>
                  </a:lnTo>
                  <a:lnTo>
                    <a:pt x="970215" y="2037138"/>
                  </a:lnTo>
                  <a:cubicBezTo>
                    <a:pt x="965850" y="2037138"/>
                    <a:pt x="962575" y="2037138"/>
                    <a:pt x="959301" y="2037138"/>
                  </a:cubicBezTo>
                  <a:lnTo>
                    <a:pt x="959301" y="2031689"/>
                  </a:lnTo>
                  <a:lnTo>
                    <a:pt x="959301" y="2031689"/>
                  </a:lnTo>
                  <a:cubicBezTo>
                    <a:pt x="945114" y="2031689"/>
                    <a:pt x="929835" y="2029509"/>
                    <a:pt x="915647" y="2028419"/>
                  </a:cubicBezTo>
                  <a:lnTo>
                    <a:pt x="915647" y="2028419"/>
                  </a:lnTo>
                  <a:lnTo>
                    <a:pt x="915647" y="2033869"/>
                  </a:lnTo>
                  <a:cubicBezTo>
                    <a:pt x="911282" y="2033869"/>
                    <a:pt x="908008" y="2033869"/>
                    <a:pt x="903642" y="2032779"/>
                  </a:cubicBezTo>
                  <a:lnTo>
                    <a:pt x="903642" y="2027329"/>
                  </a:lnTo>
                  <a:lnTo>
                    <a:pt x="903642" y="2027329"/>
                  </a:lnTo>
                  <a:cubicBezTo>
                    <a:pt x="889455" y="2026239"/>
                    <a:pt x="874176" y="2024059"/>
                    <a:pt x="859988" y="2021879"/>
                  </a:cubicBezTo>
                  <a:lnTo>
                    <a:pt x="859988" y="2021879"/>
                  </a:lnTo>
                  <a:lnTo>
                    <a:pt x="859988" y="2027329"/>
                  </a:lnTo>
                  <a:cubicBezTo>
                    <a:pt x="855623" y="2027329"/>
                    <a:pt x="851257" y="2026239"/>
                    <a:pt x="847983" y="2025149"/>
                  </a:cubicBezTo>
                  <a:lnTo>
                    <a:pt x="847983" y="2019699"/>
                  </a:lnTo>
                  <a:lnTo>
                    <a:pt x="847983" y="2019699"/>
                  </a:lnTo>
                  <a:cubicBezTo>
                    <a:pt x="833796" y="2017519"/>
                    <a:pt x="819608" y="2014249"/>
                    <a:pt x="804329" y="2010979"/>
                  </a:cubicBezTo>
                  <a:lnTo>
                    <a:pt x="804329" y="2010979"/>
                  </a:lnTo>
                  <a:lnTo>
                    <a:pt x="804329" y="2016429"/>
                  </a:lnTo>
                  <a:cubicBezTo>
                    <a:pt x="799963" y="2016429"/>
                    <a:pt x="795598" y="2015339"/>
                    <a:pt x="792324" y="2014249"/>
                  </a:cubicBezTo>
                  <a:lnTo>
                    <a:pt x="792324" y="2008799"/>
                  </a:lnTo>
                  <a:lnTo>
                    <a:pt x="793415" y="2008799"/>
                  </a:lnTo>
                  <a:cubicBezTo>
                    <a:pt x="779228" y="2005530"/>
                    <a:pt x="765040" y="2002260"/>
                    <a:pt x="750852" y="1997900"/>
                  </a:cubicBezTo>
                  <a:lnTo>
                    <a:pt x="750852" y="1997900"/>
                  </a:lnTo>
                  <a:lnTo>
                    <a:pt x="750852" y="2003350"/>
                  </a:lnTo>
                  <a:cubicBezTo>
                    <a:pt x="745396" y="2003350"/>
                    <a:pt x="742122" y="2001170"/>
                    <a:pt x="738847" y="2000080"/>
                  </a:cubicBezTo>
                  <a:lnTo>
                    <a:pt x="738847" y="1994630"/>
                  </a:lnTo>
                  <a:lnTo>
                    <a:pt x="739939" y="1994630"/>
                  </a:lnTo>
                  <a:cubicBezTo>
                    <a:pt x="725751" y="1990270"/>
                    <a:pt x="711564" y="1985910"/>
                    <a:pt x="698468" y="1981550"/>
                  </a:cubicBezTo>
                  <a:lnTo>
                    <a:pt x="698468" y="1981550"/>
                  </a:lnTo>
                  <a:lnTo>
                    <a:pt x="696285" y="1987000"/>
                  </a:lnTo>
                  <a:cubicBezTo>
                    <a:pt x="693011" y="1985910"/>
                    <a:pt x="689736" y="1984820"/>
                    <a:pt x="685371" y="1983730"/>
                  </a:cubicBezTo>
                  <a:lnTo>
                    <a:pt x="687554" y="1978281"/>
                  </a:lnTo>
                  <a:lnTo>
                    <a:pt x="687554" y="1978281"/>
                  </a:lnTo>
                  <a:cubicBezTo>
                    <a:pt x="673366" y="1973921"/>
                    <a:pt x="660270" y="1968471"/>
                    <a:pt x="646082" y="1963021"/>
                  </a:cubicBezTo>
                  <a:lnTo>
                    <a:pt x="646082" y="1963021"/>
                  </a:lnTo>
                  <a:lnTo>
                    <a:pt x="643900" y="1968471"/>
                  </a:lnTo>
                  <a:cubicBezTo>
                    <a:pt x="640625" y="1967381"/>
                    <a:pt x="637352" y="1966291"/>
                    <a:pt x="634078" y="1964111"/>
                  </a:cubicBezTo>
                  <a:lnTo>
                    <a:pt x="636260" y="1958661"/>
                  </a:lnTo>
                  <a:lnTo>
                    <a:pt x="636260" y="1958661"/>
                  </a:lnTo>
                  <a:cubicBezTo>
                    <a:pt x="623164" y="1953212"/>
                    <a:pt x="608976" y="1947762"/>
                    <a:pt x="595880" y="1941222"/>
                  </a:cubicBezTo>
                  <a:lnTo>
                    <a:pt x="595880" y="1941222"/>
                  </a:lnTo>
                  <a:lnTo>
                    <a:pt x="593697" y="1946672"/>
                  </a:lnTo>
                  <a:cubicBezTo>
                    <a:pt x="590423" y="1945582"/>
                    <a:pt x="587149" y="1943402"/>
                    <a:pt x="583875" y="1942312"/>
                  </a:cubicBezTo>
                  <a:lnTo>
                    <a:pt x="586058" y="1936862"/>
                  </a:lnTo>
                  <a:lnTo>
                    <a:pt x="586058" y="1936862"/>
                  </a:lnTo>
                  <a:cubicBezTo>
                    <a:pt x="572962" y="1930322"/>
                    <a:pt x="559865" y="1923782"/>
                    <a:pt x="546769" y="1917243"/>
                  </a:cubicBezTo>
                  <a:lnTo>
                    <a:pt x="546769" y="1917243"/>
                  </a:lnTo>
                  <a:lnTo>
                    <a:pt x="544586" y="1921602"/>
                  </a:lnTo>
                  <a:cubicBezTo>
                    <a:pt x="541312" y="1919423"/>
                    <a:pt x="538038" y="1918333"/>
                    <a:pt x="534764" y="1916153"/>
                  </a:cubicBezTo>
                  <a:lnTo>
                    <a:pt x="536947" y="1911793"/>
                  </a:lnTo>
                  <a:lnTo>
                    <a:pt x="536947" y="1911793"/>
                  </a:lnTo>
                  <a:cubicBezTo>
                    <a:pt x="523851" y="1905253"/>
                    <a:pt x="511846" y="1897623"/>
                    <a:pt x="498749" y="1889994"/>
                  </a:cubicBezTo>
                  <a:lnTo>
                    <a:pt x="498749" y="1889994"/>
                  </a:lnTo>
                  <a:lnTo>
                    <a:pt x="495475" y="1894353"/>
                  </a:lnTo>
                  <a:cubicBezTo>
                    <a:pt x="492201" y="1892174"/>
                    <a:pt x="488927" y="1889994"/>
                    <a:pt x="485653" y="1888904"/>
                  </a:cubicBezTo>
                  <a:lnTo>
                    <a:pt x="488927" y="1884544"/>
                  </a:lnTo>
                  <a:lnTo>
                    <a:pt x="488927" y="1884544"/>
                  </a:lnTo>
                  <a:cubicBezTo>
                    <a:pt x="476922" y="1876914"/>
                    <a:pt x="463826" y="1869284"/>
                    <a:pt x="451821" y="1860565"/>
                  </a:cubicBezTo>
                  <a:lnTo>
                    <a:pt x="451821" y="1860565"/>
                  </a:lnTo>
                  <a:lnTo>
                    <a:pt x="448547" y="1864925"/>
                  </a:lnTo>
                  <a:cubicBezTo>
                    <a:pt x="445273" y="1862745"/>
                    <a:pt x="441999" y="1860565"/>
                    <a:pt x="439816" y="1858385"/>
                  </a:cubicBezTo>
                  <a:lnTo>
                    <a:pt x="443090" y="1854025"/>
                  </a:lnTo>
                  <a:cubicBezTo>
                    <a:pt x="431085" y="1845305"/>
                    <a:pt x="419080" y="1837676"/>
                    <a:pt x="408167" y="1827866"/>
                  </a:cubicBezTo>
                  <a:lnTo>
                    <a:pt x="408167" y="1827866"/>
                  </a:lnTo>
                  <a:lnTo>
                    <a:pt x="404893" y="1832226"/>
                  </a:lnTo>
                  <a:cubicBezTo>
                    <a:pt x="401619" y="1830046"/>
                    <a:pt x="399436" y="1827866"/>
                    <a:pt x="396162" y="1825686"/>
                  </a:cubicBezTo>
                  <a:lnTo>
                    <a:pt x="399436" y="1821326"/>
                  </a:lnTo>
                  <a:lnTo>
                    <a:pt x="399436" y="1821326"/>
                  </a:lnTo>
                  <a:cubicBezTo>
                    <a:pt x="387431" y="1812606"/>
                    <a:pt x="376518" y="1802797"/>
                    <a:pt x="365604" y="1794077"/>
                  </a:cubicBezTo>
                  <a:lnTo>
                    <a:pt x="365604" y="1794077"/>
                  </a:lnTo>
                  <a:lnTo>
                    <a:pt x="362330" y="1798437"/>
                  </a:lnTo>
                  <a:cubicBezTo>
                    <a:pt x="359056" y="1796257"/>
                    <a:pt x="356873" y="1794077"/>
                    <a:pt x="353599" y="1790807"/>
                  </a:cubicBezTo>
                  <a:lnTo>
                    <a:pt x="356873" y="1786447"/>
                  </a:lnTo>
                  <a:lnTo>
                    <a:pt x="356873" y="1786447"/>
                  </a:lnTo>
                  <a:cubicBezTo>
                    <a:pt x="345959" y="1776638"/>
                    <a:pt x="335046" y="1766828"/>
                    <a:pt x="324132" y="1757018"/>
                  </a:cubicBezTo>
                  <a:lnTo>
                    <a:pt x="324132" y="1757018"/>
                  </a:lnTo>
                  <a:lnTo>
                    <a:pt x="320858" y="1761378"/>
                  </a:lnTo>
                  <a:cubicBezTo>
                    <a:pt x="318676" y="1759198"/>
                    <a:pt x="315402" y="1755928"/>
                    <a:pt x="313219" y="1753748"/>
                  </a:cubicBezTo>
                  <a:lnTo>
                    <a:pt x="317585" y="1749389"/>
                  </a:lnTo>
                  <a:lnTo>
                    <a:pt x="317585" y="1749389"/>
                  </a:lnTo>
                  <a:cubicBezTo>
                    <a:pt x="306671" y="1739579"/>
                    <a:pt x="296849" y="1728679"/>
                    <a:pt x="287026" y="1717780"/>
                  </a:cubicBezTo>
                  <a:lnTo>
                    <a:pt x="282661" y="1722140"/>
                  </a:lnTo>
                  <a:cubicBezTo>
                    <a:pt x="280478" y="1719960"/>
                    <a:pt x="277204" y="1716690"/>
                    <a:pt x="275021" y="1714510"/>
                  </a:cubicBezTo>
                  <a:lnTo>
                    <a:pt x="279387" y="1711240"/>
                  </a:lnTo>
                  <a:lnTo>
                    <a:pt x="279387" y="1711240"/>
                  </a:lnTo>
                  <a:cubicBezTo>
                    <a:pt x="269565" y="1700340"/>
                    <a:pt x="259742" y="1689441"/>
                    <a:pt x="249920" y="1678541"/>
                  </a:cubicBezTo>
                  <a:lnTo>
                    <a:pt x="249920" y="1678541"/>
                  </a:lnTo>
                  <a:lnTo>
                    <a:pt x="245555" y="1681811"/>
                  </a:lnTo>
                  <a:cubicBezTo>
                    <a:pt x="243372" y="1678541"/>
                    <a:pt x="241190" y="1676361"/>
                    <a:pt x="239007" y="1673091"/>
                  </a:cubicBezTo>
                  <a:lnTo>
                    <a:pt x="243372" y="1669821"/>
                  </a:lnTo>
                  <a:lnTo>
                    <a:pt x="243372" y="1669821"/>
                  </a:lnTo>
                  <a:cubicBezTo>
                    <a:pt x="233550" y="1658922"/>
                    <a:pt x="224819" y="1646932"/>
                    <a:pt x="216088" y="1636033"/>
                  </a:cubicBezTo>
                  <a:lnTo>
                    <a:pt x="211723" y="1639302"/>
                  </a:lnTo>
                  <a:cubicBezTo>
                    <a:pt x="209540" y="1636033"/>
                    <a:pt x="207358" y="1633853"/>
                    <a:pt x="205175" y="1630583"/>
                  </a:cubicBezTo>
                  <a:lnTo>
                    <a:pt x="209540" y="1627313"/>
                  </a:lnTo>
                  <a:lnTo>
                    <a:pt x="209540" y="1627313"/>
                  </a:lnTo>
                  <a:cubicBezTo>
                    <a:pt x="200809" y="1615323"/>
                    <a:pt x="192079" y="1603334"/>
                    <a:pt x="184439" y="1591344"/>
                  </a:cubicBezTo>
                  <a:lnTo>
                    <a:pt x="184439" y="1591344"/>
                  </a:lnTo>
                  <a:lnTo>
                    <a:pt x="180074" y="1594614"/>
                  </a:lnTo>
                  <a:cubicBezTo>
                    <a:pt x="177891" y="1591344"/>
                    <a:pt x="175708" y="1588074"/>
                    <a:pt x="173525" y="1585894"/>
                  </a:cubicBezTo>
                  <a:lnTo>
                    <a:pt x="177891" y="1582624"/>
                  </a:lnTo>
                  <a:lnTo>
                    <a:pt x="177891" y="1582624"/>
                  </a:lnTo>
                  <a:cubicBezTo>
                    <a:pt x="170252" y="1570635"/>
                    <a:pt x="161520" y="1558645"/>
                    <a:pt x="153881" y="1545566"/>
                  </a:cubicBezTo>
                  <a:lnTo>
                    <a:pt x="153881" y="1545566"/>
                  </a:lnTo>
                  <a:lnTo>
                    <a:pt x="149516" y="1548836"/>
                  </a:lnTo>
                  <a:cubicBezTo>
                    <a:pt x="147333" y="1545566"/>
                    <a:pt x="145150" y="1542296"/>
                    <a:pt x="144059" y="1539026"/>
                  </a:cubicBezTo>
                  <a:lnTo>
                    <a:pt x="148424" y="1536846"/>
                  </a:lnTo>
                  <a:lnTo>
                    <a:pt x="148424" y="1536846"/>
                  </a:lnTo>
                  <a:cubicBezTo>
                    <a:pt x="140785" y="1524856"/>
                    <a:pt x="134237" y="1511777"/>
                    <a:pt x="126597" y="1498697"/>
                  </a:cubicBezTo>
                  <a:lnTo>
                    <a:pt x="126597" y="1498697"/>
                  </a:lnTo>
                  <a:lnTo>
                    <a:pt x="122232" y="1500877"/>
                  </a:lnTo>
                  <a:cubicBezTo>
                    <a:pt x="120049" y="1497607"/>
                    <a:pt x="118958" y="1494338"/>
                    <a:pt x="116775" y="1491068"/>
                  </a:cubicBezTo>
                  <a:lnTo>
                    <a:pt x="121141" y="1488888"/>
                  </a:lnTo>
                  <a:lnTo>
                    <a:pt x="121141" y="1488888"/>
                  </a:lnTo>
                  <a:cubicBezTo>
                    <a:pt x="114592" y="1475808"/>
                    <a:pt x="108044" y="1462729"/>
                    <a:pt x="101496" y="1449649"/>
                  </a:cubicBezTo>
                  <a:lnTo>
                    <a:pt x="101496" y="1449649"/>
                  </a:lnTo>
                  <a:lnTo>
                    <a:pt x="96039" y="1451829"/>
                  </a:lnTo>
                  <a:cubicBezTo>
                    <a:pt x="94948" y="1448559"/>
                    <a:pt x="92765" y="1445289"/>
                    <a:pt x="91674" y="1442019"/>
                  </a:cubicBezTo>
                  <a:lnTo>
                    <a:pt x="97131" y="1439840"/>
                  </a:lnTo>
                  <a:lnTo>
                    <a:pt x="97131" y="1439840"/>
                  </a:lnTo>
                  <a:cubicBezTo>
                    <a:pt x="91674" y="1426760"/>
                    <a:pt x="85126" y="1413680"/>
                    <a:pt x="79669" y="1399511"/>
                  </a:cubicBezTo>
                  <a:lnTo>
                    <a:pt x="79669" y="1399511"/>
                  </a:lnTo>
                  <a:lnTo>
                    <a:pt x="74212" y="1401691"/>
                  </a:lnTo>
                  <a:cubicBezTo>
                    <a:pt x="73121" y="1398421"/>
                    <a:pt x="72030" y="1395151"/>
                    <a:pt x="69847" y="1391881"/>
                  </a:cubicBezTo>
                  <a:lnTo>
                    <a:pt x="75303" y="1389701"/>
                  </a:lnTo>
                  <a:lnTo>
                    <a:pt x="75303" y="1389701"/>
                  </a:lnTo>
                  <a:cubicBezTo>
                    <a:pt x="69847" y="1376622"/>
                    <a:pt x="65481" y="1362452"/>
                    <a:pt x="60025" y="1348283"/>
                  </a:cubicBezTo>
                  <a:lnTo>
                    <a:pt x="60025" y="1348283"/>
                  </a:lnTo>
                  <a:lnTo>
                    <a:pt x="54568" y="1350463"/>
                  </a:lnTo>
                  <a:cubicBezTo>
                    <a:pt x="53476" y="1347193"/>
                    <a:pt x="52385" y="1343923"/>
                    <a:pt x="51294" y="1339563"/>
                  </a:cubicBezTo>
                  <a:lnTo>
                    <a:pt x="56750" y="1339563"/>
                  </a:lnTo>
                  <a:cubicBezTo>
                    <a:pt x="52385" y="1324304"/>
                    <a:pt x="48020" y="1310134"/>
                    <a:pt x="43654" y="1295964"/>
                  </a:cubicBezTo>
                  <a:lnTo>
                    <a:pt x="38197" y="1295964"/>
                  </a:lnTo>
                  <a:cubicBezTo>
                    <a:pt x="38197" y="1293785"/>
                    <a:pt x="36015" y="1290515"/>
                    <a:pt x="34923" y="1287245"/>
                  </a:cubicBezTo>
                  <a:lnTo>
                    <a:pt x="40380" y="1287245"/>
                  </a:lnTo>
                  <a:cubicBezTo>
                    <a:pt x="36015" y="1271985"/>
                    <a:pt x="32741" y="1257816"/>
                    <a:pt x="29466" y="1243646"/>
                  </a:cubicBezTo>
                  <a:lnTo>
                    <a:pt x="24010" y="1243646"/>
                  </a:lnTo>
                  <a:cubicBezTo>
                    <a:pt x="24010" y="1241466"/>
                    <a:pt x="22919" y="1237107"/>
                    <a:pt x="21827" y="1233837"/>
                  </a:cubicBezTo>
                  <a:lnTo>
                    <a:pt x="27284" y="1233837"/>
                  </a:lnTo>
                  <a:cubicBezTo>
                    <a:pt x="24010" y="1218577"/>
                    <a:pt x="21827" y="1204408"/>
                    <a:pt x="18553" y="1189148"/>
                  </a:cubicBezTo>
                  <a:lnTo>
                    <a:pt x="13096" y="1189148"/>
                  </a:lnTo>
                  <a:cubicBezTo>
                    <a:pt x="13096" y="1186968"/>
                    <a:pt x="12005" y="1182608"/>
                    <a:pt x="10914" y="1179339"/>
                  </a:cubicBezTo>
                  <a:lnTo>
                    <a:pt x="16370" y="1179339"/>
                  </a:lnTo>
                  <a:cubicBezTo>
                    <a:pt x="14187" y="1164079"/>
                    <a:pt x="12005" y="1149910"/>
                    <a:pt x="10914" y="1134650"/>
                  </a:cubicBezTo>
                  <a:lnTo>
                    <a:pt x="5457" y="1134650"/>
                  </a:lnTo>
                  <a:cubicBezTo>
                    <a:pt x="5457" y="1131380"/>
                    <a:pt x="5457" y="1128110"/>
                    <a:pt x="4365" y="1124840"/>
                  </a:cubicBezTo>
                  <a:lnTo>
                    <a:pt x="9822" y="1124840"/>
                  </a:lnTo>
                  <a:cubicBezTo>
                    <a:pt x="8731" y="1109581"/>
                    <a:pt x="7639" y="1095412"/>
                    <a:pt x="6548" y="1080152"/>
                  </a:cubicBezTo>
                  <a:lnTo>
                    <a:pt x="1091" y="1080152"/>
                  </a:lnTo>
                  <a:cubicBezTo>
                    <a:pt x="1091" y="1076882"/>
                    <a:pt x="1091" y="1073612"/>
                    <a:pt x="1091" y="1069253"/>
                  </a:cubicBezTo>
                  <a:lnTo>
                    <a:pt x="6548" y="1069253"/>
                  </a:lnTo>
                  <a:cubicBezTo>
                    <a:pt x="6548" y="1053993"/>
                    <a:pt x="5457" y="1039823"/>
                    <a:pt x="5457" y="1024564"/>
                  </a:cubicBezTo>
                  <a:lnTo>
                    <a:pt x="0" y="1024564"/>
                  </a:lnTo>
                  <a:lnTo>
                    <a:pt x="0" y="1013664"/>
                  </a:lnTo>
                  <a:lnTo>
                    <a:pt x="5457" y="1013664"/>
                  </a:lnTo>
                  <a:cubicBezTo>
                    <a:pt x="5457" y="998405"/>
                    <a:pt x="5457" y="984235"/>
                    <a:pt x="6548" y="970066"/>
                  </a:cubicBezTo>
                  <a:lnTo>
                    <a:pt x="1091" y="970066"/>
                  </a:lnTo>
                  <a:cubicBezTo>
                    <a:pt x="1091" y="965706"/>
                    <a:pt x="1091" y="962436"/>
                    <a:pt x="1091" y="959166"/>
                  </a:cubicBezTo>
                  <a:lnTo>
                    <a:pt x="6548" y="959166"/>
                  </a:lnTo>
                  <a:cubicBezTo>
                    <a:pt x="6548" y="944997"/>
                    <a:pt x="8731" y="930827"/>
                    <a:pt x="9822" y="915568"/>
                  </a:cubicBezTo>
                  <a:lnTo>
                    <a:pt x="4365" y="915568"/>
                  </a:lnTo>
                  <a:cubicBezTo>
                    <a:pt x="4365" y="911208"/>
                    <a:pt x="4365" y="907938"/>
                    <a:pt x="5457" y="903578"/>
                  </a:cubicBezTo>
                  <a:lnTo>
                    <a:pt x="10914" y="903578"/>
                  </a:lnTo>
                  <a:cubicBezTo>
                    <a:pt x="12005" y="889409"/>
                    <a:pt x="14187" y="875239"/>
                    <a:pt x="16370" y="861070"/>
                  </a:cubicBezTo>
                  <a:lnTo>
                    <a:pt x="10914" y="861070"/>
                  </a:lnTo>
                  <a:cubicBezTo>
                    <a:pt x="10914" y="856710"/>
                    <a:pt x="12005" y="852350"/>
                    <a:pt x="13096" y="849080"/>
                  </a:cubicBezTo>
                  <a:lnTo>
                    <a:pt x="18553" y="849080"/>
                  </a:lnTo>
                  <a:cubicBezTo>
                    <a:pt x="20736" y="836001"/>
                    <a:pt x="24010" y="820741"/>
                    <a:pt x="27284" y="806572"/>
                  </a:cubicBezTo>
                  <a:lnTo>
                    <a:pt x="21827" y="806572"/>
                  </a:lnTo>
                  <a:cubicBezTo>
                    <a:pt x="21827" y="802212"/>
                    <a:pt x="22919" y="797852"/>
                    <a:pt x="24010" y="794582"/>
                  </a:cubicBezTo>
                  <a:lnTo>
                    <a:pt x="29466" y="794582"/>
                  </a:lnTo>
                  <a:cubicBezTo>
                    <a:pt x="32741" y="781503"/>
                    <a:pt x="36015" y="767333"/>
                    <a:pt x="40380" y="753164"/>
                  </a:cubicBezTo>
                  <a:lnTo>
                    <a:pt x="34923" y="753164"/>
                  </a:lnTo>
                  <a:cubicBezTo>
                    <a:pt x="34923" y="747714"/>
                    <a:pt x="37106" y="744444"/>
                    <a:pt x="38197" y="741174"/>
                  </a:cubicBezTo>
                  <a:lnTo>
                    <a:pt x="43654" y="741174"/>
                  </a:lnTo>
                  <a:cubicBezTo>
                    <a:pt x="48020" y="729184"/>
                    <a:pt x="52385" y="715015"/>
                    <a:pt x="56750" y="700845"/>
                  </a:cubicBezTo>
                  <a:lnTo>
                    <a:pt x="51294" y="700845"/>
                  </a:lnTo>
                  <a:cubicBezTo>
                    <a:pt x="52385" y="695396"/>
                    <a:pt x="53476" y="692126"/>
                    <a:pt x="54568" y="688856"/>
                  </a:cubicBezTo>
                  <a:lnTo>
                    <a:pt x="60025" y="691036"/>
                  </a:lnTo>
                  <a:lnTo>
                    <a:pt x="60025" y="691036"/>
                  </a:lnTo>
                  <a:cubicBezTo>
                    <a:pt x="64390" y="676866"/>
                    <a:pt x="69847" y="663787"/>
                    <a:pt x="75303" y="649617"/>
                  </a:cubicBezTo>
                  <a:lnTo>
                    <a:pt x="75303" y="649617"/>
                  </a:lnTo>
                  <a:lnTo>
                    <a:pt x="69847" y="647437"/>
                  </a:lnTo>
                  <a:cubicBezTo>
                    <a:pt x="70938" y="644167"/>
                    <a:pt x="72030" y="640898"/>
                    <a:pt x="74212" y="637628"/>
                  </a:cubicBezTo>
                  <a:lnTo>
                    <a:pt x="79669" y="639808"/>
                  </a:lnTo>
                  <a:lnTo>
                    <a:pt x="79669" y="639808"/>
                  </a:lnTo>
                  <a:cubicBezTo>
                    <a:pt x="85126" y="626728"/>
                    <a:pt x="90582" y="612558"/>
                    <a:pt x="97131" y="599479"/>
                  </a:cubicBezTo>
                  <a:lnTo>
                    <a:pt x="97131" y="599479"/>
                  </a:lnTo>
                  <a:lnTo>
                    <a:pt x="91674" y="597299"/>
                  </a:lnTo>
                  <a:cubicBezTo>
                    <a:pt x="92765" y="594029"/>
                    <a:pt x="94948" y="590759"/>
                    <a:pt x="96039" y="587489"/>
                  </a:cubicBezTo>
                  <a:lnTo>
                    <a:pt x="101496" y="589669"/>
                  </a:lnTo>
                  <a:cubicBezTo>
                    <a:pt x="108044" y="576590"/>
                    <a:pt x="114592" y="563510"/>
                    <a:pt x="121141" y="550431"/>
                  </a:cubicBezTo>
                  <a:lnTo>
                    <a:pt x="116775" y="548251"/>
                  </a:lnTo>
                  <a:cubicBezTo>
                    <a:pt x="118958" y="544981"/>
                    <a:pt x="120049" y="541711"/>
                    <a:pt x="122232" y="538441"/>
                  </a:cubicBezTo>
                  <a:lnTo>
                    <a:pt x="126597" y="540621"/>
                  </a:lnTo>
                  <a:lnTo>
                    <a:pt x="126597" y="540621"/>
                  </a:lnTo>
                  <a:cubicBezTo>
                    <a:pt x="133145" y="527541"/>
                    <a:pt x="140785" y="514462"/>
                    <a:pt x="148424" y="502472"/>
                  </a:cubicBezTo>
                  <a:lnTo>
                    <a:pt x="144059" y="500292"/>
                  </a:lnTo>
                  <a:cubicBezTo>
                    <a:pt x="146242" y="497023"/>
                    <a:pt x="147333" y="493753"/>
                    <a:pt x="149516" y="490483"/>
                  </a:cubicBezTo>
                  <a:lnTo>
                    <a:pt x="153881" y="493753"/>
                  </a:lnTo>
                  <a:cubicBezTo>
                    <a:pt x="161520" y="481763"/>
                    <a:pt x="169160" y="468684"/>
                    <a:pt x="177891" y="456694"/>
                  </a:cubicBezTo>
                  <a:lnTo>
                    <a:pt x="177891" y="456694"/>
                  </a:lnTo>
                  <a:lnTo>
                    <a:pt x="173525" y="453424"/>
                  </a:lnTo>
                  <a:cubicBezTo>
                    <a:pt x="175708" y="450154"/>
                    <a:pt x="177891" y="446884"/>
                    <a:pt x="180074" y="444704"/>
                  </a:cubicBezTo>
                  <a:lnTo>
                    <a:pt x="184439" y="447974"/>
                  </a:lnTo>
                  <a:lnTo>
                    <a:pt x="184439" y="447974"/>
                  </a:lnTo>
                  <a:cubicBezTo>
                    <a:pt x="193170" y="435985"/>
                    <a:pt x="200809" y="423995"/>
                    <a:pt x="209540" y="412006"/>
                  </a:cubicBezTo>
                  <a:lnTo>
                    <a:pt x="205175" y="408736"/>
                  </a:lnTo>
                  <a:cubicBezTo>
                    <a:pt x="207358" y="405466"/>
                    <a:pt x="209540" y="403286"/>
                    <a:pt x="211723" y="400016"/>
                  </a:cubicBezTo>
                  <a:lnTo>
                    <a:pt x="216088" y="403286"/>
                  </a:lnTo>
                  <a:cubicBezTo>
                    <a:pt x="224819" y="391296"/>
                    <a:pt x="233550" y="380397"/>
                    <a:pt x="243372" y="369497"/>
                  </a:cubicBezTo>
                  <a:lnTo>
                    <a:pt x="239007" y="366227"/>
                  </a:lnTo>
                  <a:cubicBezTo>
                    <a:pt x="241190" y="362957"/>
                    <a:pt x="243372" y="360777"/>
                    <a:pt x="245555" y="357507"/>
                  </a:cubicBezTo>
                  <a:lnTo>
                    <a:pt x="249920" y="360777"/>
                  </a:lnTo>
                  <a:lnTo>
                    <a:pt x="249920" y="360777"/>
                  </a:lnTo>
                  <a:cubicBezTo>
                    <a:pt x="259742" y="349878"/>
                    <a:pt x="269565" y="338978"/>
                    <a:pt x="279387" y="328078"/>
                  </a:cubicBezTo>
                  <a:lnTo>
                    <a:pt x="275021" y="324809"/>
                  </a:lnTo>
                  <a:cubicBezTo>
                    <a:pt x="277204" y="322629"/>
                    <a:pt x="280478" y="319359"/>
                    <a:pt x="282661" y="317179"/>
                  </a:cubicBezTo>
                  <a:lnTo>
                    <a:pt x="287026" y="320449"/>
                  </a:lnTo>
                  <a:cubicBezTo>
                    <a:pt x="296849" y="309549"/>
                    <a:pt x="307762" y="299739"/>
                    <a:pt x="317585" y="289930"/>
                  </a:cubicBezTo>
                  <a:lnTo>
                    <a:pt x="317585" y="289930"/>
                  </a:lnTo>
                  <a:lnTo>
                    <a:pt x="313219" y="285570"/>
                  </a:lnTo>
                  <a:cubicBezTo>
                    <a:pt x="315402" y="283390"/>
                    <a:pt x="318676" y="280120"/>
                    <a:pt x="320858" y="277940"/>
                  </a:cubicBezTo>
                  <a:lnTo>
                    <a:pt x="324132" y="282300"/>
                  </a:lnTo>
                  <a:lnTo>
                    <a:pt x="324132" y="282300"/>
                  </a:lnTo>
                  <a:cubicBezTo>
                    <a:pt x="335046" y="272490"/>
                    <a:pt x="345959" y="262681"/>
                    <a:pt x="356873" y="252871"/>
                  </a:cubicBezTo>
                  <a:lnTo>
                    <a:pt x="356873" y="252871"/>
                  </a:lnTo>
                  <a:lnTo>
                    <a:pt x="353599" y="248511"/>
                  </a:lnTo>
                  <a:cubicBezTo>
                    <a:pt x="355782" y="246331"/>
                    <a:pt x="359056" y="244151"/>
                    <a:pt x="362330" y="240882"/>
                  </a:cubicBezTo>
                  <a:lnTo>
                    <a:pt x="365604" y="245241"/>
                  </a:lnTo>
                  <a:cubicBezTo>
                    <a:pt x="376518" y="235432"/>
                    <a:pt x="388523" y="226712"/>
                    <a:pt x="399436" y="217992"/>
                  </a:cubicBezTo>
                  <a:lnTo>
                    <a:pt x="399436" y="217992"/>
                  </a:lnTo>
                  <a:lnTo>
                    <a:pt x="396162" y="213632"/>
                  </a:lnTo>
                  <a:cubicBezTo>
                    <a:pt x="399436" y="211453"/>
                    <a:pt x="401619" y="209273"/>
                    <a:pt x="404893" y="207093"/>
                  </a:cubicBezTo>
                  <a:lnTo>
                    <a:pt x="408167" y="211453"/>
                  </a:lnTo>
                  <a:lnTo>
                    <a:pt x="408167" y="211453"/>
                  </a:lnTo>
                  <a:cubicBezTo>
                    <a:pt x="420172" y="202733"/>
                    <a:pt x="431085" y="194013"/>
                    <a:pt x="443090" y="185293"/>
                  </a:cubicBezTo>
                  <a:lnTo>
                    <a:pt x="439816" y="180934"/>
                  </a:lnTo>
                  <a:cubicBezTo>
                    <a:pt x="443090" y="178754"/>
                    <a:pt x="445273" y="176574"/>
                    <a:pt x="448547" y="174394"/>
                  </a:cubicBezTo>
                  <a:lnTo>
                    <a:pt x="451821" y="178754"/>
                  </a:lnTo>
                  <a:cubicBezTo>
                    <a:pt x="463826" y="170034"/>
                    <a:pt x="475831" y="162404"/>
                    <a:pt x="488927" y="154775"/>
                  </a:cubicBezTo>
                  <a:lnTo>
                    <a:pt x="488927" y="154775"/>
                  </a:lnTo>
                  <a:lnTo>
                    <a:pt x="485653" y="150415"/>
                  </a:lnTo>
                  <a:cubicBezTo>
                    <a:pt x="488927" y="148235"/>
                    <a:pt x="492201" y="147145"/>
                    <a:pt x="495475" y="144965"/>
                  </a:cubicBezTo>
                  <a:lnTo>
                    <a:pt x="498749" y="149325"/>
                  </a:lnTo>
                  <a:lnTo>
                    <a:pt x="498749" y="149325"/>
                  </a:lnTo>
                  <a:cubicBezTo>
                    <a:pt x="510754" y="141695"/>
                    <a:pt x="523851" y="135155"/>
                    <a:pt x="536947" y="127525"/>
                  </a:cubicBezTo>
                  <a:lnTo>
                    <a:pt x="536947" y="127525"/>
                  </a:lnTo>
                  <a:lnTo>
                    <a:pt x="534764" y="123166"/>
                  </a:lnTo>
                  <a:cubicBezTo>
                    <a:pt x="538038" y="120986"/>
                    <a:pt x="541312" y="119896"/>
                    <a:pt x="544586" y="117716"/>
                  </a:cubicBezTo>
                  <a:lnTo>
                    <a:pt x="546769" y="122076"/>
                  </a:lnTo>
                  <a:cubicBezTo>
                    <a:pt x="559865" y="115536"/>
                    <a:pt x="572962" y="108996"/>
                    <a:pt x="586058" y="102456"/>
                  </a:cubicBezTo>
                  <a:lnTo>
                    <a:pt x="586058" y="102456"/>
                  </a:lnTo>
                  <a:lnTo>
                    <a:pt x="583875" y="98097"/>
                  </a:lnTo>
                  <a:cubicBezTo>
                    <a:pt x="587149" y="97007"/>
                    <a:pt x="590423" y="94827"/>
                    <a:pt x="593697" y="93737"/>
                  </a:cubicBezTo>
                  <a:lnTo>
                    <a:pt x="595880" y="98097"/>
                  </a:lnTo>
                  <a:lnTo>
                    <a:pt x="595880" y="98097"/>
                  </a:lnTo>
                  <a:cubicBezTo>
                    <a:pt x="608976" y="91557"/>
                    <a:pt x="622073" y="86107"/>
                    <a:pt x="636260" y="80657"/>
                  </a:cubicBezTo>
                  <a:lnTo>
                    <a:pt x="634078" y="75207"/>
                  </a:lnTo>
                  <a:cubicBezTo>
                    <a:pt x="637352" y="74117"/>
                    <a:pt x="640625" y="73027"/>
                    <a:pt x="643900" y="70848"/>
                  </a:cubicBezTo>
                  <a:lnTo>
                    <a:pt x="646082" y="76297"/>
                  </a:lnTo>
                  <a:cubicBezTo>
                    <a:pt x="659179" y="70848"/>
                    <a:pt x="673366" y="65398"/>
                    <a:pt x="687554" y="61038"/>
                  </a:cubicBezTo>
                  <a:lnTo>
                    <a:pt x="687554" y="61038"/>
                  </a:lnTo>
                  <a:lnTo>
                    <a:pt x="685371" y="55588"/>
                  </a:lnTo>
                  <a:cubicBezTo>
                    <a:pt x="688645" y="54498"/>
                    <a:pt x="691919" y="53408"/>
                    <a:pt x="696285" y="52318"/>
                  </a:cubicBezTo>
                  <a:lnTo>
                    <a:pt x="698468" y="57768"/>
                  </a:lnTo>
                  <a:lnTo>
                    <a:pt x="698468" y="57768"/>
                  </a:lnTo>
                  <a:cubicBezTo>
                    <a:pt x="712655" y="53408"/>
                    <a:pt x="725751" y="49048"/>
                    <a:pt x="739939" y="44688"/>
                  </a:cubicBezTo>
                  <a:lnTo>
                    <a:pt x="739939" y="39239"/>
                  </a:lnTo>
                  <a:cubicBezTo>
                    <a:pt x="742122" y="39239"/>
                    <a:pt x="745396" y="37059"/>
                    <a:pt x="748670" y="35969"/>
                  </a:cubicBezTo>
                  <a:lnTo>
                    <a:pt x="748670" y="41419"/>
                  </a:lnTo>
                  <a:cubicBezTo>
                    <a:pt x="763949" y="38149"/>
                    <a:pt x="778136" y="33789"/>
                    <a:pt x="792324" y="30519"/>
                  </a:cubicBezTo>
                  <a:lnTo>
                    <a:pt x="792324" y="30519"/>
                  </a:lnTo>
                  <a:lnTo>
                    <a:pt x="792324" y="25069"/>
                  </a:lnTo>
                  <a:cubicBezTo>
                    <a:pt x="794507" y="25069"/>
                    <a:pt x="798872" y="22889"/>
                    <a:pt x="802146" y="22889"/>
                  </a:cubicBezTo>
                  <a:lnTo>
                    <a:pt x="802146" y="28339"/>
                  </a:lnTo>
                  <a:lnTo>
                    <a:pt x="803238" y="28339"/>
                  </a:lnTo>
                  <a:cubicBezTo>
                    <a:pt x="817425" y="25069"/>
                    <a:pt x="831613" y="22889"/>
                    <a:pt x="846892" y="19619"/>
                  </a:cubicBezTo>
                  <a:lnTo>
                    <a:pt x="846892" y="19619"/>
                  </a:lnTo>
                  <a:lnTo>
                    <a:pt x="846892" y="14170"/>
                  </a:lnTo>
                  <a:cubicBezTo>
                    <a:pt x="849074" y="14170"/>
                    <a:pt x="853440" y="13080"/>
                    <a:pt x="856714" y="11990"/>
                  </a:cubicBezTo>
                  <a:lnTo>
                    <a:pt x="856714" y="17439"/>
                  </a:lnTo>
                  <a:lnTo>
                    <a:pt x="856714" y="17439"/>
                  </a:lnTo>
                  <a:cubicBezTo>
                    <a:pt x="870902" y="15259"/>
                    <a:pt x="885089" y="13080"/>
                    <a:pt x="900368" y="11990"/>
                  </a:cubicBezTo>
                  <a:lnTo>
                    <a:pt x="900368" y="6540"/>
                  </a:lnTo>
                  <a:cubicBezTo>
                    <a:pt x="903642" y="6540"/>
                    <a:pt x="906916" y="6540"/>
                    <a:pt x="911282" y="5450"/>
                  </a:cubicBezTo>
                  <a:lnTo>
                    <a:pt x="911282" y="10900"/>
                  </a:lnTo>
                  <a:lnTo>
                    <a:pt x="911282" y="10900"/>
                  </a:lnTo>
                  <a:cubicBezTo>
                    <a:pt x="925469" y="9810"/>
                    <a:pt x="940748" y="8720"/>
                    <a:pt x="954936" y="7630"/>
                  </a:cubicBezTo>
                  <a:lnTo>
                    <a:pt x="954936" y="7630"/>
                  </a:lnTo>
                  <a:lnTo>
                    <a:pt x="954936" y="2180"/>
                  </a:lnTo>
                  <a:cubicBezTo>
                    <a:pt x="958210" y="2180"/>
                    <a:pt x="961484" y="2180"/>
                    <a:pt x="965850" y="2180"/>
                  </a:cubicBezTo>
                  <a:lnTo>
                    <a:pt x="965850" y="7630"/>
                  </a:lnTo>
                  <a:lnTo>
                    <a:pt x="965850" y="7630"/>
                  </a:lnTo>
                  <a:cubicBezTo>
                    <a:pt x="980037" y="7630"/>
                    <a:pt x="995316" y="7630"/>
                    <a:pt x="1009504" y="6540"/>
                  </a:cubicBezTo>
                  <a:lnTo>
                    <a:pt x="1009504" y="6540"/>
                  </a:lnTo>
                  <a:lnTo>
                    <a:pt x="1009504" y="1090"/>
                  </a:lnTo>
                  <a:lnTo>
                    <a:pt x="1020417" y="1090"/>
                  </a:ln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6" name="Google Shape;3546;p217"/>
            <p:cNvSpPr/>
            <p:nvPr/>
          </p:nvSpPr>
          <p:spPr>
            <a:xfrm>
              <a:off x="8386272" y="2266251"/>
              <a:ext cx="1898958" cy="1907432"/>
            </a:xfrm>
            <a:custGeom>
              <a:rect b="b" l="l" r="r" t="t"/>
              <a:pathLst>
                <a:path extrusionOk="0" h="1907432" w="1898958">
                  <a:moveTo>
                    <a:pt x="949479" y="0"/>
                  </a:moveTo>
                  <a:cubicBezTo>
                    <a:pt x="1473330" y="0"/>
                    <a:pt x="1898959" y="427265"/>
                    <a:pt x="1898959" y="953717"/>
                  </a:cubicBezTo>
                  <a:cubicBezTo>
                    <a:pt x="1898959" y="1480168"/>
                    <a:pt x="1473330" y="1907433"/>
                    <a:pt x="949479" y="1907433"/>
                  </a:cubicBezTo>
                  <a:cubicBezTo>
                    <a:pt x="425629" y="1907433"/>
                    <a:pt x="0" y="1480168"/>
                    <a:pt x="0" y="953717"/>
                  </a:cubicBezTo>
                  <a:cubicBezTo>
                    <a:pt x="0" y="427265"/>
                    <a:pt x="425629" y="0"/>
                    <a:pt x="949479"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7" name="Google Shape;3547;p217"/>
            <p:cNvSpPr/>
            <p:nvPr/>
          </p:nvSpPr>
          <p:spPr>
            <a:xfrm>
              <a:off x="9373949" y="4386226"/>
              <a:ext cx="971306" cy="708475"/>
            </a:xfrm>
            <a:custGeom>
              <a:rect b="b" l="l" r="r" t="t"/>
              <a:pathLst>
                <a:path extrusionOk="0" h="708475" w="971306">
                  <a:moveTo>
                    <a:pt x="0" y="708475"/>
                  </a:moveTo>
                  <a:lnTo>
                    <a:pt x="174617" y="708475"/>
                  </a:lnTo>
                  <a:cubicBezTo>
                    <a:pt x="294666" y="708475"/>
                    <a:pt x="392888" y="610379"/>
                    <a:pt x="392888" y="490483"/>
                  </a:cubicBezTo>
                  <a:lnTo>
                    <a:pt x="392888" y="217992"/>
                  </a:lnTo>
                  <a:cubicBezTo>
                    <a:pt x="392888" y="98097"/>
                    <a:pt x="491110" y="0"/>
                    <a:pt x="611159" y="0"/>
                  </a:cubicBezTo>
                  <a:lnTo>
                    <a:pt x="971306"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8" name="Google Shape;3548;p217"/>
            <p:cNvSpPr/>
            <p:nvPr/>
          </p:nvSpPr>
          <p:spPr>
            <a:xfrm>
              <a:off x="9155678" y="4320828"/>
              <a:ext cx="1189577" cy="708475"/>
            </a:xfrm>
            <a:custGeom>
              <a:rect b="b" l="l" r="r" t="t"/>
              <a:pathLst>
                <a:path extrusionOk="0" h="708475" w="1189577">
                  <a:moveTo>
                    <a:pt x="0" y="708475"/>
                  </a:moveTo>
                  <a:lnTo>
                    <a:pt x="392888" y="708475"/>
                  </a:lnTo>
                  <a:cubicBezTo>
                    <a:pt x="512937" y="708475"/>
                    <a:pt x="611159" y="610379"/>
                    <a:pt x="611159" y="490483"/>
                  </a:cubicBezTo>
                  <a:lnTo>
                    <a:pt x="611159" y="217992"/>
                  </a:lnTo>
                  <a:cubicBezTo>
                    <a:pt x="611159" y="98097"/>
                    <a:pt x="709381" y="0"/>
                    <a:pt x="829430" y="0"/>
                  </a:cubicBezTo>
                  <a:lnTo>
                    <a:pt x="1189578"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9" name="Google Shape;3549;p217"/>
            <p:cNvSpPr/>
            <p:nvPr/>
          </p:nvSpPr>
          <p:spPr>
            <a:xfrm>
              <a:off x="7769657" y="3623253"/>
              <a:ext cx="840343" cy="708475"/>
            </a:xfrm>
            <a:custGeom>
              <a:rect b="b" l="l" r="r" t="t"/>
              <a:pathLst>
                <a:path extrusionOk="0" h="708475" w="840343">
                  <a:moveTo>
                    <a:pt x="0" y="708475"/>
                  </a:moveTo>
                  <a:lnTo>
                    <a:pt x="392888" y="708475"/>
                  </a:lnTo>
                  <a:cubicBezTo>
                    <a:pt x="512937" y="708475"/>
                    <a:pt x="611159" y="610379"/>
                    <a:pt x="611159" y="490483"/>
                  </a:cubicBezTo>
                  <a:lnTo>
                    <a:pt x="611159" y="217992"/>
                  </a:lnTo>
                  <a:cubicBezTo>
                    <a:pt x="611159" y="97007"/>
                    <a:pt x="709381" y="0"/>
                    <a:pt x="829430" y="0"/>
                  </a:cubicBezTo>
                  <a:lnTo>
                    <a:pt x="840344"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0" name="Google Shape;3550;p217"/>
            <p:cNvSpPr/>
            <p:nvPr/>
          </p:nvSpPr>
          <p:spPr>
            <a:xfrm>
              <a:off x="10083330" y="2391596"/>
              <a:ext cx="665726" cy="730274"/>
            </a:xfrm>
            <a:custGeom>
              <a:rect b="b" l="l" r="r" t="t"/>
              <a:pathLst>
                <a:path extrusionOk="0" h="730274" w="665726">
                  <a:moveTo>
                    <a:pt x="0" y="730274"/>
                  </a:moveTo>
                  <a:lnTo>
                    <a:pt x="0" y="730274"/>
                  </a:lnTo>
                  <a:cubicBezTo>
                    <a:pt x="51294" y="717195"/>
                    <a:pt x="87308" y="671416"/>
                    <a:pt x="87308" y="619098"/>
                  </a:cubicBezTo>
                  <a:lnTo>
                    <a:pt x="87308" y="217992"/>
                  </a:lnTo>
                  <a:cubicBezTo>
                    <a:pt x="87308" y="97007"/>
                    <a:pt x="185530" y="0"/>
                    <a:pt x="305580" y="0"/>
                  </a:cubicBezTo>
                  <a:lnTo>
                    <a:pt x="665727"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1" name="Google Shape;3551;p217"/>
            <p:cNvSpPr/>
            <p:nvPr/>
          </p:nvSpPr>
          <p:spPr>
            <a:xfrm>
              <a:off x="8446297" y="1650422"/>
              <a:ext cx="709381" cy="833820"/>
            </a:xfrm>
            <a:custGeom>
              <a:rect b="b" l="l" r="r" t="t"/>
              <a:pathLst>
                <a:path extrusionOk="0" h="833820" w="709381">
                  <a:moveTo>
                    <a:pt x="709381" y="833821"/>
                  </a:moveTo>
                  <a:lnTo>
                    <a:pt x="709381" y="795672"/>
                  </a:lnTo>
                  <a:cubicBezTo>
                    <a:pt x="709381" y="674686"/>
                    <a:pt x="611159" y="577680"/>
                    <a:pt x="491110" y="577680"/>
                  </a:cubicBezTo>
                  <a:lnTo>
                    <a:pt x="218271" y="577680"/>
                  </a:lnTo>
                  <a:cubicBezTo>
                    <a:pt x="98222" y="577680"/>
                    <a:pt x="0" y="480673"/>
                    <a:pt x="0" y="359687"/>
                  </a:cubicBezTo>
                  <a:lnTo>
                    <a:pt x="0"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2" name="Google Shape;3552;p217"/>
            <p:cNvSpPr/>
            <p:nvPr/>
          </p:nvSpPr>
          <p:spPr>
            <a:xfrm>
              <a:off x="8446297" y="1726719"/>
              <a:ext cx="709381" cy="757523"/>
            </a:xfrm>
            <a:custGeom>
              <a:rect b="b" l="l" r="r" t="t"/>
              <a:pathLst>
                <a:path extrusionOk="0" h="757523" w="709381">
                  <a:moveTo>
                    <a:pt x="709381" y="757523"/>
                  </a:moveTo>
                  <a:lnTo>
                    <a:pt x="709381" y="757523"/>
                  </a:lnTo>
                  <a:cubicBezTo>
                    <a:pt x="709381" y="658337"/>
                    <a:pt x="628621" y="577680"/>
                    <a:pt x="529307" y="577680"/>
                  </a:cubicBezTo>
                  <a:lnTo>
                    <a:pt x="218271" y="577680"/>
                  </a:lnTo>
                  <a:cubicBezTo>
                    <a:pt x="98222" y="577680"/>
                    <a:pt x="0" y="480673"/>
                    <a:pt x="0" y="359687"/>
                  </a:cubicBezTo>
                  <a:lnTo>
                    <a:pt x="0"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3" name="Google Shape;3553;p217"/>
            <p:cNvSpPr/>
            <p:nvPr/>
          </p:nvSpPr>
          <p:spPr>
            <a:xfrm>
              <a:off x="8506322" y="2386146"/>
              <a:ext cx="1658860" cy="1667641"/>
            </a:xfrm>
            <a:custGeom>
              <a:rect b="b" l="l" r="r" t="t"/>
              <a:pathLst>
                <a:path extrusionOk="0" h="1667641" w="1658860">
                  <a:moveTo>
                    <a:pt x="829430" y="0"/>
                  </a:moveTo>
                  <a:cubicBezTo>
                    <a:pt x="1287800" y="0"/>
                    <a:pt x="1658860" y="372767"/>
                    <a:pt x="1658860" y="833821"/>
                  </a:cubicBezTo>
                  <a:cubicBezTo>
                    <a:pt x="1658860" y="1294875"/>
                    <a:pt x="1287800" y="1667641"/>
                    <a:pt x="829430" y="1667641"/>
                  </a:cubicBezTo>
                  <a:cubicBezTo>
                    <a:pt x="371061" y="1667641"/>
                    <a:pt x="0" y="1294875"/>
                    <a:pt x="0" y="833821"/>
                  </a:cubicBezTo>
                  <a:cubicBezTo>
                    <a:pt x="0" y="372767"/>
                    <a:pt x="371061" y="0"/>
                    <a:pt x="829430"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4" name="Google Shape;3554;p217"/>
            <p:cNvSpPr/>
            <p:nvPr/>
          </p:nvSpPr>
          <p:spPr>
            <a:xfrm>
              <a:off x="8146174" y="1416080"/>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5" name="Google Shape;3555;p217"/>
            <p:cNvSpPr/>
            <p:nvPr/>
          </p:nvSpPr>
          <p:spPr>
            <a:xfrm>
              <a:off x="8648198" y="1296185"/>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6" name="Google Shape;3556;p217"/>
            <p:cNvSpPr/>
            <p:nvPr/>
          </p:nvSpPr>
          <p:spPr>
            <a:xfrm>
              <a:off x="8069779" y="1884764"/>
              <a:ext cx="163703" cy="163494"/>
            </a:xfrm>
            <a:custGeom>
              <a:rect b="b" l="l" r="r" t="t"/>
              <a:pathLst>
                <a:path extrusionOk="0" h="163494" w="163703">
                  <a:moveTo>
                    <a:pt x="163703" y="81747"/>
                  </a:moveTo>
                  <a:cubicBezTo>
                    <a:pt x="163703" y="126895"/>
                    <a:pt x="127057" y="163494"/>
                    <a:pt x="81852" y="163494"/>
                  </a:cubicBezTo>
                  <a:cubicBezTo>
                    <a:pt x="36646" y="163494"/>
                    <a:pt x="0" y="126895"/>
                    <a:pt x="0" y="81747"/>
                  </a:cubicBezTo>
                  <a:cubicBezTo>
                    <a:pt x="0" y="36599"/>
                    <a:pt x="36646" y="0"/>
                    <a:pt x="81852" y="0"/>
                  </a:cubicBezTo>
                  <a:cubicBezTo>
                    <a:pt x="127057" y="0"/>
                    <a:pt x="163703" y="36599"/>
                    <a:pt x="163703" y="81747"/>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7" name="Google Shape;3557;p217"/>
            <p:cNvSpPr/>
            <p:nvPr/>
          </p:nvSpPr>
          <p:spPr>
            <a:xfrm>
              <a:off x="9930540" y="4549720"/>
              <a:ext cx="218271" cy="217992"/>
            </a:xfrm>
            <a:custGeom>
              <a:rect b="b" l="l" r="r" t="t"/>
              <a:pathLst>
                <a:path extrusionOk="0" h="217992" w="218271">
                  <a:moveTo>
                    <a:pt x="218271" y="108996"/>
                  </a:moveTo>
                  <a:cubicBezTo>
                    <a:pt x="218271" y="169193"/>
                    <a:pt x="169409" y="217992"/>
                    <a:pt x="109136" y="217992"/>
                  </a:cubicBezTo>
                  <a:cubicBezTo>
                    <a:pt x="48862" y="217992"/>
                    <a:pt x="0" y="169193"/>
                    <a:pt x="0" y="108996"/>
                  </a:cubicBezTo>
                  <a:cubicBezTo>
                    <a:pt x="0" y="48799"/>
                    <a:pt x="48862" y="0"/>
                    <a:pt x="109136" y="0"/>
                  </a:cubicBezTo>
                  <a:cubicBezTo>
                    <a:pt x="169409" y="0"/>
                    <a:pt x="218271" y="48799"/>
                    <a:pt x="218271" y="1089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8" name="Google Shape;3558;p217"/>
            <p:cNvSpPr/>
            <p:nvPr/>
          </p:nvSpPr>
          <p:spPr>
            <a:xfrm>
              <a:off x="9925084" y="4544270"/>
              <a:ext cx="229184" cy="228891"/>
            </a:xfrm>
            <a:custGeom>
              <a:rect b="b" l="l" r="r" t="t"/>
              <a:pathLst>
                <a:path extrusionOk="0" h="228891" w="229184">
                  <a:moveTo>
                    <a:pt x="229185" y="114446"/>
                  </a:moveTo>
                  <a:cubicBezTo>
                    <a:pt x="229185" y="177653"/>
                    <a:pt x="177880" y="228892"/>
                    <a:pt x="114592" y="228892"/>
                  </a:cubicBezTo>
                  <a:cubicBezTo>
                    <a:pt x="51304" y="228892"/>
                    <a:pt x="0" y="177653"/>
                    <a:pt x="0" y="114446"/>
                  </a:cubicBezTo>
                  <a:cubicBezTo>
                    <a:pt x="0" y="51239"/>
                    <a:pt x="51304" y="0"/>
                    <a:pt x="114592" y="0"/>
                  </a:cubicBezTo>
                  <a:cubicBezTo>
                    <a:pt x="177880" y="0"/>
                    <a:pt x="229185" y="51239"/>
                    <a:pt x="229185" y="114446"/>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9" name="Google Shape;3559;p217"/>
            <p:cNvSpPr/>
            <p:nvPr/>
          </p:nvSpPr>
          <p:spPr>
            <a:xfrm>
              <a:off x="10099701" y="4729564"/>
              <a:ext cx="109135" cy="108996"/>
            </a:xfrm>
            <a:custGeom>
              <a:rect b="b" l="l" r="r" t="t"/>
              <a:pathLst>
                <a:path extrusionOk="0" h="108996" w="109135">
                  <a:moveTo>
                    <a:pt x="109136" y="54498"/>
                  </a:moveTo>
                  <a:cubicBezTo>
                    <a:pt x="109136" y="84596"/>
                    <a:pt x="84705" y="108996"/>
                    <a:pt x="54568" y="108996"/>
                  </a:cubicBezTo>
                  <a:cubicBezTo>
                    <a:pt x="24431" y="108996"/>
                    <a:pt x="0" y="84596"/>
                    <a:pt x="0" y="54498"/>
                  </a:cubicBezTo>
                  <a:cubicBezTo>
                    <a:pt x="0" y="24400"/>
                    <a:pt x="24431" y="0"/>
                    <a:pt x="54568" y="0"/>
                  </a:cubicBezTo>
                  <a:cubicBezTo>
                    <a:pt x="84705" y="0"/>
                    <a:pt x="109136" y="24400"/>
                    <a:pt x="109136" y="54498"/>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0" name="Google Shape;3560;p217"/>
            <p:cNvSpPr/>
            <p:nvPr/>
          </p:nvSpPr>
          <p:spPr>
            <a:xfrm>
              <a:off x="8429927" y="4653267"/>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E87722"/>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1" name="Google Shape;3561;p217"/>
            <p:cNvSpPr/>
            <p:nvPr/>
          </p:nvSpPr>
          <p:spPr>
            <a:xfrm>
              <a:off x="8397186" y="4620568"/>
              <a:ext cx="360147" cy="359687"/>
            </a:xfrm>
            <a:custGeom>
              <a:rect b="b" l="l" r="r" t="t"/>
              <a:pathLst>
                <a:path extrusionOk="0" h="359687" w="360147">
                  <a:moveTo>
                    <a:pt x="360147" y="179844"/>
                  </a:moveTo>
                  <a:cubicBezTo>
                    <a:pt x="360147" y="279169"/>
                    <a:pt x="279526" y="359687"/>
                    <a:pt x="180074" y="359687"/>
                  </a:cubicBezTo>
                  <a:cubicBezTo>
                    <a:pt x="80622" y="359687"/>
                    <a:pt x="0" y="279169"/>
                    <a:pt x="0" y="179844"/>
                  </a:cubicBezTo>
                  <a:cubicBezTo>
                    <a:pt x="0" y="80519"/>
                    <a:pt x="80622" y="0"/>
                    <a:pt x="180074" y="0"/>
                  </a:cubicBezTo>
                  <a:cubicBezTo>
                    <a:pt x="279526" y="0"/>
                    <a:pt x="360147" y="80519"/>
                    <a:pt x="360147" y="179844"/>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2" name="Google Shape;3562;p217"/>
            <p:cNvSpPr/>
            <p:nvPr/>
          </p:nvSpPr>
          <p:spPr>
            <a:xfrm>
              <a:off x="10372539" y="2015559"/>
              <a:ext cx="742121" cy="752073"/>
            </a:xfrm>
            <a:custGeom>
              <a:rect b="b" l="l" r="r" t="t"/>
              <a:pathLst>
                <a:path extrusionOk="0" h="752073" w="742121">
                  <a:moveTo>
                    <a:pt x="371061" y="0"/>
                  </a:moveTo>
                  <a:cubicBezTo>
                    <a:pt x="576236" y="0"/>
                    <a:pt x="742122" y="167854"/>
                    <a:pt x="742122" y="376037"/>
                  </a:cubicBezTo>
                  <a:cubicBezTo>
                    <a:pt x="742122" y="584219"/>
                    <a:pt x="576236" y="752074"/>
                    <a:pt x="371061" y="752074"/>
                  </a:cubicBezTo>
                  <a:cubicBezTo>
                    <a:pt x="165886" y="752074"/>
                    <a:pt x="0" y="584219"/>
                    <a:pt x="0" y="376037"/>
                  </a:cubicBezTo>
                  <a:cubicBezTo>
                    <a:pt x="0" y="167854"/>
                    <a:pt x="165886" y="0"/>
                    <a:pt x="371061"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3" name="Google Shape;3563;p217"/>
            <p:cNvSpPr/>
            <p:nvPr/>
          </p:nvSpPr>
          <p:spPr>
            <a:xfrm>
              <a:off x="10448934" y="209185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4" name="Google Shape;3564;p217"/>
            <p:cNvSpPr/>
            <p:nvPr/>
          </p:nvSpPr>
          <p:spPr>
            <a:xfrm>
              <a:off x="7535015" y="4042888"/>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5" name="Google Shape;3565;p217"/>
            <p:cNvSpPr/>
            <p:nvPr/>
          </p:nvSpPr>
          <p:spPr>
            <a:xfrm>
              <a:off x="10045133" y="407558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6" name="Google Shape;3566;p217"/>
            <p:cNvSpPr/>
            <p:nvPr/>
          </p:nvSpPr>
          <p:spPr>
            <a:xfrm>
              <a:off x="8107977" y="192291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7" name="Google Shape;3567;p217"/>
            <p:cNvSpPr/>
            <p:nvPr/>
          </p:nvSpPr>
          <p:spPr>
            <a:xfrm>
              <a:off x="8686395" y="1334333"/>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8" name="Google Shape;3568;p217"/>
            <p:cNvSpPr/>
            <p:nvPr/>
          </p:nvSpPr>
          <p:spPr>
            <a:xfrm>
              <a:off x="8337161" y="1606824"/>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9" name="Google Shape;3569;p217"/>
            <p:cNvSpPr/>
            <p:nvPr/>
          </p:nvSpPr>
          <p:spPr>
            <a:xfrm>
              <a:off x="8719136" y="218450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0" name="Google Shape;3570;p217"/>
            <p:cNvSpPr/>
            <p:nvPr/>
          </p:nvSpPr>
          <p:spPr>
            <a:xfrm>
              <a:off x="7163954" y="2386146"/>
              <a:ext cx="1025874" cy="1024563"/>
            </a:xfrm>
            <a:custGeom>
              <a:rect b="b" l="l" r="r" t="t"/>
              <a:pathLst>
                <a:path extrusionOk="0" h="1024563" w="1025874">
                  <a:moveTo>
                    <a:pt x="1025874" y="512282"/>
                  </a:moveTo>
                  <a:cubicBezTo>
                    <a:pt x="1025874" y="795208"/>
                    <a:pt x="796225" y="1024564"/>
                    <a:pt x="512937" y="1024564"/>
                  </a:cubicBezTo>
                  <a:cubicBezTo>
                    <a:pt x="229650" y="1024564"/>
                    <a:pt x="0" y="795208"/>
                    <a:pt x="0" y="512282"/>
                  </a:cubicBezTo>
                  <a:cubicBezTo>
                    <a:pt x="0" y="229356"/>
                    <a:pt x="229650" y="0"/>
                    <a:pt x="512937" y="0"/>
                  </a:cubicBezTo>
                  <a:cubicBezTo>
                    <a:pt x="796225" y="0"/>
                    <a:pt x="1025874" y="229356"/>
                    <a:pt x="1025874" y="512282"/>
                  </a:cubicBezTo>
                  <a:close/>
                </a:path>
              </a:pathLst>
            </a:custGeom>
            <a:noFill/>
            <a:ln cap="flat" cmpd="sng" w="109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1" name="Google Shape;3571;p217"/>
            <p:cNvSpPr/>
            <p:nvPr/>
          </p:nvSpPr>
          <p:spPr>
            <a:xfrm>
              <a:off x="7240349" y="2462444"/>
              <a:ext cx="873084" cy="871969"/>
            </a:xfrm>
            <a:custGeom>
              <a:rect b="b" l="l" r="r" t="t"/>
              <a:pathLst>
                <a:path extrusionOk="0" h="871969" w="873084">
                  <a:moveTo>
                    <a:pt x="873084" y="435985"/>
                  </a:moveTo>
                  <a:cubicBezTo>
                    <a:pt x="873084" y="676772"/>
                    <a:pt x="677638" y="871969"/>
                    <a:pt x="436542" y="871969"/>
                  </a:cubicBezTo>
                  <a:cubicBezTo>
                    <a:pt x="195446" y="871969"/>
                    <a:pt x="0" y="676772"/>
                    <a:pt x="0" y="435985"/>
                  </a:cubicBezTo>
                  <a:cubicBezTo>
                    <a:pt x="0" y="195197"/>
                    <a:pt x="195446" y="0"/>
                    <a:pt x="436542" y="0"/>
                  </a:cubicBezTo>
                  <a:cubicBezTo>
                    <a:pt x="677638" y="0"/>
                    <a:pt x="873084" y="195197"/>
                    <a:pt x="873084" y="435985"/>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2" name="Google Shape;3572;p217"/>
            <p:cNvSpPr/>
            <p:nvPr/>
          </p:nvSpPr>
          <p:spPr>
            <a:xfrm>
              <a:off x="10416194" y="3007424"/>
              <a:ext cx="1025874" cy="1046363"/>
            </a:xfrm>
            <a:custGeom>
              <a:rect b="b" l="l" r="r" t="t"/>
              <a:pathLst>
                <a:path extrusionOk="0" h="1046363" w="1025874">
                  <a:moveTo>
                    <a:pt x="512937" y="0"/>
                  </a:moveTo>
                  <a:cubicBezTo>
                    <a:pt x="796690" y="0"/>
                    <a:pt x="1025874" y="234342"/>
                    <a:pt x="1025874" y="523182"/>
                  </a:cubicBezTo>
                  <a:cubicBezTo>
                    <a:pt x="1025874" y="812021"/>
                    <a:pt x="796690" y="1046363"/>
                    <a:pt x="512937" y="1046363"/>
                  </a:cubicBezTo>
                  <a:cubicBezTo>
                    <a:pt x="229185" y="1046363"/>
                    <a:pt x="0" y="812021"/>
                    <a:pt x="0" y="523182"/>
                  </a:cubicBezTo>
                  <a:cubicBezTo>
                    <a:pt x="0" y="234342"/>
                    <a:pt x="229185" y="0"/>
                    <a:pt x="512937"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3" name="Google Shape;3573;p217"/>
            <p:cNvSpPr/>
            <p:nvPr/>
          </p:nvSpPr>
          <p:spPr>
            <a:xfrm>
              <a:off x="10612638" y="3214517"/>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4" name="Google Shape;3574;p217"/>
            <p:cNvSpPr/>
            <p:nvPr/>
          </p:nvSpPr>
          <p:spPr>
            <a:xfrm>
              <a:off x="9477628" y="1459679"/>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5" name="Google Shape;3575;p217"/>
            <p:cNvSpPr/>
            <p:nvPr/>
          </p:nvSpPr>
          <p:spPr>
            <a:xfrm>
              <a:off x="10656292" y="3258116"/>
              <a:ext cx="545677" cy="544980"/>
            </a:xfrm>
            <a:custGeom>
              <a:rect b="b" l="l" r="r" t="t"/>
              <a:pathLst>
                <a:path extrusionOk="0" h="544980" w="545677">
                  <a:moveTo>
                    <a:pt x="545678" y="272490"/>
                  </a:moveTo>
                  <a:cubicBezTo>
                    <a:pt x="545678" y="422983"/>
                    <a:pt x="423524" y="544981"/>
                    <a:pt x="272839" y="544981"/>
                  </a:cubicBezTo>
                  <a:cubicBezTo>
                    <a:pt x="122154" y="544981"/>
                    <a:pt x="0" y="422983"/>
                    <a:pt x="0" y="272490"/>
                  </a:cubicBezTo>
                  <a:cubicBezTo>
                    <a:pt x="0" y="121998"/>
                    <a:pt x="122154" y="0"/>
                    <a:pt x="272839" y="0"/>
                  </a:cubicBezTo>
                  <a:cubicBezTo>
                    <a:pt x="423524" y="0"/>
                    <a:pt x="545678" y="121998"/>
                    <a:pt x="545678" y="272490"/>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6" name="Google Shape;3576;p217"/>
            <p:cNvSpPr/>
            <p:nvPr/>
          </p:nvSpPr>
          <p:spPr>
            <a:xfrm>
              <a:off x="5076191" y="4157334"/>
              <a:ext cx="4079486" cy="2703104"/>
            </a:xfrm>
            <a:custGeom>
              <a:rect b="b" l="l" r="r" t="t"/>
              <a:pathLst>
                <a:path extrusionOk="0" h="2703104" w="4079486">
                  <a:moveTo>
                    <a:pt x="4079487" y="0"/>
                  </a:moveTo>
                  <a:lnTo>
                    <a:pt x="4079487" y="1613143"/>
                  </a:lnTo>
                  <a:cubicBezTo>
                    <a:pt x="4079487" y="2214802"/>
                    <a:pt x="3590560" y="2703105"/>
                    <a:pt x="2988131" y="2703105"/>
                  </a:cubicBezTo>
                  <a:lnTo>
                    <a:pt x="0" y="270310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7" name="Google Shape;3577;p217"/>
            <p:cNvSpPr/>
            <p:nvPr/>
          </p:nvSpPr>
          <p:spPr>
            <a:xfrm>
              <a:off x="5076191" y="3917542"/>
              <a:ext cx="3970351" cy="2942896"/>
            </a:xfrm>
            <a:custGeom>
              <a:rect b="b" l="l" r="r" t="t"/>
              <a:pathLst>
                <a:path extrusionOk="0" h="2942896" w="3970351">
                  <a:moveTo>
                    <a:pt x="3970351" y="0"/>
                  </a:moveTo>
                  <a:lnTo>
                    <a:pt x="3970351" y="1852935"/>
                  </a:lnTo>
                  <a:cubicBezTo>
                    <a:pt x="3970351" y="2454594"/>
                    <a:pt x="3481424" y="2942897"/>
                    <a:pt x="2878996" y="2942897"/>
                  </a:cubicBezTo>
                  <a:lnTo>
                    <a:pt x="0" y="2942897"/>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8" name="Google Shape;3578;p217"/>
            <p:cNvSpPr/>
            <p:nvPr/>
          </p:nvSpPr>
          <p:spPr>
            <a:xfrm>
              <a:off x="5076191" y="3972041"/>
              <a:ext cx="4188622" cy="2888398"/>
            </a:xfrm>
            <a:custGeom>
              <a:rect b="b" l="l" r="r" t="t"/>
              <a:pathLst>
                <a:path extrusionOk="0" h="2888398" w="4188622">
                  <a:moveTo>
                    <a:pt x="4188622" y="0"/>
                  </a:moveTo>
                  <a:lnTo>
                    <a:pt x="4188622" y="1798437"/>
                  </a:lnTo>
                  <a:cubicBezTo>
                    <a:pt x="4188622" y="2400096"/>
                    <a:pt x="3699695" y="2888399"/>
                    <a:pt x="3097267" y="2888399"/>
                  </a:cubicBezTo>
                  <a:lnTo>
                    <a:pt x="0" y="2888399"/>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9" name="Google Shape;3579;p217"/>
            <p:cNvSpPr/>
            <p:nvPr/>
          </p:nvSpPr>
          <p:spPr>
            <a:xfrm>
              <a:off x="5076191" y="4053788"/>
              <a:ext cx="4297757" cy="2806651"/>
            </a:xfrm>
            <a:custGeom>
              <a:rect b="b" l="l" r="r" t="t"/>
              <a:pathLst>
                <a:path extrusionOk="0" h="2806651" w="4297757">
                  <a:moveTo>
                    <a:pt x="4297758" y="0"/>
                  </a:moveTo>
                  <a:lnTo>
                    <a:pt x="4297758" y="1716690"/>
                  </a:lnTo>
                  <a:cubicBezTo>
                    <a:pt x="4297758" y="2318349"/>
                    <a:pt x="3808831" y="2806651"/>
                    <a:pt x="3206402" y="2806651"/>
                  </a:cubicBezTo>
                  <a:lnTo>
                    <a:pt x="0" y="2806651"/>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0" name="Google Shape;3580;p217"/>
            <p:cNvSpPr/>
            <p:nvPr/>
          </p:nvSpPr>
          <p:spPr>
            <a:xfrm>
              <a:off x="5076191" y="3966591"/>
              <a:ext cx="4406893" cy="2893848"/>
            </a:xfrm>
            <a:custGeom>
              <a:rect b="b" l="l" r="r" t="t"/>
              <a:pathLst>
                <a:path extrusionOk="0" h="2893848" w="4406893">
                  <a:moveTo>
                    <a:pt x="4406894" y="0"/>
                  </a:moveTo>
                  <a:lnTo>
                    <a:pt x="4406894" y="1803887"/>
                  </a:lnTo>
                  <a:cubicBezTo>
                    <a:pt x="4406894" y="2405546"/>
                    <a:pt x="3917966" y="2893848"/>
                    <a:pt x="3315538" y="2893848"/>
                  </a:cubicBezTo>
                  <a:lnTo>
                    <a:pt x="0" y="2893848"/>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1" name="Google Shape;3581;p217"/>
            <p:cNvSpPr/>
            <p:nvPr/>
          </p:nvSpPr>
          <p:spPr>
            <a:xfrm>
              <a:off x="5076191" y="4140985"/>
              <a:ext cx="4516028" cy="2719454"/>
            </a:xfrm>
            <a:custGeom>
              <a:rect b="b" l="l" r="r" t="t"/>
              <a:pathLst>
                <a:path extrusionOk="0" h="2719454" w="4516028">
                  <a:moveTo>
                    <a:pt x="4516029" y="0"/>
                  </a:moveTo>
                  <a:lnTo>
                    <a:pt x="4516029" y="1629493"/>
                  </a:lnTo>
                  <a:cubicBezTo>
                    <a:pt x="4516029" y="2231152"/>
                    <a:pt x="4027102" y="2719455"/>
                    <a:pt x="3424674" y="2719455"/>
                  </a:cubicBezTo>
                  <a:lnTo>
                    <a:pt x="0" y="271945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2" name="Google Shape;3582;p217"/>
            <p:cNvSpPr/>
            <p:nvPr/>
          </p:nvSpPr>
          <p:spPr>
            <a:xfrm>
              <a:off x="5750649"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3" name="Google Shape;3583;p217"/>
            <p:cNvSpPr/>
            <p:nvPr/>
          </p:nvSpPr>
          <p:spPr>
            <a:xfrm>
              <a:off x="7802397"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4" name="Google Shape;3584;p217"/>
            <p:cNvSpPr/>
            <p:nvPr/>
          </p:nvSpPr>
          <p:spPr>
            <a:xfrm>
              <a:off x="5586946"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5" name="Google Shape;3585;p217"/>
            <p:cNvSpPr/>
            <p:nvPr/>
          </p:nvSpPr>
          <p:spPr>
            <a:xfrm>
              <a:off x="9112024" y="4985705"/>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6" name="Google Shape;3586;p217"/>
            <p:cNvSpPr/>
            <p:nvPr/>
          </p:nvSpPr>
          <p:spPr>
            <a:xfrm>
              <a:off x="9363036" y="133433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7" name="Google Shape;3587;p217"/>
            <p:cNvSpPr/>
            <p:nvPr/>
          </p:nvSpPr>
          <p:spPr>
            <a:xfrm>
              <a:off x="9439430" y="531269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8" name="Google Shape;3588;p217"/>
            <p:cNvSpPr/>
            <p:nvPr/>
          </p:nvSpPr>
          <p:spPr>
            <a:xfrm>
              <a:off x="10290688" y="4342628"/>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9" name="Google Shape;3589;p217"/>
            <p:cNvSpPr/>
            <p:nvPr/>
          </p:nvSpPr>
          <p:spPr>
            <a:xfrm>
              <a:off x="9548566" y="4506122"/>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0" name="Google Shape;3590;p217"/>
            <p:cNvSpPr/>
            <p:nvPr/>
          </p:nvSpPr>
          <p:spPr>
            <a:xfrm>
              <a:off x="11349303" y="3699550"/>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1" name="Google Shape;3591;p217"/>
            <p:cNvSpPr/>
            <p:nvPr/>
          </p:nvSpPr>
          <p:spPr>
            <a:xfrm>
              <a:off x="9996022" y="362325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2" name="Google Shape;3592;p217"/>
            <p:cNvSpPr/>
            <p:nvPr/>
          </p:nvSpPr>
          <p:spPr>
            <a:xfrm>
              <a:off x="8577260" y="275128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3" name="Google Shape;3593;p217"/>
            <p:cNvSpPr/>
            <p:nvPr/>
          </p:nvSpPr>
          <p:spPr>
            <a:xfrm>
              <a:off x="8582716" y="2462444"/>
              <a:ext cx="1506070" cy="1515046"/>
            </a:xfrm>
            <a:custGeom>
              <a:rect b="b" l="l" r="r" t="t"/>
              <a:pathLst>
                <a:path extrusionOk="0" h="1515046" w="1506070">
                  <a:moveTo>
                    <a:pt x="753035" y="0"/>
                  </a:moveTo>
                  <a:cubicBezTo>
                    <a:pt x="1168841" y="0"/>
                    <a:pt x="1506071" y="338978"/>
                    <a:pt x="1506071" y="757523"/>
                  </a:cubicBezTo>
                  <a:cubicBezTo>
                    <a:pt x="1506071" y="1176069"/>
                    <a:pt x="1168841" y="1515047"/>
                    <a:pt x="753035" y="1515047"/>
                  </a:cubicBezTo>
                  <a:cubicBezTo>
                    <a:pt x="337229" y="1515047"/>
                    <a:pt x="0" y="1176069"/>
                    <a:pt x="0" y="757523"/>
                  </a:cubicBezTo>
                  <a:cubicBezTo>
                    <a:pt x="0" y="338978"/>
                    <a:pt x="337229" y="0"/>
                    <a:pt x="753035"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4" name="Google Shape;3594;p217"/>
            <p:cNvSpPr/>
            <p:nvPr/>
          </p:nvSpPr>
          <p:spPr>
            <a:xfrm>
              <a:off x="7507731" y="2729484"/>
              <a:ext cx="349233" cy="348787"/>
            </a:xfrm>
            <a:custGeom>
              <a:rect b="b" l="l" r="r" t="t"/>
              <a:pathLst>
                <a:path extrusionOk="0" h="348787" w="349233">
                  <a:moveTo>
                    <a:pt x="349234" y="174394"/>
                  </a:moveTo>
                  <a:cubicBezTo>
                    <a:pt x="349234" y="270709"/>
                    <a:pt x="271055" y="348788"/>
                    <a:pt x="174617" y="348788"/>
                  </a:cubicBezTo>
                  <a:cubicBezTo>
                    <a:pt x="78179" y="348788"/>
                    <a:pt x="0" y="270709"/>
                    <a:pt x="0" y="174394"/>
                  </a:cubicBezTo>
                  <a:cubicBezTo>
                    <a:pt x="0" y="78079"/>
                    <a:pt x="78179" y="0"/>
                    <a:pt x="174617" y="0"/>
                  </a:cubicBezTo>
                  <a:cubicBezTo>
                    <a:pt x="271055" y="0"/>
                    <a:pt x="349234" y="78079"/>
                    <a:pt x="349234" y="174394"/>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5" name="Google Shape;3595;p217"/>
            <p:cNvSpPr/>
            <p:nvPr/>
          </p:nvSpPr>
          <p:spPr>
            <a:xfrm>
              <a:off x="7480447" y="2702235"/>
              <a:ext cx="403801" cy="403285"/>
            </a:xfrm>
            <a:custGeom>
              <a:rect b="b" l="l" r="r" t="t"/>
              <a:pathLst>
                <a:path extrusionOk="0" h="403285" w="403801">
                  <a:moveTo>
                    <a:pt x="403802" y="201643"/>
                  </a:moveTo>
                  <a:cubicBezTo>
                    <a:pt x="403802" y="313007"/>
                    <a:pt x="313407" y="403286"/>
                    <a:pt x="201901" y="403286"/>
                  </a:cubicBezTo>
                  <a:cubicBezTo>
                    <a:pt x="90394" y="403286"/>
                    <a:pt x="0" y="313007"/>
                    <a:pt x="0" y="201643"/>
                  </a:cubicBezTo>
                  <a:cubicBezTo>
                    <a:pt x="0" y="90279"/>
                    <a:pt x="90394" y="0"/>
                    <a:pt x="201901" y="0"/>
                  </a:cubicBezTo>
                  <a:cubicBezTo>
                    <a:pt x="313407" y="0"/>
                    <a:pt x="403802" y="90279"/>
                    <a:pt x="403802" y="201643"/>
                  </a:cubicBezTo>
                  <a:close/>
                </a:path>
              </a:pathLst>
            </a:custGeom>
            <a:noFill/>
            <a:ln cap="flat" cmpd="sng" w="10900">
              <a:solidFill>
                <a:srgbClr val="12274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6" name="Google Shape;3596;p217"/>
            <p:cNvSpPr/>
            <p:nvPr/>
          </p:nvSpPr>
          <p:spPr>
            <a:xfrm>
              <a:off x="9892159" y="3272558"/>
              <a:ext cx="55843" cy="53135"/>
            </a:xfrm>
            <a:custGeom>
              <a:rect b="b" l="l" r="r" t="t"/>
              <a:pathLst>
                <a:path extrusionOk="0" h="53135" w="55843">
                  <a:moveTo>
                    <a:pt x="53661" y="10627"/>
                  </a:moveTo>
                  <a:lnTo>
                    <a:pt x="53661" y="10627"/>
                  </a:lnTo>
                  <a:cubicBezTo>
                    <a:pt x="51478" y="10627"/>
                    <a:pt x="47112" y="12807"/>
                    <a:pt x="44930" y="11717"/>
                  </a:cubicBezTo>
                  <a:cubicBezTo>
                    <a:pt x="43838" y="11717"/>
                    <a:pt x="44930" y="8447"/>
                    <a:pt x="44930" y="8447"/>
                  </a:cubicBezTo>
                  <a:lnTo>
                    <a:pt x="10007" y="8447"/>
                  </a:lnTo>
                  <a:cubicBezTo>
                    <a:pt x="7824" y="8447"/>
                    <a:pt x="7824" y="21527"/>
                    <a:pt x="10007" y="21527"/>
                  </a:cubicBezTo>
                  <a:lnTo>
                    <a:pt x="43838" y="21527"/>
                  </a:lnTo>
                  <a:cubicBezTo>
                    <a:pt x="48204" y="21527"/>
                    <a:pt x="52569" y="28066"/>
                    <a:pt x="54752" y="32426"/>
                  </a:cubicBezTo>
                  <a:lnTo>
                    <a:pt x="54752" y="42236"/>
                  </a:lnTo>
                  <a:cubicBezTo>
                    <a:pt x="51478" y="49866"/>
                    <a:pt x="49295" y="52046"/>
                    <a:pt x="40565" y="53136"/>
                  </a:cubicBezTo>
                  <a:cubicBezTo>
                    <a:pt x="34016" y="53136"/>
                    <a:pt x="13281" y="53136"/>
                    <a:pt x="7824" y="52046"/>
                  </a:cubicBezTo>
                  <a:cubicBezTo>
                    <a:pt x="3458" y="49866"/>
                    <a:pt x="-907" y="45506"/>
                    <a:pt x="184" y="40056"/>
                  </a:cubicBezTo>
                  <a:cubicBezTo>
                    <a:pt x="2367" y="40056"/>
                    <a:pt x="5641" y="40056"/>
                    <a:pt x="7824" y="40056"/>
                  </a:cubicBezTo>
                  <a:cubicBezTo>
                    <a:pt x="7824" y="40056"/>
                    <a:pt x="7824" y="44416"/>
                    <a:pt x="11098" y="44416"/>
                  </a:cubicBezTo>
                  <a:lnTo>
                    <a:pt x="42747" y="44416"/>
                  </a:lnTo>
                  <a:cubicBezTo>
                    <a:pt x="44930" y="44416"/>
                    <a:pt x="44930" y="30246"/>
                    <a:pt x="42747" y="30246"/>
                  </a:cubicBezTo>
                  <a:lnTo>
                    <a:pt x="7824" y="30246"/>
                  </a:lnTo>
                  <a:cubicBezTo>
                    <a:pt x="-907" y="30246"/>
                    <a:pt x="-4181" y="4087"/>
                    <a:pt x="7824" y="817"/>
                  </a:cubicBezTo>
                  <a:cubicBezTo>
                    <a:pt x="11098" y="-272"/>
                    <a:pt x="41656" y="-272"/>
                    <a:pt x="46021" y="817"/>
                  </a:cubicBezTo>
                  <a:cubicBezTo>
                    <a:pt x="51478" y="1907"/>
                    <a:pt x="53661" y="7357"/>
                    <a:pt x="55843" y="11717"/>
                  </a:cubicBezTo>
                  <a:lnTo>
                    <a:pt x="55843" y="117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7" name="Google Shape;3597;p217"/>
            <p:cNvSpPr/>
            <p:nvPr/>
          </p:nvSpPr>
          <p:spPr>
            <a:xfrm>
              <a:off x="9450344" y="3124050"/>
              <a:ext cx="113501" cy="111176"/>
            </a:xfrm>
            <a:custGeom>
              <a:rect b="b" l="l" r="r" t="t"/>
              <a:pathLst>
                <a:path extrusionOk="0" h="111176" w="113501">
                  <a:moveTo>
                    <a:pt x="87308" y="42509"/>
                  </a:moveTo>
                  <a:lnTo>
                    <a:pt x="87308" y="27249"/>
                  </a:lnTo>
                  <a:lnTo>
                    <a:pt x="2183" y="27249"/>
                  </a:lnTo>
                  <a:cubicBezTo>
                    <a:pt x="2183" y="27249"/>
                    <a:pt x="0" y="26159"/>
                    <a:pt x="0" y="25069"/>
                  </a:cubicBezTo>
                  <a:lnTo>
                    <a:pt x="0" y="2180"/>
                  </a:lnTo>
                  <a:cubicBezTo>
                    <a:pt x="0" y="2180"/>
                    <a:pt x="2183" y="0"/>
                    <a:pt x="2183" y="0"/>
                  </a:cubicBezTo>
                  <a:lnTo>
                    <a:pt x="89491" y="0"/>
                  </a:lnTo>
                  <a:cubicBezTo>
                    <a:pt x="91674" y="0"/>
                    <a:pt x="99313" y="3270"/>
                    <a:pt x="101496" y="4360"/>
                  </a:cubicBezTo>
                  <a:cubicBezTo>
                    <a:pt x="104770" y="6540"/>
                    <a:pt x="113501" y="16349"/>
                    <a:pt x="113501" y="20709"/>
                  </a:cubicBezTo>
                  <a:lnTo>
                    <a:pt x="113501" y="108996"/>
                  </a:lnTo>
                  <a:cubicBezTo>
                    <a:pt x="113501" y="108996"/>
                    <a:pt x="111318" y="111176"/>
                    <a:pt x="111318" y="111176"/>
                  </a:cubicBezTo>
                  <a:lnTo>
                    <a:pt x="25101" y="111176"/>
                  </a:lnTo>
                  <a:cubicBezTo>
                    <a:pt x="20736" y="111176"/>
                    <a:pt x="12005" y="106816"/>
                    <a:pt x="8731" y="103546"/>
                  </a:cubicBezTo>
                  <a:cubicBezTo>
                    <a:pt x="5457" y="100276"/>
                    <a:pt x="0" y="90467"/>
                    <a:pt x="0" y="86107"/>
                  </a:cubicBezTo>
                  <a:lnTo>
                    <a:pt x="0" y="43598"/>
                  </a:lnTo>
                  <a:cubicBezTo>
                    <a:pt x="0" y="43598"/>
                    <a:pt x="2183" y="41419"/>
                    <a:pt x="2183" y="41419"/>
                  </a:cubicBezTo>
                  <a:lnTo>
                    <a:pt x="88400" y="41419"/>
                  </a:lnTo>
                  <a:close/>
                  <a:moveTo>
                    <a:pt x="87308" y="69758"/>
                  </a:moveTo>
                  <a:lnTo>
                    <a:pt x="26193" y="69758"/>
                  </a:lnTo>
                  <a:lnTo>
                    <a:pt x="26193" y="85017"/>
                  </a:lnTo>
                  <a:lnTo>
                    <a:pt x="87308" y="85017"/>
                  </a:lnTo>
                  <a:lnTo>
                    <a:pt x="87308" y="69758"/>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8" name="Google Shape;3598;p217"/>
            <p:cNvSpPr/>
            <p:nvPr/>
          </p:nvSpPr>
          <p:spPr>
            <a:xfrm>
              <a:off x="9675709" y="3124323"/>
              <a:ext cx="115138" cy="111993"/>
            </a:xfrm>
            <a:custGeom>
              <a:rect b="b" l="l" r="r" t="t"/>
              <a:pathLst>
                <a:path extrusionOk="0" h="111993" w="115138">
                  <a:moveTo>
                    <a:pt x="28921" y="69485"/>
                  </a:moveTo>
                  <a:lnTo>
                    <a:pt x="28921" y="84745"/>
                  </a:lnTo>
                  <a:lnTo>
                    <a:pt x="112956" y="84745"/>
                  </a:lnTo>
                  <a:cubicBezTo>
                    <a:pt x="112956" y="84745"/>
                    <a:pt x="115138" y="85835"/>
                    <a:pt x="115138" y="86924"/>
                  </a:cubicBezTo>
                  <a:lnTo>
                    <a:pt x="115138" y="109814"/>
                  </a:lnTo>
                  <a:cubicBezTo>
                    <a:pt x="115138" y="109814"/>
                    <a:pt x="112956" y="111994"/>
                    <a:pt x="112956" y="111994"/>
                  </a:cubicBezTo>
                  <a:lnTo>
                    <a:pt x="25647" y="111994"/>
                  </a:lnTo>
                  <a:cubicBezTo>
                    <a:pt x="23464" y="111994"/>
                    <a:pt x="15825" y="107634"/>
                    <a:pt x="13642" y="106544"/>
                  </a:cubicBezTo>
                  <a:cubicBezTo>
                    <a:pt x="7094" y="102184"/>
                    <a:pt x="2729" y="94554"/>
                    <a:pt x="1637" y="86924"/>
                  </a:cubicBezTo>
                  <a:cubicBezTo>
                    <a:pt x="-546" y="73845"/>
                    <a:pt x="-546" y="38966"/>
                    <a:pt x="1637" y="25887"/>
                  </a:cubicBezTo>
                  <a:cubicBezTo>
                    <a:pt x="3820" y="12807"/>
                    <a:pt x="13642" y="1907"/>
                    <a:pt x="27830" y="818"/>
                  </a:cubicBezTo>
                  <a:cubicBezTo>
                    <a:pt x="42017" y="-273"/>
                    <a:pt x="75849" y="-273"/>
                    <a:pt x="90037" y="818"/>
                  </a:cubicBezTo>
                  <a:cubicBezTo>
                    <a:pt x="98768" y="818"/>
                    <a:pt x="107499" y="7357"/>
                    <a:pt x="111864" y="14987"/>
                  </a:cubicBezTo>
                  <a:cubicBezTo>
                    <a:pt x="111864" y="16077"/>
                    <a:pt x="115138" y="22617"/>
                    <a:pt x="115138" y="23707"/>
                  </a:cubicBezTo>
                  <a:lnTo>
                    <a:pt x="115138" y="68395"/>
                  </a:lnTo>
                  <a:cubicBezTo>
                    <a:pt x="115138" y="68395"/>
                    <a:pt x="112956" y="70575"/>
                    <a:pt x="112956" y="70575"/>
                  </a:cubicBezTo>
                  <a:lnTo>
                    <a:pt x="28921" y="70575"/>
                  </a:lnTo>
                  <a:close/>
                  <a:moveTo>
                    <a:pt x="90037" y="26977"/>
                  </a:moveTo>
                  <a:lnTo>
                    <a:pt x="28921" y="26977"/>
                  </a:lnTo>
                  <a:lnTo>
                    <a:pt x="28921" y="42236"/>
                  </a:lnTo>
                  <a:lnTo>
                    <a:pt x="90037" y="42236"/>
                  </a:lnTo>
                  <a:lnTo>
                    <a:pt x="90037" y="2697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9" name="Google Shape;3599;p217"/>
            <p:cNvSpPr/>
            <p:nvPr/>
          </p:nvSpPr>
          <p:spPr>
            <a:xfrm>
              <a:off x="9065815" y="3125578"/>
              <a:ext cx="114589" cy="111389"/>
            </a:xfrm>
            <a:custGeom>
              <a:rect b="b" l="l" r="r" t="t"/>
              <a:pathLst>
                <a:path extrusionOk="0" h="111389" w="114589">
                  <a:moveTo>
                    <a:pt x="87680" y="25721"/>
                  </a:moveTo>
                  <a:lnTo>
                    <a:pt x="26564" y="25721"/>
                  </a:lnTo>
                  <a:lnTo>
                    <a:pt x="26564" y="40981"/>
                  </a:lnTo>
                  <a:lnTo>
                    <a:pt x="90954" y="40981"/>
                  </a:lnTo>
                  <a:cubicBezTo>
                    <a:pt x="90954" y="40981"/>
                    <a:pt x="97502" y="43160"/>
                    <a:pt x="98594" y="44250"/>
                  </a:cubicBezTo>
                  <a:cubicBezTo>
                    <a:pt x="113873" y="50790"/>
                    <a:pt x="116055" y="68230"/>
                    <a:pt x="113873" y="83489"/>
                  </a:cubicBezTo>
                  <a:cubicBezTo>
                    <a:pt x="111690" y="100928"/>
                    <a:pt x="102959" y="109648"/>
                    <a:pt x="85498" y="110738"/>
                  </a:cubicBezTo>
                  <a:cubicBezTo>
                    <a:pt x="73493" y="111828"/>
                    <a:pt x="28747" y="111828"/>
                    <a:pt x="17833" y="108558"/>
                  </a:cubicBezTo>
                  <a:cubicBezTo>
                    <a:pt x="5828" y="104198"/>
                    <a:pt x="-1811" y="91119"/>
                    <a:pt x="372" y="78039"/>
                  </a:cubicBezTo>
                  <a:lnTo>
                    <a:pt x="24382" y="78039"/>
                  </a:lnTo>
                  <a:cubicBezTo>
                    <a:pt x="26564" y="78039"/>
                    <a:pt x="25473" y="84579"/>
                    <a:pt x="26564" y="84579"/>
                  </a:cubicBezTo>
                  <a:lnTo>
                    <a:pt x="87680" y="84579"/>
                  </a:lnTo>
                  <a:lnTo>
                    <a:pt x="87680" y="69319"/>
                  </a:lnTo>
                  <a:lnTo>
                    <a:pt x="23290" y="69319"/>
                  </a:lnTo>
                  <a:cubicBezTo>
                    <a:pt x="16742" y="69319"/>
                    <a:pt x="6920" y="60600"/>
                    <a:pt x="3646" y="55150"/>
                  </a:cubicBezTo>
                  <a:cubicBezTo>
                    <a:pt x="-720" y="47520"/>
                    <a:pt x="-720" y="28991"/>
                    <a:pt x="1463" y="20271"/>
                  </a:cubicBezTo>
                  <a:cubicBezTo>
                    <a:pt x="4737" y="8282"/>
                    <a:pt x="16742" y="1742"/>
                    <a:pt x="27655" y="652"/>
                  </a:cubicBezTo>
                  <a:cubicBezTo>
                    <a:pt x="40752" y="-438"/>
                    <a:pt x="85498" y="-438"/>
                    <a:pt x="95320" y="2832"/>
                  </a:cubicBezTo>
                  <a:cubicBezTo>
                    <a:pt x="100776" y="5012"/>
                    <a:pt x="106233" y="9372"/>
                    <a:pt x="109507" y="14821"/>
                  </a:cubicBezTo>
                  <a:cubicBezTo>
                    <a:pt x="110599" y="17001"/>
                    <a:pt x="114964" y="32261"/>
                    <a:pt x="110599" y="32261"/>
                  </a:cubicBezTo>
                  <a:lnTo>
                    <a:pt x="87680" y="32261"/>
                  </a:lnTo>
                  <a:cubicBezTo>
                    <a:pt x="86589" y="32261"/>
                    <a:pt x="85498" y="27901"/>
                    <a:pt x="85498" y="25721"/>
                  </a:cubicBezTo>
                  <a:lnTo>
                    <a:pt x="85498" y="25721"/>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0" name="Google Shape;3600;p217"/>
            <p:cNvSpPr/>
            <p:nvPr/>
          </p:nvSpPr>
          <p:spPr>
            <a:xfrm>
              <a:off x="9320473" y="3124050"/>
              <a:ext cx="112409" cy="112918"/>
            </a:xfrm>
            <a:custGeom>
              <a:rect b="b" l="l" r="r" t="t"/>
              <a:pathLst>
                <a:path extrusionOk="0" h="112918" w="112409">
                  <a:moveTo>
                    <a:pt x="25101" y="85017"/>
                  </a:moveTo>
                  <a:lnTo>
                    <a:pt x="86217" y="85017"/>
                  </a:lnTo>
                  <a:lnTo>
                    <a:pt x="86217" y="0"/>
                  </a:lnTo>
                  <a:lnTo>
                    <a:pt x="110227" y="0"/>
                  </a:lnTo>
                  <a:cubicBezTo>
                    <a:pt x="110227" y="0"/>
                    <a:pt x="112409" y="1090"/>
                    <a:pt x="112409" y="2180"/>
                  </a:cubicBezTo>
                  <a:lnTo>
                    <a:pt x="112409" y="89377"/>
                  </a:lnTo>
                  <a:cubicBezTo>
                    <a:pt x="112409" y="89377"/>
                    <a:pt x="109136" y="97007"/>
                    <a:pt x="109136" y="98097"/>
                  </a:cubicBezTo>
                  <a:cubicBezTo>
                    <a:pt x="105861" y="103546"/>
                    <a:pt x="100405" y="107906"/>
                    <a:pt x="94948" y="110086"/>
                  </a:cubicBezTo>
                  <a:cubicBezTo>
                    <a:pt x="85126" y="113356"/>
                    <a:pt x="40380" y="113356"/>
                    <a:pt x="27284" y="112266"/>
                  </a:cubicBezTo>
                  <a:cubicBezTo>
                    <a:pt x="17462" y="112266"/>
                    <a:pt x="7639" y="106816"/>
                    <a:pt x="3274" y="97007"/>
                  </a:cubicBezTo>
                  <a:cubicBezTo>
                    <a:pt x="3274" y="95917"/>
                    <a:pt x="0" y="89377"/>
                    <a:pt x="0" y="89377"/>
                  </a:cubicBezTo>
                  <a:lnTo>
                    <a:pt x="0" y="2180"/>
                  </a:lnTo>
                  <a:cubicBezTo>
                    <a:pt x="0" y="2180"/>
                    <a:pt x="2183" y="0"/>
                    <a:pt x="2183" y="0"/>
                  </a:cubicBezTo>
                  <a:lnTo>
                    <a:pt x="25101" y="0"/>
                  </a:lnTo>
                  <a:cubicBezTo>
                    <a:pt x="25101" y="0"/>
                    <a:pt x="27284" y="1090"/>
                    <a:pt x="27284" y="2180"/>
                  </a:cubicBezTo>
                  <a:lnTo>
                    <a:pt x="27284" y="85017"/>
                  </a:lnTo>
                  <a:lnTo>
                    <a:pt x="27284" y="850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1" name="Google Shape;3601;p217"/>
            <p:cNvSpPr/>
            <p:nvPr/>
          </p:nvSpPr>
          <p:spPr>
            <a:xfrm>
              <a:off x="9578033" y="3124050"/>
              <a:ext cx="89491" cy="112266"/>
            </a:xfrm>
            <a:custGeom>
              <a:rect b="b" l="l" r="r" t="t"/>
              <a:pathLst>
                <a:path extrusionOk="0" h="112266" w="89491">
                  <a:moveTo>
                    <a:pt x="26192" y="27249"/>
                  </a:moveTo>
                  <a:lnTo>
                    <a:pt x="26192" y="112266"/>
                  </a:lnTo>
                  <a:lnTo>
                    <a:pt x="2183" y="112266"/>
                  </a:lnTo>
                  <a:cubicBezTo>
                    <a:pt x="2183" y="112266"/>
                    <a:pt x="0" y="111176"/>
                    <a:pt x="0" y="110086"/>
                  </a:cubicBezTo>
                  <a:lnTo>
                    <a:pt x="0" y="22889"/>
                  </a:lnTo>
                  <a:cubicBezTo>
                    <a:pt x="0" y="14170"/>
                    <a:pt x="15279" y="0"/>
                    <a:pt x="24010" y="0"/>
                  </a:cubicBezTo>
                  <a:lnTo>
                    <a:pt x="87308" y="0"/>
                  </a:lnTo>
                  <a:cubicBezTo>
                    <a:pt x="87308" y="0"/>
                    <a:pt x="89491" y="1090"/>
                    <a:pt x="89491" y="2180"/>
                  </a:cubicBezTo>
                  <a:lnTo>
                    <a:pt x="89491" y="25069"/>
                  </a:lnTo>
                  <a:cubicBezTo>
                    <a:pt x="89491" y="25069"/>
                    <a:pt x="87308" y="27249"/>
                    <a:pt x="87308" y="27249"/>
                  </a:cubicBezTo>
                  <a:lnTo>
                    <a:pt x="26192" y="2724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2" name="Google Shape;3602;p217"/>
            <p:cNvSpPr/>
            <p:nvPr/>
          </p:nvSpPr>
          <p:spPr>
            <a:xfrm>
              <a:off x="9579124" y="3272285"/>
              <a:ext cx="88494" cy="54498"/>
            </a:xfrm>
            <a:custGeom>
              <a:rect b="b" l="l" r="r" t="t"/>
              <a:pathLst>
                <a:path extrusionOk="0" h="54498" w="88494">
                  <a:moveTo>
                    <a:pt x="7640" y="0"/>
                  </a:moveTo>
                  <a:cubicBezTo>
                    <a:pt x="8731" y="1090"/>
                    <a:pt x="18553" y="31609"/>
                    <a:pt x="20736" y="35969"/>
                  </a:cubicBezTo>
                  <a:cubicBezTo>
                    <a:pt x="22919" y="35969"/>
                    <a:pt x="22919" y="35969"/>
                    <a:pt x="22919" y="34879"/>
                  </a:cubicBezTo>
                  <a:cubicBezTo>
                    <a:pt x="25101" y="30519"/>
                    <a:pt x="36015" y="1090"/>
                    <a:pt x="37106" y="0"/>
                  </a:cubicBezTo>
                  <a:cubicBezTo>
                    <a:pt x="37106" y="0"/>
                    <a:pt x="48020" y="0"/>
                    <a:pt x="49111" y="2180"/>
                  </a:cubicBezTo>
                  <a:lnTo>
                    <a:pt x="65481" y="38149"/>
                  </a:lnTo>
                  <a:lnTo>
                    <a:pt x="79669" y="1090"/>
                  </a:lnTo>
                  <a:cubicBezTo>
                    <a:pt x="80761" y="-1090"/>
                    <a:pt x="89491" y="0"/>
                    <a:pt x="88400" y="4360"/>
                  </a:cubicBezTo>
                  <a:lnTo>
                    <a:pt x="69847" y="52318"/>
                  </a:lnTo>
                  <a:cubicBezTo>
                    <a:pt x="67664" y="54498"/>
                    <a:pt x="63298" y="53408"/>
                    <a:pt x="62207" y="52318"/>
                  </a:cubicBezTo>
                  <a:lnTo>
                    <a:pt x="43654" y="13080"/>
                  </a:lnTo>
                  <a:cubicBezTo>
                    <a:pt x="41471" y="13080"/>
                    <a:pt x="29467" y="51228"/>
                    <a:pt x="24010" y="54498"/>
                  </a:cubicBezTo>
                  <a:lnTo>
                    <a:pt x="19644" y="54498"/>
                  </a:lnTo>
                  <a:cubicBezTo>
                    <a:pt x="12005" y="37059"/>
                    <a:pt x="4366" y="19619"/>
                    <a:pt x="0" y="1090"/>
                  </a:cubicBezTo>
                  <a:cubicBezTo>
                    <a:pt x="2183" y="1090"/>
                    <a:pt x="7640" y="1090"/>
                    <a:pt x="8731" y="1090"/>
                  </a:cubicBezTo>
                  <a:lnTo>
                    <a:pt x="873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3" name="Google Shape;3603;p217"/>
            <p:cNvSpPr/>
            <p:nvPr/>
          </p:nvSpPr>
          <p:spPr>
            <a:xfrm>
              <a:off x="9327021" y="3272285"/>
              <a:ext cx="54709" cy="54013"/>
            </a:xfrm>
            <a:custGeom>
              <a:rect b="b" l="l" r="r" t="t"/>
              <a:pathLst>
                <a:path extrusionOk="0" h="54013" w="54709">
                  <a:moveTo>
                    <a:pt x="8731" y="30519"/>
                  </a:moveTo>
                  <a:cubicBezTo>
                    <a:pt x="-2183" y="28339"/>
                    <a:pt x="-4366" y="2180"/>
                    <a:pt x="10914" y="0"/>
                  </a:cubicBezTo>
                  <a:cubicBezTo>
                    <a:pt x="16370" y="0"/>
                    <a:pt x="40380" y="0"/>
                    <a:pt x="45837" y="0"/>
                  </a:cubicBezTo>
                  <a:cubicBezTo>
                    <a:pt x="50202" y="1090"/>
                    <a:pt x="55659" y="6540"/>
                    <a:pt x="54568" y="11989"/>
                  </a:cubicBezTo>
                  <a:cubicBezTo>
                    <a:pt x="52385" y="11989"/>
                    <a:pt x="46928" y="11989"/>
                    <a:pt x="45837" y="11989"/>
                  </a:cubicBezTo>
                  <a:cubicBezTo>
                    <a:pt x="45837" y="11989"/>
                    <a:pt x="45837" y="8720"/>
                    <a:pt x="45837" y="8720"/>
                  </a:cubicBezTo>
                  <a:lnTo>
                    <a:pt x="10914" y="8720"/>
                  </a:lnTo>
                  <a:cubicBezTo>
                    <a:pt x="8731" y="8720"/>
                    <a:pt x="8731" y="21799"/>
                    <a:pt x="10914" y="21799"/>
                  </a:cubicBezTo>
                  <a:lnTo>
                    <a:pt x="44745" y="21799"/>
                  </a:lnTo>
                  <a:cubicBezTo>
                    <a:pt x="55659" y="21799"/>
                    <a:pt x="56750" y="44688"/>
                    <a:pt x="50202" y="50138"/>
                  </a:cubicBezTo>
                  <a:cubicBezTo>
                    <a:pt x="44745" y="54498"/>
                    <a:pt x="19644" y="54498"/>
                    <a:pt x="12005" y="53408"/>
                  </a:cubicBezTo>
                  <a:cubicBezTo>
                    <a:pt x="6548" y="53408"/>
                    <a:pt x="1091" y="47958"/>
                    <a:pt x="0" y="42508"/>
                  </a:cubicBezTo>
                  <a:cubicBezTo>
                    <a:pt x="0" y="39239"/>
                    <a:pt x="6548" y="40329"/>
                    <a:pt x="7639" y="40329"/>
                  </a:cubicBezTo>
                  <a:cubicBezTo>
                    <a:pt x="7639" y="40329"/>
                    <a:pt x="7639" y="44688"/>
                    <a:pt x="10914" y="44688"/>
                  </a:cubicBezTo>
                  <a:lnTo>
                    <a:pt x="42563" y="44688"/>
                  </a:lnTo>
                  <a:cubicBezTo>
                    <a:pt x="44745" y="44688"/>
                    <a:pt x="44745" y="30519"/>
                    <a:pt x="42563" y="30519"/>
                  </a:cubicBezTo>
                  <a:cubicBezTo>
                    <a:pt x="33832" y="30519"/>
                    <a:pt x="14188" y="31609"/>
                    <a:pt x="7639" y="30519"/>
                  </a:cubicBezTo>
                  <a:lnTo>
                    <a:pt x="7639" y="3051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4" name="Google Shape;3604;p217"/>
            <p:cNvSpPr/>
            <p:nvPr/>
          </p:nvSpPr>
          <p:spPr>
            <a:xfrm>
              <a:off x="9403689" y="3271468"/>
              <a:ext cx="55113" cy="54314"/>
            </a:xfrm>
            <a:custGeom>
              <a:rect b="b" l="l" r="r" t="t"/>
              <a:pathLst>
                <a:path extrusionOk="0" h="54314" w="55113">
                  <a:moveTo>
                    <a:pt x="51021" y="49866"/>
                  </a:moveTo>
                  <a:cubicBezTo>
                    <a:pt x="45564" y="55316"/>
                    <a:pt x="20463" y="54226"/>
                    <a:pt x="12823" y="54226"/>
                  </a:cubicBezTo>
                  <a:cubicBezTo>
                    <a:pt x="8458" y="54226"/>
                    <a:pt x="1910" y="52046"/>
                    <a:pt x="818" y="46596"/>
                  </a:cubicBezTo>
                  <a:cubicBezTo>
                    <a:pt x="-273" y="42236"/>
                    <a:pt x="-273" y="16077"/>
                    <a:pt x="818" y="10627"/>
                  </a:cubicBezTo>
                  <a:cubicBezTo>
                    <a:pt x="818" y="6267"/>
                    <a:pt x="4093" y="1907"/>
                    <a:pt x="8458" y="818"/>
                  </a:cubicBezTo>
                  <a:cubicBezTo>
                    <a:pt x="12823" y="-273"/>
                    <a:pt x="39016" y="-273"/>
                    <a:pt x="44473" y="818"/>
                  </a:cubicBezTo>
                  <a:cubicBezTo>
                    <a:pt x="48838" y="818"/>
                    <a:pt x="53203" y="4087"/>
                    <a:pt x="54295" y="8447"/>
                  </a:cubicBezTo>
                  <a:cubicBezTo>
                    <a:pt x="55386" y="12807"/>
                    <a:pt x="55386" y="37876"/>
                    <a:pt x="54295" y="43326"/>
                  </a:cubicBezTo>
                  <a:cubicBezTo>
                    <a:pt x="54295" y="45506"/>
                    <a:pt x="53203" y="48776"/>
                    <a:pt x="51021" y="50956"/>
                  </a:cubicBezTo>
                  <a:lnTo>
                    <a:pt x="51021" y="50956"/>
                  </a:lnTo>
                  <a:close/>
                  <a:moveTo>
                    <a:pt x="44473" y="44416"/>
                  </a:moveTo>
                  <a:lnTo>
                    <a:pt x="44473" y="10627"/>
                  </a:lnTo>
                  <a:cubicBezTo>
                    <a:pt x="44473" y="10627"/>
                    <a:pt x="42290" y="8447"/>
                    <a:pt x="42290" y="8447"/>
                  </a:cubicBezTo>
                  <a:lnTo>
                    <a:pt x="7367" y="8447"/>
                  </a:lnTo>
                  <a:lnTo>
                    <a:pt x="7367" y="43326"/>
                  </a:lnTo>
                  <a:cubicBezTo>
                    <a:pt x="7367" y="43326"/>
                    <a:pt x="9549" y="45506"/>
                    <a:pt x="9549" y="45506"/>
                  </a:cubicBezTo>
                  <a:lnTo>
                    <a:pt x="41199" y="45506"/>
                  </a:lnTo>
                  <a:cubicBezTo>
                    <a:pt x="41199" y="45506"/>
                    <a:pt x="43381" y="44416"/>
                    <a:pt x="44473" y="44416"/>
                  </a:cubicBezTo>
                  <a:lnTo>
                    <a:pt x="44473"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5" name="Google Shape;3605;p217"/>
            <p:cNvSpPr/>
            <p:nvPr/>
          </p:nvSpPr>
          <p:spPr>
            <a:xfrm>
              <a:off x="9686349" y="3271468"/>
              <a:ext cx="55113" cy="54314"/>
            </a:xfrm>
            <a:custGeom>
              <a:rect b="b" l="l" r="r" t="t"/>
              <a:pathLst>
                <a:path extrusionOk="0" h="54314" w="55113">
                  <a:moveTo>
                    <a:pt x="51021" y="49866"/>
                  </a:moveTo>
                  <a:cubicBezTo>
                    <a:pt x="45564" y="55316"/>
                    <a:pt x="20463" y="54226"/>
                    <a:pt x="12823" y="54226"/>
                  </a:cubicBezTo>
                  <a:cubicBezTo>
                    <a:pt x="8458" y="54226"/>
                    <a:pt x="1910" y="52046"/>
                    <a:pt x="819" y="46596"/>
                  </a:cubicBezTo>
                  <a:cubicBezTo>
                    <a:pt x="-273" y="42236"/>
                    <a:pt x="-273" y="16077"/>
                    <a:pt x="819" y="10627"/>
                  </a:cubicBezTo>
                  <a:cubicBezTo>
                    <a:pt x="819" y="6267"/>
                    <a:pt x="4093" y="1907"/>
                    <a:pt x="8458" y="818"/>
                  </a:cubicBezTo>
                  <a:cubicBezTo>
                    <a:pt x="12823" y="-273"/>
                    <a:pt x="39016" y="-273"/>
                    <a:pt x="44473" y="818"/>
                  </a:cubicBezTo>
                  <a:cubicBezTo>
                    <a:pt x="48838" y="818"/>
                    <a:pt x="53204" y="4087"/>
                    <a:pt x="54295" y="8447"/>
                  </a:cubicBezTo>
                  <a:cubicBezTo>
                    <a:pt x="55387" y="12807"/>
                    <a:pt x="55387" y="37876"/>
                    <a:pt x="54295" y="43326"/>
                  </a:cubicBezTo>
                  <a:cubicBezTo>
                    <a:pt x="54295" y="45506"/>
                    <a:pt x="53204" y="48776"/>
                    <a:pt x="51021" y="50956"/>
                  </a:cubicBezTo>
                  <a:lnTo>
                    <a:pt x="51021" y="50956"/>
                  </a:lnTo>
                  <a:close/>
                  <a:moveTo>
                    <a:pt x="45564" y="44416"/>
                  </a:moveTo>
                  <a:lnTo>
                    <a:pt x="45564" y="10627"/>
                  </a:lnTo>
                  <a:cubicBezTo>
                    <a:pt x="45564" y="10627"/>
                    <a:pt x="43381" y="8447"/>
                    <a:pt x="43381" y="8447"/>
                  </a:cubicBezTo>
                  <a:lnTo>
                    <a:pt x="8458" y="8447"/>
                  </a:lnTo>
                  <a:lnTo>
                    <a:pt x="8458" y="43326"/>
                  </a:lnTo>
                  <a:cubicBezTo>
                    <a:pt x="8458" y="43326"/>
                    <a:pt x="10641" y="45506"/>
                    <a:pt x="10641" y="45506"/>
                  </a:cubicBezTo>
                  <a:lnTo>
                    <a:pt x="42290" y="45506"/>
                  </a:lnTo>
                  <a:cubicBezTo>
                    <a:pt x="42290" y="45506"/>
                    <a:pt x="44473" y="44416"/>
                    <a:pt x="45564" y="44416"/>
                  </a:cubicBezTo>
                  <a:lnTo>
                    <a:pt x="45564"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6" name="Google Shape;3606;p217"/>
            <p:cNvSpPr/>
            <p:nvPr/>
          </p:nvSpPr>
          <p:spPr>
            <a:xfrm>
              <a:off x="9820314" y="3254846"/>
              <a:ext cx="52384" cy="70473"/>
            </a:xfrm>
            <a:custGeom>
              <a:rect b="b" l="l" r="r" t="t"/>
              <a:pathLst>
                <a:path extrusionOk="0" h="70473" w="52384">
                  <a:moveTo>
                    <a:pt x="8731" y="0"/>
                  </a:moveTo>
                  <a:lnTo>
                    <a:pt x="8731" y="39239"/>
                  </a:lnTo>
                  <a:cubicBezTo>
                    <a:pt x="13096" y="39239"/>
                    <a:pt x="19644" y="40329"/>
                    <a:pt x="22918" y="39239"/>
                  </a:cubicBezTo>
                  <a:cubicBezTo>
                    <a:pt x="25101" y="38149"/>
                    <a:pt x="38197" y="21799"/>
                    <a:pt x="41471" y="18529"/>
                  </a:cubicBezTo>
                  <a:cubicBezTo>
                    <a:pt x="46928" y="17439"/>
                    <a:pt x="53476" y="16349"/>
                    <a:pt x="49111" y="22889"/>
                  </a:cubicBezTo>
                  <a:cubicBezTo>
                    <a:pt x="46928" y="26159"/>
                    <a:pt x="29466" y="42509"/>
                    <a:pt x="29466" y="43598"/>
                  </a:cubicBezTo>
                  <a:cubicBezTo>
                    <a:pt x="31649" y="47958"/>
                    <a:pt x="52385" y="67578"/>
                    <a:pt x="52385" y="68668"/>
                  </a:cubicBezTo>
                  <a:cubicBezTo>
                    <a:pt x="52385" y="70848"/>
                    <a:pt x="44745" y="70848"/>
                    <a:pt x="42562" y="69758"/>
                  </a:cubicBezTo>
                  <a:cubicBezTo>
                    <a:pt x="37106" y="67578"/>
                    <a:pt x="27284" y="50138"/>
                    <a:pt x="21827" y="47958"/>
                  </a:cubicBezTo>
                  <a:cubicBezTo>
                    <a:pt x="18553" y="46868"/>
                    <a:pt x="13096" y="47958"/>
                    <a:pt x="8731" y="47958"/>
                  </a:cubicBezTo>
                  <a:lnTo>
                    <a:pt x="8731" y="68668"/>
                  </a:lnTo>
                  <a:cubicBezTo>
                    <a:pt x="8731" y="70848"/>
                    <a:pt x="0" y="70848"/>
                    <a:pt x="0" y="68668"/>
                  </a:cubicBezTo>
                  <a:lnTo>
                    <a:pt x="0" y="0"/>
                  </a:lnTo>
                  <a:lnTo>
                    <a:pt x="8731"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7" name="Google Shape;3607;p217"/>
            <p:cNvSpPr/>
            <p:nvPr/>
          </p:nvSpPr>
          <p:spPr>
            <a:xfrm>
              <a:off x="9528922" y="3254846"/>
              <a:ext cx="32194" cy="72594"/>
            </a:xfrm>
            <a:custGeom>
              <a:rect b="b" l="l" r="r" t="t"/>
              <a:pathLst>
                <a:path extrusionOk="0" h="72594" w="32194">
                  <a:moveTo>
                    <a:pt x="8731" y="0"/>
                  </a:moveTo>
                  <a:lnTo>
                    <a:pt x="8731" y="17439"/>
                  </a:lnTo>
                  <a:lnTo>
                    <a:pt x="30558" y="17439"/>
                  </a:lnTo>
                  <a:cubicBezTo>
                    <a:pt x="32741" y="17439"/>
                    <a:pt x="32741" y="26159"/>
                    <a:pt x="30558" y="26159"/>
                  </a:cubicBezTo>
                  <a:lnTo>
                    <a:pt x="8731" y="26159"/>
                  </a:lnTo>
                  <a:lnTo>
                    <a:pt x="8731" y="59948"/>
                  </a:lnTo>
                  <a:cubicBezTo>
                    <a:pt x="8731" y="59948"/>
                    <a:pt x="12005" y="63218"/>
                    <a:pt x="12005" y="63218"/>
                  </a:cubicBezTo>
                  <a:lnTo>
                    <a:pt x="31649" y="63218"/>
                  </a:lnTo>
                  <a:cubicBezTo>
                    <a:pt x="34924" y="74117"/>
                    <a:pt x="21827" y="73027"/>
                    <a:pt x="14187" y="71938"/>
                  </a:cubicBezTo>
                  <a:cubicBezTo>
                    <a:pt x="8731" y="71938"/>
                    <a:pt x="0" y="67578"/>
                    <a:pt x="0" y="62128"/>
                  </a:cubicBezTo>
                  <a:lnTo>
                    <a:pt x="0" y="2180"/>
                  </a:lnTo>
                  <a:lnTo>
                    <a:pt x="8731" y="2180"/>
                  </a:lnTo>
                  <a:lnTo>
                    <a:pt x="8731" y="218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8" name="Google Shape;3608;p217"/>
            <p:cNvSpPr/>
            <p:nvPr/>
          </p:nvSpPr>
          <p:spPr>
            <a:xfrm>
              <a:off x="9478719" y="3254846"/>
              <a:ext cx="30558" cy="70302"/>
            </a:xfrm>
            <a:custGeom>
              <a:rect b="b" l="l" r="r" t="t"/>
              <a:pathLst>
                <a:path extrusionOk="0" h="70302" w="30558">
                  <a:moveTo>
                    <a:pt x="30558" y="0"/>
                  </a:moveTo>
                  <a:lnTo>
                    <a:pt x="30558" y="8720"/>
                  </a:lnTo>
                  <a:lnTo>
                    <a:pt x="10914" y="8720"/>
                  </a:lnTo>
                  <a:cubicBezTo>
                    <a:pt x="8731" y="8720"/>
                    <a:pt x="8731" y="15260"/>
                    <a:pt x="8731" y="17439"/>
                  </a:cubicBezTo>
                  <a:lnTo>
                    <a:pt x="30558" y="17439"/>
                  </a:lnTo>
                  <a:lnTo>
                    <a:pt x="30558" y="26159"/>
                  </a:lnTo>
                  <a:lnTo>
                    <a:pt x="8731" y="26159"/>
                  </a:lnTo>
                  <a:lnTo>
                    <a:pt x="8731" y="68668"/>
                  </a:lnTo>
                  <a:cubicBezTo>
                    <a:pt x="8731" y="70848"/>
                    <a:pt x="0" y="70848"/>
                    <a:pt x="0" y="68668"/>
                  </a:cubicBezTo>
                  <a:lnTo>
                    <a:pt x="0" y="7630"/>
                  </a:lnTo>
                  <a:cubicBezTo>
                    <a:pt x="0" y="6540"/>
                    <a:pt x="6549" y="0"/>
                    <a:pt x="7640" y="0"/>
                  </a:cubicBezTo>
                  <a:lnTo>
                    <a:pt x="30558"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9" name="Google Shape;3609;p217"/>
            <p:cNvSpPr/>
            <p:nvPr/>
          </p:nvSpPr>
          <p:spPr>
            <a:xfrm>
              <a:off x="9759197" y="3272285"/>
              <a:ext cx="42563" cy="53953"/>
            </a:xfrm>
            <a:custGeom>
              <a:rect b="b" l="l" r="r" t="t"/>
              <a:pathLst>
                <a:path extrusionOk="0" h="53953" w="42563">
                  <a:moveTo>
                    <a:pt x="42563" y="0"/>
                  </a:moveTo>
                  <a:cubicBezTo>
                    <a:pt x="42563" y="2180"/>
                    <a:pt x="42563" y="8720"/>
                    <a:pt x="40380" y="8720"/>
                  </a:cubicBezTo>
                  <a:lnTo>
                    <a:pt x="10914" y="8720"/>
                  </a:lnTo>
                  <a:cubicBezTo>
                    <a:pt x="10914" y="8720"/>
                    <a:pt x="8731" y="9810"/>
                    <a:pt x="8731" y="10900"/>
                  </a:cubicBezTo>
                  <a:lnTo>
                    <a:pt x="8731" y="52318"/>
                  </a:lnTo>
                  <a:cubicBezTo>
                    <a:pt x="8731" y="54498"/>
                    <a:pt x="0" y="54498"/>
                    <a:pt x="0" y="52318"/>
                  </a:cubicBezTo>
                  <a:lnTo>
                    <a:pt x="0" y="9810"/>
                  </a:lnTo>
                  <a:cubicBezTo>
                    <a:pt x="0" y="7630"/>
                    <a:pt x="5457" y="1090"/>
                    <a:pt x="7640" y="1090"/>
                  </a:cubicBezTo>
                  <a:lnTo>
                    <a:pt x="4147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0" name="Google Shape;3610;p217"/>
            <p:cNvSpPr/>
            <p:nvPr/>
          </p:nvSpPr>
          <p:spPr>
            <a:xfrm>
              <a:off x="9002888" y="5639682"/>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11" name="Google Shape;3611;p217"/>
            <p:cNvPicPr preferRelativeResize="0"/>
            <p:nvPr/>
          </p:nvPicPr>
          <p:blipFill rotWithShape="1">
            <a:blip r:embed="rId2">
              <a:alphaModFix/>
            </a:blip>
            <a:srcRect b="0" l="0" r="0" t="0"/>
            <a:stretch/>
          </p:blipFill>
          <p:spPr>
            <a:xfrm>
              <a:off x="8702359" y="2987126"/>
              <a:ext cx="1261328" cy="469907"/>
            </a:xfrm>
            <a:prstGeom prst="rect">
              <a:avLst/>
            </a:prstGeom>
            <a:noFill/>
            <a:ln>
              <a:noFill/>
            </a:ln>
          </p:spPr>
        </p:pic>
      </p:grpSp>
      <p:sp>
        <p:nvSpPr>
          <p:cNvPr id="3612" name="Google Shape;3612;p217"/>
          <p:cNvSpPr txBox="1"/>
          <p:nvPr/>
        </p:nvSpPr>
        <p:spPr>
          <a:xfrm>
            <a:off x="933450" y="6251680"/>
            <a:ext cx="35571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lang="en-US" sz="900">
                <a:solidFill>
                  <a:schemeClr val="lt1"/>
                </a:solidFill>
                <a:latin typeface="Archivo"/>
                <a:ea typeface="Archivo"/>
                <a:cs typeface="Archivo"/>
                <a:sym typeface="Archivo"/>
              </a:rPr>
              <a:t>© 2025 </a:t>
            </a:r>
            <a:r>
              <a:rPr b="1" lang="en-US" sz="900">
                <a:solidFill>
                  <a:schemeClr val="lt1"/>
                </a:solidFill>
                <a:latin typeface="Archivo"/>
                <a:ea typeface="Archivo"/>
                <a:cs typeface="Archivo"/>
                <a:sym typeface="Archivo"/>
              </a:rPr>
              <a:t>Square 9</a:t>
            </a:r>
            <a:r>
              <a:rPr lang="en-US" sz="900">
                <a:solidFill>
                  <a:schemeClr val="lt1"/>
                </a:solidFill>
                <a:latin typeface="Archivo"/>
                <a:ea typeface="Archivo"/>
                <a:cs typeface="Archivo"/>
                <a:sym typeface="Archivo"/>
              </a:rPr>
              <a:t>. All Rights Reserved.</a:t>
            </a:r>
            <a:endParaRPr/>
          </a:p>
        </p:txBody>
      </p:sp>
      <p:pic>
        <p:nvPicPr>
          <p:cNvPr id="3613" name="Google Shape;3613;p217"/>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3614" name="Google Shape;3614;p217"/>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5" name="Google Shape;3615;p217"/>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Layout">
  <p:cSld name="About Us Layout">
    <p:spTree>
      <p:nvGrpSpPr>
        <p:cNvPr id="3616" name="Shape 3616"/>
        <p:cNvGrpSpPr/>
        <p:nvPr/>
      </p:nvGrpSpPr>
      <p:grpSpPr>
        <a:xfrm>
          <a:off x="0" y="0"/>
          <a:ext cx="0" cy="0"/>
          <a:chOff x="0" y="0"/>
          <a:chExt cx="0" cy="0"/>
        </a:xfrm>
      </p:grpSpPr>
      <p:sp>
        <p:nvSpPr>
          <p:cNvPr id="3617" name="Google Shape;3617;p218"/>
          <p:cNvSpPr/>
          <p:nvPr/>
        </p:nvSpPr>
        <p:spPr>
          <a:xfrm>
            <a:off x="5834784" y="195881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8" name="Google Shape;3618;p218"/>
          <p:cNvSpPr txBox="1"/>
          <p:nvPr>
            <p:ph type="title"/>
          </p:nvPr>
        </p:nvSpPr>
        <p:spPr>
          <a:xfrm>
            <a:off x="1115118" y="938219"/>
            <a:ext cx="5950800" cy="101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619" name="Google Shape;3619;p218"/>
          <p:cNvPicPr preferRelativeResize="0"/>
          <p:nvPr/>
        </p:nvPicPr>
        <p:blipFill rotWithShape="1">
          <a:blip r:embed="rId2">
            <a:alphaModFix/>
          </a:blip>
          <a:srcRect b="67395" l="0" r="29378" t="0"/>
          <a:stretch/>
        </p:blipFill>
        <p:spPr>
          <a:xfrm>
            <a:off x="6096000" y="0"/>
            <a:ext cx="6096000" cy="6858000"/>
          </a:xfrm>
          <a:prstGeom prst="rect">
            <a:avLst/>
          </a:prstGeom>
          <a:noFill/>
          <a:ln>
            <a:noFill/>
          </a:ln>
        </p:spPr>
      </p:pic>
      <p:pic>
        <p:nvPicPr>
          <p:cNvPr id="3620" name="Google Shape;3620;p21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621" name="Google Shape;3621;p218"/>
          <p:cNvSpPr/>
          <p:nvPr/>
        </p:nvSpPr>
        <p:spPr>
          <a:xfrm>
            <a:off x="11189234" y="4722479"/>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2" name="Google Shape;3622;p218"/>
          <p:cNvSpPr txBox="1"/>
          <p:nvPr>
            <p:ph idx="1" type="subTitle"/>
          </p:nvPr>
        </p:nvSpPr>
        <p:spPr>
          <a:xfrm>
            <a:off x="1115118" y="623335"/>
            <a:ext cx="4276200" cy="315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623" name="Google Shape;3623;p218"/>
          <p:cNvSpPr txBox="1"/>
          <p:nvPr>
            <p:ph idx="2" type="body"/>
          </p:nvPr>
        </p:nvSpPr>
        <p:spPr>
          <a:xfrm>
            <a:off x="1115118" y="2248345"/>
            <a:ext cx="4616700" cy="3238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24" name="Google Shape;3624;p218"/>
          <p:cNvSpPr/>
          <p:nvPr>
            <p:ph idx="3" type="pic"/>
          </p:nvPr>
        </p:nvSpPr>
        <p:spPr>
          <a:xfrm>
            <a:off x="6096000" y="2245805"/>
            <a:ext cx="4276200" cy="3238200"/>
          </a:xfrm>
          <a:prstGeom prst="roundRect">
            <a:avLst>
              <a:gd fmla="val 3230" name="adj"/>
            </a:avLst>
          </a:prstGeom>
          <a:solidFill>
            <a:schemeClr val="accent2"/>
          </a:solidFill>
          <a:ln>
            <a:noFill/>
          </a:ln>
        </p:spPr>
      </p:sp>
      <p:sp>
        <p:nvSpPr>
          <p:cNvPr id="3625" name="Google Shape;3625;p21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 right and 3 points">
  <p:cSld name="Picture on right and 3 points">
    <p:spTree>
      <p:nvGrpSpPr>
        <p:cNvPr id="3626" name="Shape 3626"/>
        <p:cNvGrpSpPr/>
        <p:nvPr/>
      </p:nvGrpSpPr>
      <p:grpSpPr>
        <a:xfrm>
          <a:off x="0" y="0"/>
          <a:ext cx="0" cy="0"/>
          <a:chOff x="0" y="0"/>
          <a:chExt cx="0" cy="0"/>
        </a:xfrm>
      </p:grpSpPr>
      <p:sp>
        <p:nvSpPr>
          <p:cNvPr id="3627" name="Google Shape;3627;p219"/>
          <p:cNvSpPr/>
          <p:nvPr/>
        </p:nvSpPr>
        <p:spPr>
          <a:xfrm>
            <a:off x="7206521" y="0"/>
            <a:ext cx="49854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8" name="Google Shape;3628;p219"/>
          <p:cNvSpPr txBox="1"/>
          <p:nvPr>
            <p:ph type="title"/>
          </p:nvPr>
        </p:nvSpPr>
        <p:spPr>
          <a:xfrm>
            <a:off x="864775" y="912098"/>
            <a:ext cx="51996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629" name="Google Shape;3629;p219"/>
          <p:cNvPicPr preferRelativeResize="0"/>
          <p:nvPr/>
        </p:nvPicPr>
        <p:blipFill rotWithShape="1">
          <a:blip r:embed="rId2">
            <a:alphaModFix/>
          </a:blip>
          <a:srcRect b="33204" l="0" r="0" t="34191"/>
          <a:stretch/>
        </p:blipFill>
        <p:spPr>
          <a:xfrm>
            <a:off x="6053604" y="0"/>
            <a:ext cx="8631936" cy="6858000"/>
          </a:xfrm>
          <a:prstGeom prst="rect">
            <a:avLst/>
          </a:prstGeom>
          <a:noFill/>
          <a:ln>
            <a:noFill/>
          </a:ln>
        </p:spPr>
      </p:pic>
      <p:pic>
        <p:nvPicPr>
          <p:cNvPr id="3630" name="Google Shape;3630;p21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631" name="Google Shape;3631;p219"/>
          <p:cNvSpPr/>
          <p:nvPr/>
        </p:nvSpPr>
        <p:spPr>
          <a:xfrm>
            <a:off x="6796461" y="4921449"/>
            <a:ext cx="75900" cy="759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2" name="Google Shape;3632;p219"/>
          <p:cNvSpPr txBox="1"/>
          <p:nvPr>
            <p:ph idx="1" type="body"/>
          </p:nvPr>
        </p:nvSpPr>
        <p:spPr>
          <a:xfrm>
            <a:off x="864775" y="2506911"/>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3" name="Google Shape;3633;p219"/>
          <p:cNvSpPr txBox="1"/>
          <p:nvPr>
            <p:ph idx="2" type="body"/>
          </p:nvPr>
        </p:nvSpPr>
        <p:spPr>
          <a:xfrm>
            <a:off x="864775" y="2151095"/>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1800"/>
              <a:buFont typeface="Arial"/>
              <a:buNone/>
              <a:defRPr b="1" i="0" sz="18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4" name="Google Shape;3634;p219"/>
          <p:cNvSpPr txBox="1"/>
          <p:nvPr>
            <p:ph idx="3" type="body"/>
          </p:nvPr>
        </p:nvSpPr>
        <p:spPr>
          <a:xfrm>
            <a:off x="864775" y="3851083"/>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5" name="Google Shape;3635;p219"/>
          <p:cNvSpPr txBox="1"/>
          <p:nvPr>
            <p:ph idx="4" type="body"/>
          </p:nvPr>
        </p:nvSpPr>
        <p:spPr>
          <a:xfrm>
            <a:off x="864775" y="3519977"/>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1800"/>
              <a:buFont typeface="Arial"/>
              <a:buNone/>
              <a:defRPr b="1" i="0" sz="18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6" name="Google Shape;3636;p219"/>
          <p:cNvSpPr txBox="1"/>
          <p:nvPr>
            <p:ph idx="5" type="body"/>
          </p:nvPr>
        </p:nvSpPr>
        <p:spPr>
          <a:xfrm>
            <a:off x="864775" y="5222010"/>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7" name="Google Shape;3637;p219"/>
          <p:cNvSpPr txBox="1"/>
          <p:nvPr>
            <p:ph idx="6" type="body"/>
          </p:nvPr>
        </p:nvSpPr>
        <p:spPr>
          <a:xfrm>
            <a:off x="864775" y="4888293"/>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1800"/>
              <a:buFont typeface="Arial"/>
              <a:buNone/>
              <a:defRPr b="1" i="0" sz="18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8" name="Google Shape;3638;p219"/>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dk1"/>
                </a:solidFill>
                <a:latin typeface="Archivo"/>
                <a:ea typeface="Archivo"/>
                <a:cs typeface="Archivo"/>
                <a:sym typeface="Archivo"/>
              </a:rPr>
              <a:t>© 2025 </a:t>
            </a:r>
            <a:r>
              <a:rPr b="1" lang="en-US" sz="800">
                <a:solidFill>
                  <a:schemeClr val="dk1"/>
                </a:solidFill>
                <a:latin typeface="Archivo"/>
                <a:ea typeface="Archivo"/>
                <a:cs typeface="Archivo"/>
                <a:sym typeface="Archivo"/>
              </a:rPr>
              <a:t>Square 9</a:t>
            </a:r>
            <a:r>
              <a:rPr lang="en-US" sz="800">
                <a:solidFill>
                  <a:schemeClr val="dk1"/>
                </a:solidFill>
                <a:latin typeface="Archivo"/>
                <a:ea typeface="Archivo"/>
                <a:cs typeface="Archivo"/>
                <a:sym typeface="Archivo"/>
              </a:rPr>
              <a:t>. All Rights Reserved  </a:t>
            </a:r>
            <a:endParaRPr/>
          </a:p>
        </p:txBody>
      </p:sp>
      <p:sp>
        <p:nvSpPr>
          <p:cNvPr id="3639" name="Google Shape;3639;p219"/>
          <p:cNvSpPr/>
          <p:nvPr/>
        </p:nvSpPr>
        <p:spPr>
          <a:xfrm>
            <a:off x="7426078" y="57197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0" name="Google Shape;3640;p219"/>
          <p:cNvSpPr/>
          <p:nvPr>
            <p:ph idx="7" type="pic"/>
          </p:nvPr>
        </p:nvSpPr>
        <p:spPr>
          <a:xfrm>
            <a:off x="7745320" y="912098"/>
            <a:ext cx="3814500" cy="5033700"/>
          </a:xfrm>
          <a:prstGeom prst="roundRect">
            <a:avLst>
              <a:gd fmla="val 4100" name="adj"/>
            </a:avLst>
          </a:prstGeom>
          <a:solidFill>
            <a:srgbClr val="E87722"/>
          </a:solidFill>
          <a:ln>
            <a:noFill/>
          </a:ln>
        </p:spPr>
      </p:sp>
      <p:sp>
        <p:nvSpPr>
          <p:cNvPr id="3641" name="Google Shape;3641;p21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s layout 1">
  <p:cSld name="3 points layout_1">
    <p:spTree>
      <p:nvGrpSpPr>
        <p:cNvPr id="3642" name="Shape 3642"/>
        <p:cNvGrpSpPr/>
        <p:nvPr/>
      </p:nvGrpSpPr>
      <p:grpSpPr>
        <a:xfrm>
          <a:off x="0" y="0"/>
          <a:ext cx="0" cy="0"/>
          <a:chOff x="0" y="0"/>
          <a:chExt cx="0" cy="0"/>
        </a:xfrm>
      </p:grpSpPr>
      <p:pic>
        <p:nvPicPr>
          <p:cNvPr id="3643" name="Google Shape;3643;p220"/>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sp>
        <p:nvSpPr>
          <p:cNvPr id="3644" name="Google Shape;3644;p220"/>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45" name="Google Shape;3645;p220"/>
          <p:cNvSpPr/>
          <p:nvPr/>
        </p:nvSpPr>
        <p:spPr>
          <a:xfrm>
            <a:off x="490265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3646" name="Google Shape;3646;p220"/>
          <p:cNvSpPr/>
          <p:nvPr/>
        </p:nvSpPr>
        <p:spPr>
          <a:xfrm>
            <a:off x="7205083"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3647" name="Google Shape;3647;p220"/>
          <p:cNvSpPr/>
          <p:nvPr/>
        </p:nvSpPr>
        <p:spPr>
          <a:xfrm rot="5400000">
            <a:off x="5529526" y="2798189"/>
            <a:ext cx="900900" cy="802500"/>
          </a:xfrm>
          <a:prstGeom prst="hexagon">
            <a:avLst>
              <a:gd fmla="val 25000" name="adj"/>
              <a:gd fmla="val 115470" name="vf"/>
            </a:avLst>
          </a:prstGeom>
          <a:solidFill>
            <a:srgbClr val="1E4078"/>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3648" name="Google Shape;3648;p220"/>
          <p:cNvSpPr/>
          <p:nvPr/>
        </p:nvSpPr>
        <p:spPr>
          <a:xfrm rot="5400000">
            <a:off x="7832102" y="2798339"/>
            <a:ext cx="900900" cy="802200"/>
          </a:xfrm>
          <a:prstGeom prst="hexagon">
            <a:avLst>
              <a:gd fmla="val 25000" name="adj"/>
              <a:gd fmla="val 115470" name="vf"/>
            </a:avLst>
          </a:prstGeom>
          <a:solidFill>
            <a:srgbClr val="4A7ED2"/>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3649" name="Google Shape;3649;p220"/>
          <p:cNvSpPr/>
          <p:nvPr/>
        </p:nvSpPr>
        <p:spPr>
          <a:xfrm>
            <a:off x="2600227" y="2490996"/>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3650" name="Google Shape;3650;p220"/>
          <p:cNvSpPr/>
          <p:nvPr/>
        </p:nvSpPr>
        <p:spPr>
          <a:xfrm rot="5400000">
            <a:off x="3239830" y="2798189"/>
            <a:ext cx="900900" cy="802500"/>
          </a:xfrm>
          <a:prstGeom prst="hexagon">
            <a:avLst>
              <a:gd fmla="val 25000" name="adj"/>
              <a:gd fmla="val 115470" name="vf"/>
            </a:avLst>
          </a:prstGeom>
          <a:solidFill>
            <a:schemeClr val="accent2"/>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3651" name="Google Shape;3651;p220"/>
          <p:cNvSpPr txBox="1"/>
          <p:nvPr>
            <p:ph idx="1" type="body"/>
          </p:nvPr>
        </p:nvSpPr>
        <p:spPr>
          <a:xfrm>
            <a:off x="2809641"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
        <p:nvSpPr>
          <p:cNvPr id="3652" name="Google Shape;3652;p220"/>
          <p:cNvSpPr txBox="1"/>
          <p:nvPr>
            <p:ph idx="2" type="body"/>
          </p:nvPr>
        </p:nvSpPr>
        <p:spPr>
          <a:xfrm>
            <a:off x="5099337"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
        <p:nvSpPr>
          <p:cNvPr id="3653" name="Google Shape;3653;p220"/>
          <p:cNvSpPr txBox="1"/>
          <p:nvPr>
            <p:ph idx="3" type="body"/>
          </p:nvPr>
        </p:nvSpPr>
        <p:spPr>
          <a:xfrm>
            <a:off x="74081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
        <p:nvSpPr>
          <p:cNvPr id="3654" name="Google Shape;3654;p220"/>
          <p:cNvSpPr/>
          <p:nvPr/>
        </p:nvSpPr>
        <p:spPr>
          <a:xfrm>
            <a:off x="950750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3655" name="Google Shape;3655;p220"/>
          <p:cNvSpPr/>
          <p:nvPr/>
        </p:nvSpPr>
        <p:spPr>
          <a:xfrm rot="5400000">
            <a:off x="10134376" y="2798189"/>
            <a:ext cx="900900" cy="802500"/>
          </a:xfrm>
          <a:prstGeom prst="hexagon">
            <a:avLst>
              <a:gd fmla="val 25000" name="adj"/>
              <a:gd fmla="val 115470" name="vf"/>
            </a:avLst>
          </a:prstGeom>
          <a:solidFill>
            <a:srgbClr val="13294B"/>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3656" name="Google Shape;3656;p22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657" name="Google Shape;3657;p22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658" name="Google Shape;3658;p220"/>
          <p:cNvSpPr txBox="1"/>
          <p:nvPr>
            <p:ph idx="4" type="body"/>
          </p:nvPr>
        </p:nvSpPr>
        <p:spPr>
          <a:xfrm>
            <a:off x="970417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3659" name="Shape 3659"/>
        <p:cNvGrpSpPr/>
        <p:nvPr/>
      </p:nvGrpSpPr>
      <p:grpSpPr>
        <a:xfrm>
          <a:off x="0" y="0"/>
          <a:ext cx="0" cy="0"/>
          <a:chOff x="0" y="0"/>
          <a:chExt cx="0" cy="0"/>
        </a:xfrm>
      </p:grpSpPr>
      <p:pic>
        <p:nvPicPr>
          <p:cNvPr id="3660" name="Google Shape;3660;p221"/>
          <p:cNvPicPr preferRelativeResize="0"/>
          <p:nvPr/>
        </p:nvPicPr>
        <p:blipFill rotWithShape="1">
          <a:blip r:embed="rId2">
            <a:alphaModFix/>
          </a:blip>
          <a:srcRect b="63551" l="33328" r="0" t="3844"/>
          <a:stretch/>
        </p:blipFill>
        <p:spPr>
          <a:xfrm>
            <a:off x="0" y="0"/>
            <a:ext cx="5755175" cy="6858000"/>
          </a:xfrm>
          <a:prstGeom prst="rect">
            <a:avLst/>
          </a:prstGeom>
          <a:noFill/>
          <a:ln>
            <a:noFill/>
          </a:ln>
        </p:spPr>
      </p:pic>
      <p:sp>
        <p:nvSpPr>
          <p:cNvPr id="3661" name="Google Shape;3661;p221"/>
          <p:cNvSpPr txBox="1"/>
          <p:nvPr>
            <p:ph type="title"/>
          </p:nvPr>
        </p:nvSpPr>
        <p:spPr>
          <a:xfrm>
            <a:off x="2597666"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662" name="Google Shape;3662;p22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663" name="Google Shape;3663;p221"/>
          <p:cNvSpPr/>
          <p:nvPr/>
        </p:nvSpPr>
        <p:spPr>
          <a:xfrm>
            <a:off x="1850179"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4" name="Google Shape;3664;p221"/>
          <p:cNvSpPr txBox="1"/>
          <p:nvPr>
            <p:ph idx="1" type="body"/>
          </p:nvPr>
        </p:nvSpPr>
        <p:spPr>
          <a:xfrm>
            <a:off x="2597666" y="1729297"/>
            <a:ext cx="76812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5" name="Google Shape;3665;p221"/>
          <p:cNvSpPr txBox="1"/>
          <p:nvPr>
            <p:ph idx="2" type="body"/>
          </p:nvPr>
        </p:nvSpPr>
        <p:spPr>
          <a:xfrm>
            <a:off x="2597150" y="2905125"/>
            <a:ext cx="7681800" cy="3021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6" name="Google Shape;3666;p22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p:cSld name="1_Section Divider">
    <p:spTree>
      <p:nvGrpSpPr>
        <p:cNvPr id="3667" name="Shape 3667"/>
        <p:cNvGrpSpPr/>
        <p:nvPr/>
      </p:nvGrpSpPr>
      <p:grpSpPr>
        <a:xfrm>
          <a:off x="0" y="0"/>
          <a:ext cx="0" cy="0"/>
          <a:chOff x="0" y="0"/>
          <a:chExt cx="0" cy="0"/>
        </a:xfrm>
      </p:grpSpPr>
      <p:sp>
        <p:nvSpPr>
          <p:cNvPr id="3668" name="Google Shape;3668;p222"/>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strike="noStrike">
              <a:solidFill>
                <a:srgbClr val="313030"/>
              </a:solidFill>
              <a:latin typeface="Arial"/>
              <a:ea typeface="Arial"/>
              <a:cs typeface="Arial"/>
              <a:sym typeface="Arial"/>
            </a:endParaRPr>
          </a:p>
        </p:txBody>
      </p:sp>
      <p:sp>
        <p:nvSpPr>
          <p:cNvPr id="3669" name="Google Shape;3669;p222"/>
          <p:cNvSpPr txBox="1"/>
          <p:nvPr>
            <p:ph type="title"/>
          </p:nvPr>
        </p:nvSpPr>
        <p:spPr>
          <a:xfrm>
            <a:off x="6429063" y="2882727"/>
            <a:ext cx="33423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000"/>
              <a:buFont typeface="Poppins"/>
              <a:buNone/>
              <a:defRPr b="1" i="0" sz="40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70" name="Google Shape;3670;p222"/>
          <p:cNvSpPr txBox="1"/>
          <p:nvPr>
            <p:ph idx="1" type="subTitle"/>
          </p:nvPr>
        </p:nvSpPr>
        <p:spPr>
          <a:xfrm>
            <a:off x="6429063" y="4061478"/>
            <a:ext cx="4062900" cy="4413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3671" name="Google Shape;3671;p222"/>
          <p:cNvPicPr preferRelativeResize="0"/>
          <p:nvPr/>
        </p:nvPicPr>
        <p:blipFill rotWithShape="1">
          <a:blip r:embed="rId2">
            <a:alphaModFix/>
          </a:blip>
          <a:srcRect b="0" l="0" r="0" t="0"/>
          <a:stretch/>
        </p:blipFill>
        <p:spPr>
          <a:xfrm>
            <a:off x="10745117" y="281181"/>
            <a:ext cx="1133950" cy="422452"/>
          </a:xfrm>
          <a:prstGeom prst="rect">
            <a:avLst/>
          </a:prstGeom>
          <a:noFill/>
          <a:ln>
            <a:noFill/>
          </a:ln>
        </p:spPr>
      </p:pic>
      <p:sp>
        <p:nvSpPr>
          <p:cNvPr id="3672" name="Google Shape;3672;p222"/>
          <p:cNvSpPr/>
          <p:nvPr>
            <p:ph idx="2" type="pic"/>
          </p:nvPr>
        </p:nvSpPr>
        <p:spPr>
          <a:xfrm>
            <a:off x="0" y="0"/>
            <a:ext cx="5364000" cy="6858000"/>
          </a:xfrm>
          <a:prstGeom prst="round1Rect">
            <a:avLst>
              <a:gd fmla="val 19425" name="adj"/>
            </a:avLst>
          </a:prstGeom>
          <a:solidFill>
            <a:schemeClr val="accent2"/>
          </a:solidFill>
          <a:ln>
            <a:noFill/>
          </a:ln>
        </p:spPr>
      </p:sp>
      <p:sp>
        <p:nvSpPr>
          <p:cNvPr id="3673" name="Google Shape;3673;p222"/>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lt1"/>
                </a:solidFill>
                <a:latin typeface="Archivo"/>
                <a:ea typeface="Archivo"/>
                <a:cs typeface="Archivo"/>
                <a:sym typeface="Archivo"/>
              </a:rPr>
              <a:t>© 2025 </a:t>
            </a:r>
            <a:r>
              <a:rPr b="1" lang="en-US" sz="800">
                <a:solidFill>
                  <a:schemeClr val="lt1"/>
                </a:solidFill>
                <a:latin typeface="Archivo"/>
                <a:ea typeface="Archivo"/>
                <a:cs typeface="Archivo"/>
                <a:sym typeface="Archivo"/>
              </a:rPr>
              <a:t>Square 9</a:t>
            </a:r>
            <a:r>
              <a:rPr lang="en-US" sz="800">
                <a:solidFill>
                  <a:schemeClr val="lt1"/>
                </a:solidFill>
                <a:latin typeface="Archivo"/>
                <a:ea typeface="Archivo"/>
                <a:cs typeface="Archivo"/>
                <a:sym typeface="Archivo"/>
              </a:rPr>
              <a:t>. All Rights Reserved  </a:t>
            </a:r>
            <a:endParaRPr/>
          </a:p>
        </p:txBody>
      </p:sp>
      <p:sp>
        <p:nvSpPr>
          <p:cNvPr id="3674" name="Google Shape;3674;p22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oints layout">
  <p:cSld name="6 points layout">
    <p:bg>
      <p:bgPr>
        <a:solidFill>
          <a:srgbClr val="E9F0F7"/>
        </a:solidFill>
      </p:bgPr>
    </p:bg>
    <p:spTree>
      <p:nvGrpSpPr>
        <p:cNvPr id="3675" name="Shape 3675"/>
        <p:cNvGrpSpPr/>
        <p:nvPr/>
      </p:nvGrpSpPr>
      <p:grpSpPr>
        <a:xfrm>
          <a:off x="0" y="0"/>
          <a:ext cx="0" cy="0"/>
          <a:chOff x="0" y="0"/>
          <a:chExt cx="0" cy="0"/>
        </a:xfrm>
      </p:grpSpPr>
      <p:sp>
        <p:nvSpPr>
          <p:cNvPr id="3676" name="Google Shape;3676;p223"/>
          <p:cNvSpPr txBox="1"/>
          <p:nvPr>
            <p:ph type="title"/>
          </p:nvPr>
        </p:nvSpPr>
        <p:spPr>
          <a:xfrm>
            <a:off x="8314791" y="947057"/>
            <a:ext cx="2790600" cy="194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677" name="Google Shape;3677;p223"/>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3678" name="Google Shape;3678;p22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679" name="Google Shape;3679;p223"/>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0" name="Google Shape;3680;p223"/>
          <p:cNvSpPr/>
          <p:nvPr/>
        </p:nvSpPr>
        <p:spPr>
          <a:xfrm>
            <a:off x="667815" y="3429001"/>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1" name="Google Shape;3681;p223"/>
          <p:cNvSpPr/>
          <p:nvPr/>
        </p:nvSpPr>
        <p:spPr>
          <a:xfrm>
            <a:off x="3160644"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2" name="Google Shape;3682;p223"/>
          <p:cNvSpPr/>
          <p:nvPr/>
        </p:nvSpPr>
        <p:spPr>
          <a:xfrm>
            <a:off x="5653473"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3" name="Google Shape;3683;p223"/>
          <p:cNvSpPr/>
          <p:nvPr/>
        </p:nvSpPr>
        <p:spPr>
          <a:xfrm>
            <a:off x="667815" y="947058"/>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4" name="Google Shape;3684;p223"/>
          <p:cNvSpPr/>
          <p:nvPr/>
        </p:nvSpPr>
        <p:spPr>
          <a:xfrm>
            <a:off x="3160644"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5" name="Google Shape;3685;p223"/>
          <p:cNvSpPr/>
          <p:nvPr/>
        </p:nvSpPr>
        <p:spPr>
          <a:xfrm>
            <a:off x="5653473"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6" name="Google Shape;3686;p223"/>
          <p:cNvSpPr txBox="1"/>
          <p:nvPr>
            <p:ph idx="1" type="body"/>
          </p:nvPr>
        </p:nvSpPr>
        <p:spPr>
          <a:xfrm>
            <a:off x="8314790" y="3429000"/>
            <a:ext cx="2970600" cy="15018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7" name="Google Shape;3687;p223"/>
          <p:cNvSpPr txBox="1"/>
          <p:nvPr>
            <p:ph idx="2" type="body"/>
          </p:nvPr>
        </p:nvSpPr>
        <p:spPr>
          <a:xfrm>
            <a:off x="781600"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8" name="Google Shape;3688;p223"/>
          <p:cNvSpPr txBox="1"/>
          <p:nvPr>
            <p:ph idx="3" type="body"/>
          </p:nvPr>
        </p:nvSpPr>
        <p:spPr>
          <a:xfrm>
            <a:off x="327442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9" name="Google Shape;3689;p223"/>
          <p:cNvSpPr txBox="1"/>
          <p:nvPr>
            <p:ph idx="4" type="body"/>
          </p:nvPr>
        </p:nvSpPr>
        <p:spPr>
          <a:xfrm>
            <a:off x="579460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0" name="Google Shape;3690;p223"/>
          <p:cNvSpPr txBox="1"/>
          <p:nvPr>
            <p:ph idx="5" type="body"/>
          </p:nvPr>
        </p:nvSpPr>
        <p:spPr>
          <a:xfrm>
            <a:off x="781600"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1" name="Google Shape;3691;p223"/>
          <p:cNvSpPr txBox="1"/>
          <p:nvPr>
            <p:ph idx="6" type="body"/>
          </p:nvPr>
        </p:nvSpPr>
        <p:spPr>
          <a:xfrm>
            <a:off x="327442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2" name="Google Shape;3692;p223"/>
          <p:cNvSpPr txBox="1"/>
          <p:nvPr>
            <p:ph idx="7" type="body"/>
          </p:nvPr>
        </p:nvSpPr>
        <p:spPr>
          <a:xfrm>
            <a:off x="579460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3" name="Google Shape;3693;p22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3694" name="Shape 3694"/>
        <p:cNvGrpSpPr/>
        <p:nvPr/>
      </p:nvGrpSpPr>
      <p:grpSpPr>
        <a:xfrm>
          <a:off x="0" y="0"/>
          <a:ext cx="0" cy="0"/>
          <a:chOff x="0" y="0"/>
          <a:chExt cx="0" cy="0"/>
        </a:xfrm>
      </p:grpSpPr>
      <p:sp>
        <p:nvSpPr>
          <p:cNvPr id="3695" name="Google Shape;3695;p224"/>
          <p:cNvSpPr/>
          <p:nvPr/>
        </p:nvSpPr>
        <p:spPr>
          <a:xfrm>
            <a:off x="8677619" y="0"/>
            <a:ext cx="35145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6" name="Google Shape;3696;p22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697" name="Google Shape;3697;p224"/>
          <p:cNvPicPr preferRelativeResize="0"/>
          <p:nvPr/>
        </p:nvPicPr>
        <p:blipFill rotWithShape="1">
          <a:blip r:embed="rId2">
            <a:alphaModFix/>
          </a:blip>
          <a:srcRect b="34055" l="0" r="46853" t="34055"/>
          <a:stretch/>
        </p:blipFill>
        <p:spPr>
          <a:xfrm>
            <a:off x="7501665" y="1"/>
            <a:ext cx="4690336" cy="6858000"/>
          </a:xfrm>
          <a:prstGeom prst="rect">
            <a:avLst/>
          </a:prstGeom>
          <a:noFill/>
          <a:ln>
            <a:noFill/>
          </a:ln>
        </p:spPr>
      </p:pic>
      <p:pic>
        <p:nvPicPr>
          <p:cNvPr id="3698" name="Google Shape;3698;p22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699" name="Google Shape;3699;p224"/>
          <p:cNvSpPr txBox="1"/>
          <p:nvPr>
            <p:ph type="title"/>
          </p:nvPr>
        </p:nvSpPr>
        <p:spPr>
          <a:xfrm>
            <a:off x="969219" y="706012"/>
            <a:ext cx="61875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00" name="Google Shape;3700;p224"/>
          <p:cNvSpPr/>
          <p:nvPr/>
        </p:nvSpPr>
        <p:spPr>
          <a:xfrm>
            <a:off x="8167739" y="512004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1" name="Google Shape;3701;p224"/>
          <p:cNvSpPr/>
          <p:nvPr/>
        </p:nvSpPr>
        <p:spPr>
          <a:xfrm>
            <a:off x="887249"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702" name="Google Shape;3702;p224"/>
          <p:cNvCxnSpPr/>
          <p:nvPr/>
        </p:nvCxnSpPr>
        <p:spPr>
          <a:xfrm>
            <a:off x="9197009" y="2528535"/>
            <a:ext cx="1920900" cy="0"/>
          </a:xfrm>
          <a:prstGeom prst="straightConnector1">
            <a:avLst/>
          </a:prstGeom>
          <a:noFill/>
          <a:ln cap="flat" cmpd="sng" w="9525">
            <a:solidFill>
              <a:srgbClr val="BFBFBF"/>
            </a:solidFill>
            <a:prstDash val="solid"/>
            <a:miter lim="800000"/>
            <a:headEnd len="sm" w="sm" type="none"/>
            <a:tailEnd len="sm" w="sm" type="none"/>
          </a:ln>
        </p:spPr>
      </p:cxnSp>
      <p:cxnSp>
        <p:nvCxnSpPr>
          <p:cNvPr id="3703" name="Google Shape;3703;p224"/>
          <p:cNvCxnSpPr/>
          <p:nvPr/>
        </p:nvCxnSpPr>
        <p:spPr>
          <a:xfrm>
            <a:off x="9197009" y="4271196"/>
            <a:ext cx="1920900" cy="0"/>
          </a:xfrm>
          <a:prstGeom prst="straightConnector1">
            <a:avLst/>
          </a:prstGeom>
          <a:noFill/>
          <a:ln cap="flat" cmpd="sng" w="9525">
            <a:solidFill>
              <a:srgbClr val="BFBFBF"/>
            </a:solidFill>
            <a:prstDash val="solid"/>
            <a:miter lim="800000"/>
            <a:headEnd len="sm" w="sm" type="none"/>
            <a:tailEnd len="sm" w="sm" type="none"/>
          </a:ln>
        </p:spPr>
      </p:cxnSp>
      <p:sp>
        <p:nvSpPr>
          <p:cNvPr id="3704" name="Google Shape;3704;p224"/>
          <p:cNvSpPr txBox="1"/>
          <p:nvPr>
            <p:ph idx="1" type="body"/>
          </p:nvPr>
        </p:nvSpPr>
        <p:spPr>
          <a:xfrm>
            <a:off x="991033"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5" name="Google Shape;3705;p224"/>
          <p:cNvSpPr/>
          <p:nvPr/>
        </p:nvSpPr>
        <p:spPr>
          <a:xfrm>
            <a:off x="4186642"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6" name="Google Shape;3706;p224"/>
          <p:cNvSpPr txBox="1"/>
          <p:nvPr>
            <p:ph idx="2" type="body"/>
          </p:nvPr>
        </p:nvSpPr>
        <p:spPr>
          <a:xfrm>
            <a:off x="4290426"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7" name="Google Shape;3707;p224"/>
          <p:cNvSpPr txBox="1"/>
          <p:nvPr>
            <p:ph idx="3" type="body"/>
          </p:nvPr>
        </p:nvSpPr>
        <p:spPr>
          <a:xfrm>
            <a:off x="9002952" y="1066569"/>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8" name="Google Shape;3708;p224"/>
          <p:cNvSpPr txBox="1"/>
          <p:nvPr>
            <p:ph idx="4" type="body"/>
          </p:nvPr>
        </p:nvSpPr>
        <p:spPr>
          <a:xfrm>
            <a:off x="9002952" y="1698786"/>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9" name="Google Shape;3709;p224"/>
          <p:cNvSpPr txBox="1"/>
          <p:nvPr>
            <p:ph idx="5" type="body"/>
          </p:nvPr>
        </p:nvSpPr>
        <p:spPr>
          <a:xfrm>
            <a:off x="9006450" y="2852300"/>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0" name="Google Shape;3710;p224"/>
          <p:cNvSpPr txBox="1"/>
          <p:nvPr>
            <p:ph idx="6" type="body"/>
          </p:nvPr>
        </p:nvSpPr>
        <p:spPr>
          <a:xfrm>
            <a:off x="9006450" y="3484517"/>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1" name="Google Shape;3711;p224"/>
          <p:cNvSpPr txBox="1"/>
          <p:nvPr>
            <p:ph idx="7" type="body"/>
          </p:nvPr>
        </p:nvSpPr>
        <p:spPr>
          <a:xfrm>
            <a:off x="9002952" y="4560224"/>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2" name="Google Shape;3712;p224"/>
          <p:cNvSpPr txBox="1"/>
          <p:nvPr>
            <p:ph idx="8" type="body"/>
          </p:nvPr>
        </p:nvSpPr>
        <p:spPr>
          <a:xfrm>
            <a:off x="9002952" y="5192441"/>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3" name="Google Shape;3713;p224"/>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dk1"/>
                </a:solidFill>
                <a:latin typeface="Archivo"/>
                <a:ea typeface="Archivo"/>
                <a:cs typeface="Archivo"/>
                <a:sym typeface="Archivo"/>
              </a:rPr>
              <a:t>© 2025 </a:t>
            </a:r>
            <a:r>
              <a:rPr b="1" lang="en-US" sz="800">
                <a:solidFill>
                  <a:schemeClr val="dk1"/>
                </a:solidFill>
                <a:latin typeface="Archivo"/>
                <a:ea typeface="Archivo"/>
                <a:cs typeface="Archivo"/>
                <a:sym typeface="Archivo"/>
              </a:rPr>
              <a:t>Square 9</a:t>
            </a:r>
            <a:r>
              <a:rPr lang="en-US" sz="800">
                <a:solidFill>
                  <a:schemeClr val="dk1"/>
                </a:solidFill>
                <a:latin typeface="Archivo"/>
                <a:ea typeface="Archivo"/>
                <a:cs typeface="Archivo"/>
                <a:sym typeface="Archivo"/>
              </a:rPr>
              <a:t>. All Rights Reserved  </a:t>
            </a:r>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ayout">
  <p:cSld name="Team Layout">
    <p:spTree>
      <p:nvGrpSpPr>
        <p:cNvPr id="3714" name="Shape 3714"/>
        <p:cNvGrpSpPr/>
        <p:nvPr/>
      </p:nvGrpSpPr>
      <p:grpSpPr>
        <a:xfrm>
          <a:off x="0" y="0"/>
          <a:ext cx="0" cy="0"/>
          <a:chOff x="0" y="0"/>
          <a:chExt cx="0" cy="0"/>
        </a:xfrm>
      </p:grpSpPr>
      <p:sp>
        <p:nvSpPr>
          <p:cNvPr id="3715" name="Google Shape;3715;p22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716" name="Google Shape;3716;p225"/>
          <p:cNvPicPr preferRelativeResize="0"/>
          <p:nvPr/>
        </p:nvPicPr>
        <p:blipFill rotWithShape="1">
          <a:blip r:embed="rId2">
            <a:alphaModFix/>
          </a:blip>
          <a:srcRect b="64785" l="0" r="0" t="3325"/>
          <a:stretch/>
        </p:blipFill>
        <p:spPr>
          <a:xfrm>
            <a:off x="3274498" y="1"/>
            <a:ext cx="8825390" cy="6858000"/>
          </a:xfrm>
          <a:prstGeom prst="rect">
            <a:avLst/>
          </a:prstGeom>
          <a:noFill/>
          <a:ln>
            <a:noFill/>
          </a:ln>
        </p:spPr>
      </p:pic>
      <p:sp>
        <p:nvSpPr>
          <p:cNvPr id="3717" name="Google Shape;3717;p225"/>
          <p:cNvSpPr/>
          <p:nvPr/>
        </p:nvSpPr>
        <p:spPr>
          <a:xfrm>
            <a:off x="8393024" y="186331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18" name="Google Shape;3718;p22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719" name="Google Shape;3719;p225"/>
          <p:cNvSpPr txBox="1"/>
          <p:nvPr>
            <p:ph type="title"/>
          </p:nvPr>
        </p:nvSpPr>
        <p:spPr>
          <a:xfrm>
            <a:off x="1101413" y="517543"/>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20" name="Google Shape;3720;p225"/>
          <p:cNvSpPr txBox="1"/>
          <p:nvPr>
            <p:ph idx="1" type="body"/>
          </p:nvPr>
        </p:nvSpPr>
        <p:spPr>
          <a:xfrm>
            <a:off x="1101414" y="1823281"/>
            <a:ext cx="6611400" cy="3350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1" name="Google Shape;3721;p225"/>
          <p:cNvSpPr txBox="1"/>
          <p:nvPr>
            <p:ph idx="2" type="body"/>
          </p:nvPr>
        </p:nvSpPr>
        <p:spPr>
          <a:xfrm>
            <a:off x="8861500" y="824120"/>
            <a:ext cx="2695500" cy="1907400"/>
          </a:xfrm>
          <a:prstGeom prst="rect">
            <a:avLst/>
          </a:prstGeom>
          <a:noFill/>
          <a:ln>
            <a:noFill/>
          </a:ln>
        </p:spPr>
        <p:txBody>
          <a:bodyPr anchorCtr="0" anchor="t" bIns="45700" lIns="91425" spcFirstLastPara="1" rIns="91425" wrap="square" tIns="45700">
            <a:noAutofit/>
          </a:bodyPr>
          <a:lstStyle>
            <a:lvl1pPr indent="-285750" lvl="0" marL="457200" marR="0" algn="l">
              <a:lnSpc>
                <a:spcPct val="110000"/>
              </a:lnSpc>
              <a:spcBef>
                <a:spcPts val="0"/>
              </a:spcBef>
              <a:spcAft>
                <a:spcPts val="0"/>
              </a:spcAft>
              <a:buClr>
                <a:srgbClr val="E87722"/>
              </a:buClr>
              <a:buSzPts val="900"/>
              <a:buFont typeface="NTR"/>
              <a:buChar char="✓"/>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2" name="Google Shape;3722;p225"/>
          <p:cNvSpPr txBox="1"/>
          <p:nvPr>
            <p:ph idx="3" type="body"/>
          </p:nvPr>
        </p:nvSpPr>
        <p:spPr>
          <a:xfrm>
            <a:off x="8850867" y="2887307"/>
            <a:ext cx="2695500" cy="1907400"/>
          </a:xfrm>
          <a:prstGeom prst="rect">
            <a:avLst/>
          </a:prstGeom>
          <a:noFill/>
          <a:ln>
            <a:noFill/>
          </a:ln>
        </p:spPr>
        <p:txBody>
          <a:bodyPr anchorCtr="0" anchor="t" bIns="45700" lIns="91425" spcFirstLastPara="1" rIns="91425" wrap="square" tIns="45700">
            <a:noAutofit/>
          </a:bodyPr>
          <a:lstStyle>
            <a:lvl1pPr indent="-285750" lvl="0" marL="457200" marR="0" algn="l">
              <a:lnSpc>
                <a:spcPct val="110000"/>
              </a:lnSpc>
              <a:spcBef>
                <a:spcPts val="0"/>
              </a:spcBef>
              <a:spcAft>
                <a:spcPts val="0"/>
              </a:spcAft>
              <a:buClr>
                <a:srgbClr val="E87722"/>
              </a:buClr>
              <a:buSzPts val="900"/>
              <a:buFont typeface="NTR"/>
              <a:buChar char="✓"/>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b">
  <p:cSld name="Infographic 5 points- b">
    <p:spTree>
      <p:nvGrpSpPr>
        <p:cNvPr id="406" name="Shape 406"/>
        <p:cNvGrpSpPr/>
        <p:nvPr/>
      </p:nvGrpSpPr>
      <p:grpSpPr>
        <a:xfrm>
          <a:off x="0" y="0"/>
          <a:ext cx="0" cy="0"/>
          <a:chOff x="0" y="0"/>
          <a:chExt cx="0" cy="0"/>
        </a:xfrm>
      </p:grpSpPr>
      <p:grpSp>
        <p:nvGrpSpPr>
          <p:cNvPr id="407" name="Google Shape;407;p23"/>
          <p:cNvGrpSpPr/>
          <p:nvPr/>
        </p:nvGrpSpPr>
        <p:grpSpPr>
          <a:xfrm>
            <a:off x="4179203" y="1606433"/>
            <a:ext cx="3834550" cy="3645231"/>
            <a:chOff x="16154400" y="-6076950"/>
            <a:chExt cx="18199100" cy="17300575"/>
          </a:xfrm>
        </p:grpSpPr>
        <p:sp>
          <p:nvSpPr>
            <p:cNvPr id="408" name="Google Shape;408;p23"/>
            <p:cNvSpPr/>
            <p:nvPr/>
          </p:nvSpPr>
          <p:spPr>
            <a:xfrm>
              <a:off x="25253950" y="536575"/>
              <a:ext cx="9099550" cy="10687050"/>
            </a:xfrm>
            <a:custGeom>
              <a:rect b="b" l="l" r="r" t="t"/>
              <a:pathLst>
                <a:path extrusionOk="0" h="6732" w="5732">
                  <a:moveTo>
                    <a:pt x="0" y="1862"/>
                  </a:moveTo>
                  <a:lnTo>
                    <a:pt x="3538" y="6732"/>
                  </a:lnTo>
                  <a:lnTo>
                    <a:pt x="5732" y="0"/>
                  </a:lnTo>
                  <a:lnTo>
                    <a:pt x="0" y="186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09" name="Google Shape;409;p23"/>
            <p:cNvSpPr/>
            <p:nvPr/>
          </p:nvSpPr>
          <p:spPr>
            <a:xfrm>
              <a:off x="25253950" y="-6076950"/>
              <a:ext cx="9099550" cy="9569450"/>
            </a:xfrm>
            <a:custGeom>
              <a:rect b="b" l="l" r="r" t="t"/>
              <a:pathLst>
                <a:path extrusionOk="0" h="6028" w="5732">
                  <a:moveTo>
                    <a:pt x="0" y="0"/>
                  </a:moveTo>
                  <a:lnTo>
                    <a:pt x="0" y="6028"/>
                  </a:lnTo>
                  <a:lnTo>
                    <a:pt x="5732" y="4166"/>
                  </a:lnTo>
                  <a:lnTo>
                    <a:pt x="0"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10" name="Google Shape;410;p23"/>
            <p:cNvSpPr/>
            <p:nvPr/>
          </p:nvSpPr>
          <p:spPr>
            <a:xfrm>
              <a:off x="16154400" y="536575"/>
              <a:ext cx="9099550" cy="10687050"/>
            </a:xfrm>
            <a:custGeom>
              <a:rect b="b" l="l" r="r" t="t"/>
              <a:pathLst>
                <a:path extrusionOk="0" h="6732" w="5732">
                  <a:moveTo>
                    <a:pt x="2193" y="6732"/>
                  </a:moveTo>
                  <a:lnTo>
                    <a:pt x="5732" y="1862"/>
                  </a:lnTo>
                  <a:lnTo>
                    <a:pt x="0" y="0"/>
                  </a:lnTo>
                  <a:lnTo>
                    <a:pt x="2193" y="6732"/>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11" name="Google Shape;411;p23"/>
            <p:cNvSpPr/>
            <p:nvPr/>
          </p:nvSpPr>
          <p:spPr>
            <a:xfrm>
              <a:off x="16154400" y="-6076950"/>
              <a:ext cx="9099550" cy="9569450"/>
            </a:xfrm>
            <a:custGeom>
              <a:rect b="b" l="l" r="r" t="t"/>
              <a:pathLst>
                <a:path extrusionOk="0" h="6028" w="5732">
                  <a:moveTo>
                    <a:pt x="5732" y="0"/>
                  </a:moveTo>
                  <a:lnTo>
                    <a:pt x="0" y="4166"/>
                  </a:lnTo>
                  <a:lnTo>
                    <a:pt x="5732" y="6028"/>
                  </a:lnTo>
                  <a:lnTo>
                    <a:pt x="5732"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12" name="Google Shape;412;p23"/>
            <p:cNvSpPr/>
            <p:nvPr/>
          </p:nvSpPr>
          <p:spPr>
            <a:xfrm>
              <a:off x="19635788" y="3492500"/>
              <a:ext cx="11234738" cy="7731125"/>
            </a:xfrm>
            <a:custGeom>
              <a:rect b="b" l="l" r="r" t="t"/>
              <a:pathLst>
                <a:path extrusionOk="0" h="4870" w="7077">
                  <a:moveTo>
                    <a:pt x="0" y="4870"/>
                  </a:moveTo>
                  <a:lnTo>
                    <a:pt x="7077" y="4870"/>
                  </a:lnTo>
                  <a:lnTo>
                    <a:pt x="3539" y="0"/>
                  </a:lnTo>
                  <a:lnTo>
                    <a:pt x="0" y="487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13" name="Google Shape;413;p23"/>
            <p:cNvSpPr/>
            <p:nvPr/>
          </p:nvSpPr>
          <p:spPr>
            <a:xfrm>
              <a:off x="21634244" y="-133102"/>
              <a:ext cx="7242908" cy="7237240"/>
            </a:xfrm>
            <a:custGeom>
              <a:rect b="b" l="l" r="r" t="t"/>
              <a:pathLst>
                <a:path extrusionOk="0" h="6081714" w="6086477">
                  <a:moveTo>
                    <a:pt x="3043240" y="0"/>
                  </a:moveTo>
                  <a:cubicBezTo>
                    <a:pt x="4723972" y="0"/>
                    <a:pt x="6086477" y="1361438"/>
                    <a:pt x="6086477" y="3040857"/>
                  </a:cubicBezTo>
                  <a:cubicBezTo>
                    <a:pt x="6086477" y="4720276"/>
                    <a:pt x="4723972" y="6081714"/>
                    <a:pt x="3043240" y="6081714"/>
                  </a:cubicBezTo>
                  <a:cubicBezTo>
                    <a:pt x="1362504" y="6081714"/>
                    <a:pt x="0" y="4720276"/>
                    <a:pt x="0" y="3040857"/>
                  </a:cubicBezTo>
                  <a:cubicBezTo>
                    <a:pt x="0" y="1361438"/>
                    <a:pt x="1362504" y="0"/>
                    <a:pt x="304324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14" name="Google Shape;414;p2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415" name="Google Shape;415;p23"/>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416" name="Google Shape;416;p23"/>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7" name="Google Shape;417;p23"/>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418" name="Google Shape;418;p23"/>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19" name="Google Shape;419;p23"/>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20" name="Google Shape;420;p23"/>
          <p:cNvSpPr txBox="1"/>
          <p:nvPr>
            <p:ph idx="3" type="body"/>
          </p:nvPr>
        </p:nvSpPr>
        <p:spPr>
          <a:xfrm>
            <a:off x="1471900" y="1620825"/>
            <a:ext cx="29820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21" name="Google Shape;421;p23"/>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22" name="Google Shape;422;p23"/>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423" name="Google Shape;423;p23"/>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Image/Contact">
  <p:cSld name="Full Width Image/Contact">
    <p:spTree>
      <p:nvGrpSpPr>
        <p:cNvPr id="3723" name="Shape 3723"/>
        <p:cNvGrpSpPr/>
        <p:nvPr/>
      </p:nvGrpSpPr>
      <p:grpSpPr>
        <a:xfrm>
          <a:off x="0" y="0"/>
          <a:ext cx="0" cy="0"/>
          <a:chOff x="0" y="0"/>
          <a:chExt cx="0" cy="0"/>
        </a:xfrm>
      </p:grpSpPr>
      <p:sp>
        <p:nvSpPr>
          <p:cNvPr id="3724" name="Google Shape;3724;p226"/>
          <p:cNvSpPr/>
          <p:nvPr>
            <p:ph idx="2" type="pic"/>
          </p:nvPr>
        </p:nvSpPr>
        <p:spPr>
          <a:xfrm>
            <a:off x="0" y="0"/>
            <a:ext cx="12192000" cy="6858000"/>
          </a:xfrm>
          <a:prstGeom prst="rect">
            <a:avLst/>
          </a:prstGeom>
          <a:solidFill>
            <a:schemeClr val="accent1"/>
          </a:solidFill>
          <a:ln>
            <a:noFill/>
          </a:ln>
        </p:spPr>
      </p:sp>
      <p:sp>
        <p:nvSpPr>
          <p:cNvPr id="3725" name="Google Shape;3725;p226"/>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3600"/>
              <a:buFont typeface="Poppins"/>
              <a:buNone/>
              <a:defRPr b="1" i="0" sz="36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26" name="Google Shape;3726;p22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3727" name="Shape 3727"/>
        <p:cNvGrpSpPr/>
        <p:nvPr/>
      </p:nvGrpSpPr>
      <p:grpSpPr>
        <a:xfrm>
          <a:off x="0" y="0"/>
          <a:ext cx="0" cy="0"/>
          <a:chOff x="0" y="0"/>
          <a:chExt cx="0" cy="0"/>
        </a:xfrm>
      </p:grpSpPr>
      <p:sp>
        <p:nvSpPr>
          <p:cNvPr id="3728" name="Google Shape;3728;p227"/>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29" name="Google Shape;3729;p227"/>
          <p:cNvSpPr txBox="1"/>
          <p:nvPr>
            <p:ph idx="12" type="sldNum"/>
          </p:nvPr>
        </p:nvSpPr>
        <p:spPr>
          <a:xfrm>
            <a:off x="11559740" y="6286024"/>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3730" name="Google Shape;3730;p227"/>
          <p:cNvPicPr preferRelativeResize="0"/>
          <p:nvPr/>
        </p:nvPicPr>
        <p:blipFill rotWithShape="1">
          <a:blip r:embed="rId2">
            <a:alphaModFix/>
          </a:blip>
          <a:srcRect b="40621" l="0" r="0" t="26774"/>
          <a:stretch/>
        </p:blipFill>
        <p:spPr>
          <a:xfrm>
            <a:off x="3406775" y="0"/>
            <a:ext cx="8631936" cy="6858000"/>
          </a:xfrm>
          <a:prstGeom prst="rect">
            <a:avLst/>
          </a:prstGeom>
          <a:noFill/>
          <a:ln>
            <a:noFill/>
          </a:ln>
        </p:spPr>
      </p:pic>
      <p:pic>
        <p:nvPicPr>
          <p:cNvPr id="3731" name="Google Shape;3731;p22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732" name="Google Shape;3732;p227"/>
          <p:cNvSpPr/>
          <p:nvPr/>
        </p:nvSpPr>
        <p:spPr>
          <a:xfrm>
            <a:off x="4159129" y="6124476"/>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3" name="Google Shape;3733;p227"/>
          <p:cNvSpPr txBox="1"/>
          <p:nvPr>
            <p:ph idx="1" type="body"/>
          </p:nvPr>
        </p:nvSpPr>
        <p:spPr>
          <a:xfrm>
            <a:off x="5758854"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4" name="Google Shape;3734;p227"/>
          <p:cNvSpPr txBox="1"/>
          <p:nvPr>
            <p:ph idx="2" type="body"/>
          </p:nvPr>
        </p:nvSpPr>
        <p:spPr>
          <a:xfrm>
            <a:off x="5758854"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5" name="Google Shape;3735;p227"/>
          <p:cNvSpPr txBox="1"/>
          <p:nvPr>
            <p:ph idx="3" type="body"/>
          </p:nvPr>
        </p:nvSpPr>
        <p:spPr>
          <a:xfrm>
            <a:off x="5758854"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6" name="Google Shape;3736;p227"/>
          <p:cNvSpPr txBox="1"/>
          <p:nvPr>
            <p:ph idx="4" type="body"/>
          </p:nvPr>
        </p:nvSpPr>
        <p:spPr>
          <a:xfrm>
            <a:off x="5758854"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7" name="Google Shape;3737;p227"/>
          <p:cNvSpPr txBox="1"/>
          <p:nvPr>
            <p:ph idx="5" type="body"/>
          </p:nvPr>
        </p:nvSpPr>
        <p:spPr>
          <a:xfrm>
            <a:off x="5758854"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8" name="Google Shape;3738;p227"/>
          <p:cNvSpPr txBox="1"/>
          <p:nvPr>
            <p:ph idx="6" type="body"/>
          </p:nvPr>
        </p:nvSpPr>
        <p:spPr>
          <a:xfrm>
            <a:off x="5758854"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9" name="Google Shape;3739;p227"/>
          <p:cNvSpPr txBox="1"/>
          <p:nvPr>
            <p:ph idx="7" type="body"/>
          </p:nvPr>
        </p:nvSpPr>
        <p:spPr>
          <a:xfrm>
            <a:off x="5758854" y="560563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0" name="Google Shape;3740;p227"/>
          <p:cNvSpPr txBox="1"/>
          <p:nvPr>
            <p:ph idx="8" type="body"/>
          </p:nvPr>
        </p:nvSpPr>
        <p:spPr>
          <a:xfrm>
            <a:off x="5758854"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1" name="Google Shape;3741;p227"/>
          <p:cNvSpPr txBox="1"/>
          <p:nvPr>
            <p:ph idx="9" type="body"/>
          </p:nvPr>
        </p:nvSpPr>
        <p:spPr>
          <a:xfrm>
            <a:off x="8998725"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2" name="Google Shape;3742;p227"/>
          <p:cNvSpPr txBox="1"/>
          <p:nvPr>
            <p:ph idx="13" type="body"/>
          </p:nvPr>
        </p:nvSpPr>
        <p:spPr>
          <a:xfrm>
            <a:off x="8998725"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3" name="Google Shape;3743;p227"/>
          <p:cNvSpPr txBox="1"/>
          <p:nvPr>
            <p:ph idx="14" type="body"/>
          </p:nvPr>
        </p:nvSpPr>
        <p:spPr>
          <a:xfrm>
            <a:off x="8998725"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4" name="Google Shape;3744;p227"/>
          <p:cNvSpPr txBox="1"/>
          <p:nvPr>
            <p:ph idx="15" type="body"/>
          </p:nvPr>
        </p:nvSpPr>
        <p:spPr>
          <a:xfrm>
            <a:off x="8998725"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5" name="Google Shape;3745;p227"/>
          <p:cNvSpPr txBox="1"/>
          <p:nvPr>
            <p:ph idx="16" type="body"/>
          </p:nvPr>
        </p:nvSpPr>
        <p:spPr>
          <a:xfrm>
            <a:off x="8998725"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6" name="Google Shape;3746;p227"/>
          <p:cNvSpPr txBox="1"/>
          <p:nvPr>
            <p:ph idx="17" type="body"/>
          </p:nvPr>
        </p:nvSpPr>
        <p:spPr>
          <a:xfrm>
            <a:off x="8998725"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7" name="Google Shape;3747;p227"/>
          <p:cNvSpPr txBox="1"/>
          <p:nvPr>
            <p:ph idx="18" type="body"/>
          </p:nvPr>
        </p:nvSpPr>
        <p:spPr>
          <a:xfrm>
            <a:off x="8998725"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8" name="Google Shape;3748;p227"/>
          <p:cNvSpPr txBox="1"/>
          <p:nvPr>
            <p:ph idx="19" type="body"/>
          </p:nvPr>
        </p:nvSpPr>
        <p:spPr>
          <a:xfrm>
            <a:off x="8998725" y="5593628"/>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1">
  <p:cSld name="Infographic 01">
    <p:spTree>
      <p:nvGrpSpPr>
        <p:cNvPr id="3749" name="Shape 3749"/>
        <p:cNvGrpSpPr/>
        <p:nvPr/>
      </p:nvGrpSpPr>
      <p:grpSpPr>
        <a:xfrm>
          <a:off x="0" y="0"/>
          <a:ext cx="0" cy="0"/>
          <a:chOff x="0" y="0"/>
          <a:chExt cx="0" cy="0"/>
        </a:xfrm>
      </p:grpSpPr>
      <p:sp>
        <p:nvSpPr>
          <p:cNvPr id="3750" name="Google Shape;3750;p22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751" name="Google Shape;3751;p22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752" name="Google Shape;3752;p228"/>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53" name="Google Shape;3753;p228"/>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grpSp>
        <p:nvGrpSpPr>
          <p:cNvPr id="3754" name="Google Shape;3754;p228"/>
          <p:cNvGrpSpPr/>
          <p:nvPr/>
        </p:nvGrpSpPr>
        <p:grpSpPr>
          <a:xfrm>
            <a:off x="4212500" y="1627026"/>
            <a:ext cx="3767092" cy="4016873"/>
            <a:chOff x="2550160" y="678931"/>
            <a:chExt cx="4043680" cy="4311801"/>
          </a:xfrm>
        </p:grpSpPr>
        <p:grpSp>
          <p:nvGrpSpPr>
            <p:cNvPr id="3755" name="Google Shape;3755;p228"/>
            <p:cNvGrpSpPr/>
            <p:nvPr/>
          </p:nvGrpSpPr>
          <p:grpSpPr>
            <a:xfrm>
              <a:off x="2550160" y="678931"/>
              <a:ext cx="4043680" cy="4311801"/>
              <a:chOff x="2550160" y="678931"/>
              <a:chExt cx="4043680" cy="4311801"/>
            </a:xfrm>
          </p:grpSpPr>
          <p:sp>
            <p:nvSpPr>
              <p:cNvPr id="3756" name="Google Shape;3756;p228"/>
              <p:cNvSpPr/>
              <p:nvPr/>
            </p:nvSpPr>
            <p:spPr>
              <a:xfrm rot="7195562">
                <a:off x="4177260" y="1087554"/>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7" name="Google Shape;3757;p228"/>
              <p:cNvSpPr/>
              <p:nvPr/>
            </p:nvSpPr>
            <p:spPr>
              <a:xfrm rot="3604438">
                <a:off x="3090834" y="1085649"/>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8" name="Google Shape;3758;p228"/>
              <p:cNvSpPr/>
              <p:nvPr/>
            </p:nvSpPr>
            <p:spPr>
              <a:xfrm>
                <a:off x="2550160" y="2024962"/>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9" name="Google Shape;3759;p228"/>
              <p:cNvSpPr/>
              <p:nvPr/>
            </p:nvSpPr>
            <p:spPr>
              <a:xfrm rot="-3604438">
                <a:off x="3091718" y="2962552"/>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0" name="Google Shape;3760;p228"/>
              <p:cNvSpPr/>
              <p:nvPr/>
            </p:nvSpPr>
            <p:spPr>
              <a:xfrm rot="-7195562">
                <a:off x="4178144" y="2964457"/>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1" name="Google Shape;3761;p228"/>
              <p:cNvSpPr/>
              <p:nvPr/>
            </p:nvSpPr>
            <p:spPr>
              <a:xfrm rot="10800000">
                <a:off x="4716185" y="2022871"/>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62" name="Google Shape;3762;p228"/>
              <p:cNvGrpSpPr/>
              <p:nvPr/>
            </p:nvGrpSpPr>
            <p:grpSpPr>
              <a:xfrm>
                <a:off x="2847106" y="1341053"/>
                <a:ext cx="3448351" cy="2986211"/>
                <a:chOff x="3417715" y="1110331"/>
                <a:chExt cx="5354582" cy="4636974"/>
              </a:xfrm>
            </p:grpSpPr>
            <p:sp>
              <p:nvSpPr>
                <p:cNvPr id="3763" name="Google Shape;3763;p228"/>
                <p:cNvSpPr/>
                <p:nvPr/>
              </p:nvSpPr>
              <p:spPr>
                <a:xfrm>
                  <a:off x="4115788" y="1110331"/>
                  <a:ext cx="1931966" cy="1808471"/>
                </a:xfrm>
                <a:custGeom>
                  <a:rect b="b" l="l" r="r" t="t"/>
                  <a:pathLst>
                    <a:path extrusionOk="0" h="1698095" w="1814053">
                      <a:moveTo>
                        <a:pt x="601294" y="0"/>
                      </a:moveTo>
                      <a:lnTo>
                        <a:pt x="1812556" y="5006"/>
                      </a:lnTo>
                      <a:lnTo>
                        <a:pt x="1814053" y="7599"/>
                      </a:lnTo>
                      <a:lnTo>
                        <a:pt x="1813887" y="7696"/>
                      </a:lnTo>
                      <a:lnTo>
                        <a:pt x="1813621" y="1297688"/>
                      </a:lnTo>
                      <a:lnTo>
                        <a:pt x="1349407" y="1295769"/>
                      </a:lnTo>
                      <a:lnTo>
                        <a:pt x="1119336" y="1698095"/>
                      </a:lnTo>
                      <a:lnTo>
                        <a:pt x="1664" y="1053983"/>
                      </a:lnTo>
                      <a:lnTo>
                        <a:pt x="1497" y="1054079"/>
                      </a:lnTo>
                      <a:lnTo>
                        <a:pt x="0" y="1051486"/>
                      </a:lnTo>
                      <a:lnTo>
                        <a:pt x="601294" y="0"/>
                      </a:lnTo>
                      <a:close/>
                    </a:path>
                  </a:pathLst>
                </a:custGeom>
                <a:solidFill>
                  <a:schemeClr val="lt1"/>
                </a:solidFill>
                <a:ln>
                  <a:noFill/>
                </a:ln>
                <a:effectLst>
                  <a:outerShdw blurRad="1270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4" name="Google Shape;3764;p228"/>
                <p:cNvSpPr/>
                <p:nvPr/>
              </p:nvSpPr>
              <p:spPr>
                <a:xfrm>
                  <a:off x="6142161" y="1110331"/>
                  <a:ext cx="1931968" cy="1809169"/>
                </a:xfrm>
                <a:custGeom>
                  <a:rect b="b" l="l" r="r" t="t"/>
                  <a:pathLst>
                    <a:path extrusionOk="0" h="1698750" w="1814054">
                      <a:moveTo>
                        <a:pt x="1212758" y="0"/>
                      </a:moveTo>
                      <a:lnTo>
                        <a:pt x="1814054" y="1051487"/>
                      </a:lnTo>
                      <a:lnTo>
                        <a:pt x="1812557" y="1054080"/>
                      </a:lnTo>
                      <a:lnTo>
                        <a:pt x="1812390" y="1053984"/>
                      </a:lnTo>
                      <a:lnTo>
                        <a:pt x="695091" y="1698750"/>
                      </a:lnTo>
                      <a:lnTo>
                        <a:pt x="464646" y="1295770"/>
                      </a:lnTo>
                      <a:lnTo>
                        <a:pt x="1186" y="1297685"/>
                      </a:lnTo>
                      <a:lnTo>
                        <a:pt x="167" y="7697"/>
                      </a:lnTo>
                      <a:lnTo>
                        <a:pt x="0" y="7600"/>
                      </a:lnTo>
                      <a:lnTo>
                        <a:pt x="1497" y="5007"/>
                      </a:lnTo>
                      <a:lnTo>
                        <a:pt x="1212758" y="0"/>
                      </a:lnTo>
                      <a:close/>
                    </a:path>
                  </a:pathLst>
                </a:custGeom>
                <a:solidFill>
                  <a:schemeClr val="lt1"/>
                </a:solidFill>
                <a:ln>
                  <a:noFill/>
                </a:ln>
                <a:effectLst>
                  <a:outerShdw blurRad="127000" rotWithShape="0" algn="tr" dir="81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5" name="Google Shape;3765;p228"/>
                <p:cNvSpPr/>
                <p:nvPr/>
              </p:nvSpPr>
              <p:spPr>
                <a:xfrm>
                  <a:off x="3417715" y="2314090"/>
                  <a:ext cx="1842444" cy="2229002"/>
                </a:xfrm>
                <a:custGeom>
                  <a:rect b="b" l="l" r="r" t="t"/>
                  <a:pathLst>
                    <a:path extrusionOk="0" h="2092960" w="1729994">
                      <a:moveTo>
                        <a:pt x="609967" y="0"/>
                      </a:moveTo>
                      <a:lnTo>
                        <a:pt x="612961" y="0"/>
                      </a:lnTo>
                      <a:lnTo>
                        <a:pt x="612961" y="193"/>
                      </a:lnTo>
                      <a:lnTo>
                        <a:pt x="1729994" y="645419"/>
                      </a:lnTo>
                      <a:lnTo>
                        <a:pt x="1496226" y="1046481"/>
                      </a:lnTo>
                      <a:lnTo>
                        <a:pt x="1729614" y="1446891"/>
                      </a:lnTo>
                      <a:lnTo>
                        <a:pt x="612961" y="2092768"/>
                      </a:lnTo>
                      <a:lnTo>
                        <a:pt x="612961" y="2092960"/>
                      </a:lnTo>
                      <a:lnTo>
                        <a:pt x="609967" y="2092960"/>
                      </a:lnTo>
                      <a:lnTo>
                        <a:pt x="0" y="1046481"/>
                      </a:lnTo>
                      <a:lnTo>
                        <a:pt x="609967" y="0"/>
                      </a:lnTo>
                      <a:close/>
                    </a:path>
                  </a:pathLst>
                </a:custGeom>
                <a:solidFill>
                  <a:schemeClr val="lt1"/>
                </a:solidFill>
                <a:ln>
                  <a:noFill/>
                </a:ln>
                <a:effectLst>
                  <a:outerShdw blurRad="1270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6" name="Google Shape;3766;p228"/>
                <p:cNvSpPr/>
                <p:nvPr/>
              </p:nvSpPr>
              <p:spPr>
                <a:xfrm>
                  <a:off x="6929853" y="2314090"/>
                  <a:ext cx="1842444" cy="2229002"/>
                </a:xfrm>
                <a:custGeom>
                  <a:rect b="b" l="l" r="r" t="t"/>
                  <a:pathLst>
                    <a:path extrusionOk="0" h="2092960" w="1729994">
                      <a:moveTo>
                        <a:pt x="1117033" y="0"/>
                      </a:moveTo>
                      <a:lnTo>
                        <a:pt x="1120028" y="0"/>
                      </a:lnTo>
                      <a:lnTo>
                        <a:pt x="1729994" y="1046480"/>
                      </a:lnTo>
                      <a:lnTo>
                        <a:pt x="1120028" y="2092960"/>
                      </a:lnTo>
                      <a:lnTo>
                        <a:pt x="1117033" y="2092960"/>
                      </a:lnTo>
                      <a:lnTo>
                        <a:pt x="1117033" y="2092768"/>
                      </a:lnTo>
                      <a:lnTo>
                        <a:pt x="0" y="1447541"/>
                      </a:lnTo>
                      <a:lnTo>
                        <a:pt x="233769" y="1046480"/>
                      </a:lnTo>
                      <a:lnTo>
                        <a:pt x="380" y="646070"/>
                      </a:lnTo>
                      <a:lnTo>
                        <a:pt x="1117033" y="193"/>
                      </a:lnTo>
                      <a:lnTo>
                        <a:pt x="1117033" y="0"/>
                      </a:lnTo>
                      <a:close/>
                    </a:path>
                  </a:pathLst>
                </a:custGeom>
                <a:solidFill>
                  <a:schemeClr val="lt1"/>
                </a:solidFill>
                <a:ln>
                  <a:noFill/>
                </a:ln>
                <a:effectLst>
                  <a:outerShdw blurRad="127000" rotWithShape="0" algn="r" dir="108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7" name="Google Shape;3767;p228"/>
                <p:cNvSpPr/>
                <p:nvPr/>
              </p:nvSpPr>
              <p:spPr>
                <a:xfrm>
                  <a:off x="4115788" y="3938136"/>
                  <a:ext cx="1931966" cy="1809169"/>
                </a:xfrm>
                <a:custGeom>
                  <a:rect b="b" l="l" r="r" t="t"/>
                  <a:pathLst>
                    <a:path extrusionOk="0" h="1698750" w="1814053">
                      <a:moveTo>
                        <a:pt x="1118963" y="0"/>
                      </a:moveTo>
                      <a:lnTo>
                        <a:pt x="1349408" y="402980"/>
                      </a:lnTo>
                      <a:lnTo>
                        <a:pt x="1812867" y="401065"/>
                      </a:lnTo>
                      <a:lnTo>
                        <a:pt x="1813887" y="1691054"/>
                      </a:lnTo>
                      <a:lnTo>
                        <a:pt x="1814053" y="1691150"/>
                      </a:lnTo>
                      <a:lnTo>
                        <a:pt x="1812556" y="1693743"/>
                      </a:lnTo>
                      <a:lnTo>
                        <a:pt x="601295" y="1698750"/>
                      </a:lnTo>
                      <a:lnTo>
                        <a:pt x="0" y="647263"/>
                      </a:lnTo>
                      <a:lnTo>
                        <a:pt x="1497" y="644670"/>
                      </a:lnTo>
                      <a:lnTo>
                        <a:pt x="1664" y="644766"/>
                      </a:lnTo>
                      <a:lnTo>
                        <a:pt x="1118963" y="0"/>
                      </a:lnTo>
                      <a:close/>
                    </a:path>
                  </a:pathLst>
                </a:custGeom>
                <a:solidFill>
                  <a:schemeClr val="lt1"/>
                </a:solidFill>
                <a:ln>
                  <a:noFill/>
                </a:ln>
                <a:effectLst>
                  <a:outerShdw blurRad="1270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8" name="Google Shape;3768;p228"/>
                <p:cNvSpPr/>
                <p:nvPr/>
              </p:nvSpPr>
              <p:spPr>
                <a:xfrm>
                  <a:off x="6142160" y="3938834"/>
                  <a:ext cx="1931968" cy="1808471"/>
                </a:xfrm>
                <a:custGeom>
                  <a:rect b="b" l="l" r="r" t="t"/>
                  <a:pathLst>
                    <a:path extrusionOk="0" h="1698095" w="1814054">
                      <a:moveTo>
                        <a:pt x="694717" y="0"/>
                      </a:moveTo>
                      <a:lnTo>
                        <a:pt x="1812390" y="644112"/>
                      </a:lnTo>
                      <a:lnTo>
                        <a:pt x="1812557" y="644016"/>
                      </a:lnTo>
                      <a:lnTo>
                        <a:pt x="1814054" y="646609"/>
                      </a:lnTo>
                      <a:lnTo>
                        <a:pt x="1212759" y="1698095"/>
                      </a:lnTo>
                      <a:lnTo>
                        <a:pt x="1497" y="1693089"/>
                      </a:lnTo>
                      <a:lnTo>
                        <a:pt x="0" y="1690496"/>
                      </a:lnTo>
                      <a:lnTo>
                        <a:pt x="167" y="1690400"/>
                      </a:lnTo>
                      <a:lnTo>
                        <a:pt x="433" y="400407"/>
                      </a:lnTo>
                      <a:lnTo>
                        <a:pt x="464646" y="402326"/>
                      </a:lnTo>
                      <a:lnTo>
                        <a:pt x="694717" y="0"/>
                      </a:lnTo>
                      <a:close/>
                    </a:path>
                  </a:pathLst>
                </a:custGeom>
                <a:solidFill>
                  <a:schemeClr val="lt1"/>
                </a:solidFill>
                <a:ln>
                  <a:noFill/>
                </a:ln>
                <a:effectLst>
                  <a:outerShdw blurRad="127000" rotWithShape="0" algn="br" dir="135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3769" name="Google Shape;3769;p228"/>
            <p:cNvSpPr/>
            <p:nvPr/>
          </p:nvSpPr>
          <p:spPr>
            <a:xfrm>
              <a:off x="4061562" y="2394799"/>
              <a:ext cx="1020900" cy="880200"/>
            </a:xfrm>
            <a:prstGeom prst="hexagon">
              <a:avLst>
                <a:gd fmla="val 28431" name="adj"/>
                <a:gd fmla="val 115470" name="vf"/>
              </a:avLst>
            </a:prstGeom>
            <a:solidFill>
              <a:schemeClr val="lt1"/>
            </a:solidFill>
            <a:ln>
              <a:noFill/>
            </a:ln>
            <a:effectLst>
              <a:outerShdw blurRad="571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770" name="Google Shape;3770;p228"/>
          <p:cNvPicPr preferRelativeResize="0"/>
          <p:nvPr/>
        </p:nvPicPr>
        <p:blipFill rotWithShape="1">
          <a:blip r:embed="rId4">
            <a:alphaModFix/>
          </a:blip>
          <a:srcRect b="0" l="0" r="0" t="0"/>
          <a:stretch/>
        </p:blipFill>
        <p:spPr>
          <a:xfrm>
            <a:off x="5841947" y="3279960"/>
            <a:ext cx="533400" cy="723900"/>
          </a:xfrm>
          <a:prstGeom prst="rect">
            <a:avLst/>
          </a:prstGeom>
          <a:noFill/>
          <a:ln>
            <a:noFill/>
          </a:ln>
        </p:spPr>
      </p:pic>
      <p:sp>
        <p:nvSpPr>
          <p:cNvPr id="3771" name="Google Shape;3771;p228"/>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2" name="Google Shape;3772;p228"/>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3" name="Google Shape;3773;p228"/>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4" name="Google Shape;3774;p228"/>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5" name="Google Shape;3775;p228"/>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6" name="Google Shape;3776;p228"/>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2">
  <p:cSld name="Infographic 02">
    <p:spTree>
      <p:nvGrpSpPr>
        <p:cNvPr id="3777" name="Shape 3777"/>
        <p:cNvGrpSpPr/>
        <p:nvPr/>
      </p:nvGrpSpPr>
      <p:grpSpPr>
        <a:xfrm>
          <a:off x="0" y="0"/>
          <a:ext cx="0" cy="0"/>
          <a:chOff x="0" y="0"/>
          <a:chExt cx="0" cy="0"/>
        </a:xfrm>
      </p:grpSpPr>
      <p:sp>
        <p:nvSpPr>
          <p:cNvPr id="3778" name="Google Shape;3778;p22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779" name="Google Shape;3779;p229"/>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780" name="Google Shape;3780;p229"/>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1" name="Google Shape;3781;p229"/>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782" name="Google Shape;3782;p229"/>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3" name="Google Shape;3783;p229"/>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4" name="Google Shape;3784;p229"/>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5" name="Google Shape;3785;p229"/>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6" name="Google Shape;3786;p229"/>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7" name="Google Shape;3787;p229"/>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88" name="Google Shape;3788;p229"/>
          <p:cNvGrpSpPr/>
          <p:nvPr/>
        </p:nvGrpSpPr>
        <p:grpSpPr>
          <a:xfrm>
            <a:off x="4114578" y="1943367"/>
            <a:ext cx="3965912" cy="3519285"/>
            <a:chOff x="14743113" y="-13647738"/>
            <a:chExt cx="36552189" cy="32435805"/>
          </a:xfrm>
        </p:grpSpPr>
        <p:sp>
          <p:nvSpPr>
            <p:cNvPr id="3789" name="Google Shape;3789;p229"/>
            <p:cNvSpPr/>
            <p:nvPr/>
          </p:nvSpPr>
          <p:spPr>
            <a:xfrm>
              <a:off x="33040638" y="-13374688"/>
              <a:ext cx="13901734" cy="16265528"/>
            </a:xfrm>
            <a:custGeom>
              <a:rect b="b" l="l" r="r" t="t"/>
              <a:pathLst>
                <a:path extrusionOk="0" h="4336" w="3706">
                  <a:moveTo>
                    <a:pt x="3579" y="1813"/>
                  </a:moveTo>
                  <a:cubicBezTo>
                    <a:pt x="2737" y="355"/>
                    <a:pt x="2737" y="355"/>
                    <a:pt x="2737" y="355"/>
                  </a:cubicBezTo>
                  <a:cubicBezTo>
                    <a:pt x="2611" y="136"/>
                    <a:pt x="2376" y="0"/>
                    <a:pt x="2122" y="0"/>
                  </a:cubicBezTo>
                  <a:cubicBezTo>
                    <a:pt x="439" y="0"/>
                    <a:pt x="439" y="0"/>
                    <a:pt x="439" y="0"/>
                  </a:cubicBezTo>
                  <a:cubicBezTo>
                    <a:pt x="324" y="0"/>
                    <a:pt x="213" y="28"/>
                    <a:pt x="115" y="79"/>
                  </a:cubicBezTo>
                  <a:cubicBezTo>
                    <a:pt x="185" y="134"/>
                    <a:pt x="245" y="202"/>
                    <a:pt x="290" y="282"/>
                  </a:cubicBezTo>
                  <a:cubicBezTo>
                    <a:pt x="1132" y="1740"/>
                    <a:pt x="1132" y="1740"/>
                    <a:pt x="1132" y="1740"/>
                  </a:cubicBezTo>
                  <a:cubicBezTo>
                    <a:pt x="1259" y="1959"/>
                    <a:pt x="1259" y="2230"/>
                    <a:pt x="1132" y="2450"/>
                  </a:cubicBezTo>
                  <a:cubicBezTo>
                    <a:pt x="291" y="3907"/>
                    <a:pt x="291" y="3907"/>
                    <a:pt x="291" y="3907"/>
                  </a:cubicBezTo>
                  <a:cubicBezTo>
                    <a:pt x="221" y="4028"/>
                    <a:pt x="119" y="4122"/>
                    <a:pt x="0" y="4184"/>
                  </a:cubicBezTo>
                  <a:cubicBezTo>
                    <a:pt x="123" y="4281"/>
                    <a:pt x="277" y="4336"/>
                    <a:pt x="439" y="4336"/>
                  </a:cubicBezTo>
                  <a:cubicBezTo>
                    <a:pt x="2122" y="4336"/>
                    <a:pt x="2122" y="4336"/>
                    <a:pt x="2122" y="4336"/>
                  </a:cubicBezTo>
                  <a:cubicBezTo>
                    <a:pt x="2376" y="4336"/>
                    <a:pt x="2611" y="4201"/>
                    <a:pt x="2737" y="3981"/>
                  </a:cubicBezTo>
                  <a:cubicBezTo>
                    <a:pt x="3579" y="2523"/>
                    <a:pt x="3579" y="2523"/>
                    <a:pt x="3579" y="2523"/>
                  </a:cubicBezTo>
                  <a:cubicBezTo>
                    <a:pt x="3706" y="2304"/>
                    <a:pt x="3706" y="2033"/>
                    <a:pt x="3579" y="1813"/>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790" name="Google Shape;3790;p229"/>
            <p:cNvSpPr/>
            <p:nvPr/>
          </p:nvSpPr>
          <p:spPr>
            <a:xfrm>
              <a:off x="33161288" y="-4859338"/>
              <a:ext cx="18134014" cy="15836901"/>
            </a:xfrm>
            <a:custGeom>
              <a:rect b="b" l="l" r="r" t="t"/>
              <a:pathLst>
                <a:path extrusionOk="0" h="4222" w="4834">
                  <a:moveTo>
                    <a:pt x="4707" y="1699"/>
                  </a:moveTo>
                  <a:cubicBezTo>
                    <a:pt x="3865" y="241"/>
                    <a:pt x="3865" y="241"/>
                    <a:pt x="3865" y="241"/>
                  </a:cubicBezTo>
                  <a:cubicBezTo>
                    <a:pt x="3808" y="142"/>
                    <a:pt x="3728" y="60"/>
                    <a:pt x="3635" y="0"/>
                  </a:cubicBezTo>
                  <a:cubicBezTo>
                    <a:pt x="3622" y="88"/>
                    <a:pt x="3593" y="174"/>
                    <a:pt x="3547" y="253"/>
                  </a:cubicBezTo>
                  <a:cubicBezTo>
                    <a:pt x="2705" y="1711"/>
                    <a:pt x="2705" y="1711"/>
                    <a:pt x="2705" y="1711"/>
                  </a:cubicBezTo>
                  <a:cubicBezTo>
                    <a:pt x="2579" y="1931"/>
                    <a:pt x="2344" y="2066"/>
                    <a:pt x="2090" y="2066"/>
                  </a:cubicBezTo>
                  <a:cubicBezTo>
                    <a:pt x="407" y="2066"/>
                    <a:pt x="407" y="2066"/>
                    <a:pt x="407" y="2066"/>
                  </a:cubicBezTo>
                  <a:cubicBezTo>
                    <a:pt x="268" y="2066"/>
                    <a:pt x="135" y="2025"/>
                    <a:pt x="23" y="1953"/>
                  </a:cubicBezTo>
                  <a:cubicBezTo>
                    <a:pt x="0" y="2108"/>
                    <a:pt x="29" y="2269"/>
                    <a:pt x="110" y="2409"/>
                  </a:cubicBezTo>
                  <a:cubicBezTo>
                    <a:pt x="952" y="3867"/>
                    <a:pt x="952" y="3867"/>
                    <a:pt x="952" y="3867"/>
                  </a:cubicBezTo>
                  <a:cubicBezTo>
                    <a:pt x="1079" y="4087"/>
                    <a:pt x="1313" y="4222"/>
                    <a:pt x="1567" y="4222"/>
                  </a:cubicBezTo>
                  <a:cubicBezTo>
                    <a:pt x="3250" y="4222"/>
                    <a:pt x="3250" y="4222"/>
                    <a:pt x="3250" y="4222"/>
                  </a:cubicBezTo>
                  <a:cubicBezTo>
                    <a:pt x="3504" y="4222"/>
                    <a:pt x="3738" y="4087"/>
                    <a:pt x="3865" y="3867"/>
                  </a:cubicBezTo>
                  <a:cubicBezTo>
                    <a:pt x="4707" y="2409"/>
                    <a:pt x="4707" y="2409"/>
                    <a:pt x="4707" y="2409"/>
                  </a:cubicBezTo>
                  <a:cubicBezTo>
                    <a:pt x="4834" y="2189"/>
                    <a:pt x="4834" y="1919"/>
                    <a:pt x="4707" y="1699"/>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791" name="Google Shape;3791;p229"/>
            <p:cNvSpPr/>
            <p:nvPr/>
          </p:nvSpPr>
          <p:spPr>
            <a:xfrm>
              <a:off x="28270200" y="2714625"/>
              <a:ext cx="18072101" cy="16073442"/>
            </a:xfrm>
            <a:custGeom>
              <a:rect b="b" l="l" r="r" t="t"/>
              <a:pathLst>
                <a:path extrusionOk="0" h="4285" w="4818">
                  <a:moveTo>
                    <a:pt x="4554" y="2203"/>
                  </a:moveTo>
                  <a:cubicBezTo>
                    <a:pt x="2871" y="2203"/>
                    <a:pt x="2871" y="2203"/>
                    <a:pt x="2871" y="2203"/>
                  </a:cubicBezTo>
                  <a:cubicBezTo>
                    <a:pt x="2617" y="2203"/>
                    <a:pt x="2383" y="2068"/>
                    <a:pt x="2256" y="1848"/>
                  </a:cubicBezTo>
                  <a:cubicBezTo>
                    <a:pt x="1414" y="390"/>
                    <a:pt x="1414" y="390"/>
                    <a:pt x="1414" y="390"/>
                  </a:cubicBezTo>
                  <a:cubicBezTo>
                    <a:pt x="1345" y="270"/>
                    <a:pt x="1314" y="134"/>
                    <a:pt x="1320" y="0"/>
                  </a:cubicBezTo>
                  <a:cubicBezTo>
                    <a:pt x="1175" y="59"/>
                    <a:pt x="1050" y="164"/>
                    <a:pt x="969" y="305"/>
                  </a:cubicBezTo>
                  <a:cubicBezTo>
                    <a:pt x="127" y="1762"/>
                    <a:pt x="127" y="1762"/>
                    <a:pt x="127" y="1762"/>
                  </a:cubicBezTo>
                  <a:cubicBezTo>
                    <a:pt x="0" y="1982"/>
                    <a:pt x="0" y="2253"/>
                    <a:pt x="127" y="2472"/>
                  </a:cubicBezTo>
                  <a:cubicBezTo>
                    <a:pt x="969" y="3930"/>
                    <a:pt x="969" y="3930"/>
                    <a:pt x="969" y="3930"/>
                  </a:cubicBezTo>
                  <a:cubicBezTo>
                    <a:pt x="1096" y="4150"/>
                    <a:pt x="1330" y="4285"/>
                    <a:pt x="1584" y="4285"/>
                  </a:cubicBezTo>
                  <a:cubicBezTo>
                    <a:pt x="3267" y="4285"/>
                    <a:pt x="3267" y="4285"/>
                    <a:pt x="3267" y="4285"/>
                  </a:cubicBezTo>
                  <a:cubicBezTo>
                    <a:pt x="3521" y="4285"/>
                    <a:pt x="3755" y="4150"/>
                    <a:pt x="3882" y="3930"/>
                  </a:cubicBezTo>
                  <a:cubicBezTo>
                    <a:pt x="4723" y="2472"/>
                    <a:pt x="4723" y="2472"/>
                    <a:pt x="4723" y="2472"/>
                  </a:cubicBezTo>
                  <a:cubicBezTo>
                    <a:pt x="4781" y="2373"/>
                    <a:pt x="4812" y="2263"/>
                    <a:pt x="4818" y="2152"/>
                  </a:cubicBezTo>
                  <a:cubicBezTo>
                    <a:pt x="4735" y="2185"/>
                    <a:pt x="4646" y="2203"/>
                    <a:pt x="4554" y="2203"/>
                  </a:cubicBez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792" name="Google Shape;3792;p229"/>
            <p:cNvSpPr/>
            <p:nvPr/>
          </p:nvSpPr>
          <p:spPr>
            <a:xfrm>
              <a:off x="19694525" y="-13647738"/>
              <a:ext cx="18068928" cy="16073442"/>
            </a:xfrm>
            <a:custGeom>
              <a:rect b="b" l="l" r="r" t="t"/>
              <a:pathLst>
                <a:path extrusionOk="0" h="4285" w="4817">
                  <a:moveTo>
                    <a:pt x="4690" y="1813"/>
                  </a:moveTo>
                  <a:cubicBezTo>
                    <a:pt x="3848" y="355"/>
                    <a:pt x="3848" y="355"/>
                    <a:pt x="3848" y="355"/>
                  </a:cubicBezTo>
                  <a:cubicBezTo>
                    <a:pt x="3722" y="135"/>
                    <a:pt x="3487" y="0"/>
                    <a:pt x="3233" y="0"/>
                  </a:cubicBezTo>
                  <a:cubicBezTo>
                    <a:pt x="1550" y="0"/>
                    <a:pt x="1550" y="0"/>
                    <a:pt x="1550" y="0"/>
                  </a:cubicBezTo>
                  <a:cubicBezTo>
                    <a:pt x="1297" y="0"/>
                    <a:pt x="1062" y="135"/>
                    <a:pt x="935" y="355"/>
                  </a:cubicBezTo>
                  <a:cubicBezTo>
                    <a:pt x="94" y="1813"/>
                    <a:pt x="94" y="1813"/>
                    <a:pt x="94" y="1813"/>
                  </a:cubicBezTo>
                  <a:cubicBezTo>
                    <a:pt x="36" y="1912"/>
                    <a:pt x="5" y="2022"/>
                    <a:pt x="0" y="2133"/>
                  </a:cubicBezTo>
                  <a:cubicBezTo>
                    <a:pt x="82" y="2100"/>
                    <a:pt x="171" y="2082"/>
                    <a:pt x="263" y="2082"/>
                  </a:cubicBezTo>
                  <a:cubicBezTo>
                    <a:pt x="1946" y="2082"/>
                    <a:pt x="1946" y="2082"/>
                    <a:pt x="1946" y="2082"/>
                  </a:cubicBezTo>
                  <a:cubicBezTo>
                    <a:pt x="2200" y="2082"/>
                    <a:pt x="2434" y="2217"/>
                    <a:pt x="2561" y="2437"/>
                  </a:cubicBezTo>
                  <a:cubicBezTo>
                    <a:pt x="3403" y="3895"/>
                    <a:pt x="3403" y="3895"/>
                    <a:pt x="3403" y="3895"/>
                  </a:cubicBezTo>
                  <a:cubicBezTo>
                    <a:pt x="3472" y="4015"/>
                    <a:pt x="3504" y="4151"/>
                    <a:pt x="3497" y="4285"/>
                  </a:cubicBezTo>
                  <a:cubicBezTo>
                    <a:pt x="3643" y="4226"/>
                    <a:pt x="3768" y="4121"/>
                    <a:pt x="3849" y="3980"/>
                  </a:cubicBezTo>
                  <a:cubicBezTo>
                    <a:pt x="4690" y="2523"/>
                    <a:pt x="4690" y="2523"/>
                    <a:pt x="4690" y="2523"/>
                  </a:cubicBezTo>
                  <a:cubicBezTo>
                    <a:pt x="4817" y="2303"/>
                    <a:pt x="4817" y="2032"/>
                    <a:pt x="4690" y="1813"/>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793" name="Google Shape;3793;p229"/>
            <p:cNvSpPr/>
            <p:nvPr/>
          </p:nvSpPr>
          <p:spPr>
            <a:xfrm>
              <a:off x="19089688" y="2249487"/>
              <a:ext cx="13903328" cy="16265528"/>
            </a:xfrm>
            <a:custGeom>
              <a:rect b="b" l="l" r="r" t="t"/>
              <a:pathLst>
                <a:path extrusionOk="0" h="4336" w="3706">
                  <a:moveTo>
                    <a:pt x="3416" y="4054"/>
                  </a:moveTo>
                  <a:cubicBezTo>
                    <a:pt x="2574" y="2596"/>
                    <a:pt x="2574" y="2596"/>
                    <a:pt x="2574" y="2596"/>
                  </a:cubicBezTo>
                  <a:cubicBezTo>
                    <a:pt x="2447" y="2377"/>
                    <a:pt x="2447" y="2106"/>
                    <a:pt x="2574" y="1886"/>
                  </a:cubicBezTo>
                  <a:cubicBezTo>
                    <a:pt x="3416" y="429"/>
                    <a:pt x="3416" y="429"/>
                    <a:pt x="3416" y="429"/>
                  </a:cubicBezTo>
                  <a:cubicBezTo>
                    <a:pt x="3485" y="308"/>
                    <a:pt x="3587" y="214"/>
                    <a:pt x="3706" y="152"/>
                  </a:cubicBezTo>
                  <a:cubicBezTo>
                    <a:pt x="3583" y="55"/>
                    <a:pt x="3429" y="0"/>
                    <a:pt x="3267" y="0"/>
                  </a:cubicBezTo>
                  <a:cubicBezTo>
                    <a:pt x="1584" y="0"/>
                    <a:pt x="1584" y="0"/>
                    <a:pt x="1584" y="0"/>
                  </a:cubicBezTo>
                  <a:cubicBezTo>
                    <a:pt x="1330" y="0"/>
                    <a:pt x="1096" y="135"/>
                    <a:pt x="969" y="355"/>
                  </a:cubicBezTo>
                  <a:cubicBezTo>
                    <a:pt x="127" y="1813"/>
                    <a:pt x="127" y="1813"/>
                    <a:pt x="127" y="1813"/>
                  </a:cubicBezTo>
                  <a:cubicBezTo>
                    <a:pt x="0" y="2032"/>
                    <a:pt x="0" y="2303"/>
                    <a:pt x="127" y="2523"/>
                  </a:cubicBezTo>
                  <a:cubicBezTo>
                    <a:pt x="969" y="3981"/>
                    <a:pt x="969" y="3981"/>
                    <a:pt x="969" y="3981"/>
                  </a:cubicBezTo>
                  <a:cubicBezTo>
                    <a:pt x="1096" y="4200"/>
                    <a:pt x="1330" y="4336"/>
                    <a:pt x="1584" y="4336"/>
                  </a:cubicBezTo>
                  <a:cubicBezTo>
                    <a:pt x="3267" y="4336"/>
                    <a:pt x="3267" y="4336"/>
                    <a:pt x="3267" y="4336"/>
                  </a:cubicBezTo>
                  <a:cubicBezTo>
                    <a:pt x="3382" y="4336"/>
                    <a:pt x="3493" y="4308"/>
                    <a:pt x="3592" y="4257"/>
                  </a:cubicBezTo>
                  <a:cubicBezTo>
                    <a:pt x="3522" y="4202"/>
                    <a:pt x="3462" y="4134"/>
                    <a:pt x="3416" y="4054"/>
                  </a:cubicBez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794" name="Google Shape;3794;p229"/>
            <p:cNvSpPr/>
            <p:nvPr/>
          </p:nvSpPr>
          <p:spPr>
            <a:xfrm>
              <a:off x="14743113" y="-5838825"/>
              <a:ext cx="18129248" cy="15838485"/>
            </a:xfrm>
            <a:custGeom>
              <a:rect b="b" l="l" r="r" t="t"/>
              <a:pathLst>
                <a:path extrusionOk="0" h="4222" w="4833">
                  <a:moveTo>
                    <a:pt x="1286" y="3969"/>
                  </a:moveTo>
                  <a:cubicBezTo>
                    <a:pt x="2128" y="2511"/>
                    <a:pt x="2128" y="2511"/>
                    <a:pt x="2128" y="2511"/>
                  </a:cubicBezTo>
                  <a:cubicBezTo>
                    <a:pt x="2255" y="2291"/>
                    <a:pt x="2489" y="2156"/>
                    <a:pt x="2743" y="2156"/>
                  </a:cubicBezTo>
                  <a:cubicBezTo>
                    <a:pt x="4426" y="2156"/>
                    <a:pt x="4426" y="2156"/>
                    <a:pt x="4426" y="2156"/>
                  </a:cubicBezTo>
                  <a:cubicBezTo>
                    <a:pt x="4565" y="2156"/>
                    <a:pt x="4698" y="2197"/>
                    <a:pt x="4811" y="2269"/>
                  </a:cubicBezTo>
                  <a:cubicBezTo>
                    <a:pt x="4833" y="2114"/>
                    <a:pt x="4804" y="1953"/>
                    <a:pt x="4723" y="1813"/>
                  </a:cubicBezTo>
                  <a:cubicBezTo>
                    <a:pt x="3881" y="355"/>
                    <a:pt x="3881" y="355"/>
                    <a:pt x="3881" y="355"/>
                  </a:cubicBezTo>
                  <a:cubicBezTo>
                    <a:pt x="3754" y="135"/>
                    <a:pt x="3520" y="0"/>
                    <a:pt x="3266" y="0"/>
                  </a:cubicBezTo>
                  <a:cubicBezTo>
                    <a:pt x="1583" y="0"/>
                    <a:pt x="1583" y="0"/>
                    <a:pt x="1583" y="0"/>
                  </a:cubicBezTo>
                  <a:cubicBezTo>
                    <a:pt x="1329" y="0"/>
                    <a:pt x="1095" y="135"/>
                    <a:pt x="968" y="355"/>
                  </a:cubicBezTo>
                  <a:cubicBezTo>
                    <a:pt x="127" y="1813"/>
                    <a:pt x="127" y="1813"/>
                    <a:pt x="127" y="1813"/>
                  </a:cubicBezTo>
                  <a:cubicBezTo>
                    <a:pt x="0" y="2033"/>
                    <a:pt x="0" y="2303"/>
                    <a:pt x="127" y="2523"/>
                  </a:cubicBezTo>
                  <a:cubicBezTo>
                    <a:pt x="968" y="3981"/>
                    <a:pt x="968" y="3981"/>
                    <a:pt x="968" y="3981"/>
                  </a:cubicBezTo>
                  <a:cubicBezTo>
                    <a:pt x="1026" y="4080"/>
                    <a:pt x="1105" y="4162"/>
                    <a:pt x="1199" y="4222"/>
                  </a:cubicBezTo>
                  <a:cubicBezTo>
                    <a:pt x="1211" y="4134"/>
                    <a:pt x="1240" y="4048"/>
                    <a:pt x="1286" y="3969"/>
                  </a:cubicBez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3795" name="Google Shape;3795;p229"/>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96" name="Google Shape;3796;p229"/>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fographic 03">
  <p:cSld name="1_Infographic 03">
    <p:spTree>
      <p:nvGrpSpPr>
        <p:cNvPr id="3797" name="Shape 3797"/>
        <p:cNvGrpSpPr/>
        <p:nvPr/>
      </p:nvGrpSpPr>
      <p:grpSpPr>
        <a:xfrm>
          <a:off x="0" y="0"/>
          <a:ext cx="0" cy="0"/>
          <a:chOff x="0" y="0"/>
          <a:chExt cx="0" cy="0"/>
        </a:xfrm>
      </p:grpSpPr>
      <p:sp>
        <p:nvSpPr>
          <p:cNvPr id="3798" name="Google Shape;3798;p23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799" name="Google Shape;3799;p23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800" name="Google Shape;3800;p230"/>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01" name="Google Shape;3801;p230"/>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802" name="Google Shape;3802;p230"/>
          <p:cNvSpPr txBox="1"/>
          <p:nvPr>
            <p:ph idx="1" type="body"/>
          </p:nvPr>
        </p:nvSpPr>
        <p:spPr>
          <a:xfrm>
            <a:off x="8392885"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3" name="Google Shape;3803;p230"/>
          <p:cNvSpPr txBox="1"/>
          <p:nvPr>
            <p:ph idx="2" type="body"/>
          </p:nvPr>
        </p:nvSpPr>
        <p:spPr>
          <a:xfrm>
            <a:off x="8392885"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4" name="Google Shape;3804;p230"/>
          <p:cNvSpPr txBox="1"/>
          <p:nvPr>
            <p:ph idx="3" type="body"/>
          </p:nvPr>
        </p:nvSpPr>
        <p:spPr>
          <a:xfrm>
            <a:off x="718457"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5" name="Google Shape;3805;p230"/>
          <p:cNvSpPr txBox="1"/>
          <p:nvPr>
            <p:ph idx="4" type="body"/>
          </p:nvPr>
        </p:nvSpPr>
        <p:spPr>
          <a:xfrm>
            <a:off x="718457"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806" name="Google Shape;3806;p230"/>
          <p:cNvGrpSpPr/>
          <p:nvPr/>
        </p:nvGrpSpPr>
        <p:grpSpPr>
          <a:xfrm>
            <a:off x="3910110" y="1809406"/>
            <a:ext cx="4372213" cy="3788042"/>
            <a:chOff x="2763520" y="541773"/>
            <a:chExt cx="6664959" cy="5774454"/>
          </a:xfrm>
        </p:grpSpPr>
        <p:sp>
          <p:nvSpPr>
            <p:cNvPr id="3807" name="Google Shape;3807;p230"/>
            <p:cNvSpPr/>
            <p:nvPr/>
          </p:nvSpPr>
          <p:spPr>
            <a:xfrm>
              <a:off x="6096000" y="541773"/>
              <a:ext cx="2500050" cy="2887226"/>
            </a:xfrm>
            <a:custGeom>
              <a:rect b="b" l="l" r="r" t="t"/>
              <a:pathLst>
                <a:path extrusionOk="0" h="1044" w="904">
                  <a:moveTo>
                    <a:pt x="602" y="0"/>
                  </a:moveTo>
                  <a:lnTo>
                    <a:pt x="0" y="0"/>
                  </a:lnTo>
                  <a:lnTo>
                    <a:pt x="0" y="0"/>
                  </a:lnTo>
                  <a:lnTo>
                    <a:pt x="0" y="0"/>
                  </a:lnTo>
                  <a:lnTo>
                    <a:pt x="301" y="522"/>
                  </a:lnTo>
                  <a:lnTo>
                    <a:pt x="0" y="1044"/>
                  </a:lnTo>
                  <a:lnTo>
                    <a:pt x="602" y="1044"/>
                  </a:lnTo>
                  <a:lnTo>
                    <a:pt x="904" y="522"/>
                  </a:lnTo>
                  <a:lnTo>
                    <a:pt x="602"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08" name="Google Shape;3808;p230"/>
            <p:cNvSpPr/>
            <p:nvPr/>
          </p:nvSpPr>
          <p:spPr>
            <a:xfrm>
              <a:off x="6096000" y="1985387"/>
              <a:ext cx="3332479" cy="2887226"/>
            </a:xfrm>
            <a:custGeom>
              <a:rect b="b" l="l" r="r" t="t"/>
              <a:pathLst>
                <a:path extrusionOk="0" h="1044" w="1205">
                  <a:moveTo>
                    <a:pt x="904" y="0"/>
                  </a:moveTo>
                  <a:lnTo>
                    <a:pt x="904" y="0"/>
                  </a:lnTo>
                  <a:lnTo>
                    <a:pt x="904" y="0"/>
                  </a:lnTo>
                  <a:lnTo>
                    <a:pt x="602" y="522"/>
                  </a:lnTo>
                  <a:lnTo>
                    <a:pt x="0" y="522"/>
                  </a:lnTo>
                  <a:lnTo>
                    <a:pt x="301" y="1044"/>
                  </a:lnTo>
                  <a:lnTo>
                    <a:pt x="904" y="1044"/>
                  </a:lnTo>
                  <a:lnTo>
                    <a:pt x="1205" y="522"/>
                  </a:lnTo>
                  <a:lnTo>
                    <a:pt x="904"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09" name="Google Shape;3809;p230"/>
            <p:cNvSpPr/>
            <p:nvPr/>
          </p:nvSpPr>
          <p:spPr>
            <a:xfrm>
              <a:off x="5263571" y="3429001"/>
              <a:ext cx="3332479" cy="2887226"/>
            </a:xfrm>
            <a:custGeom>
              <a:rect b="b" l="l" r="r" t="t"/>
              <a:pathLst>
                <a:path extrusionOk="0" h="1044" w="1205">
                  <a:moveTo>
                    <a:pt x="1205" y="522"/>
                  </a:moveTo>
                  <a:lnTo>
                    <a:pt x="602" y="522"/>
                  </a:lnTo>
                  <a:lnTo>
                    <a:pt x="301" y="0"/>
                  </a:lnTo>
                  <a:lnTo>
                    <a:pt x="0" y="522"/>
                  </a:lnTo>
                  <a:lnTo>
                    <a:pt x="301" y="1044"/>
                  </a:lnTo>
                  <a:lnTo>
                    <a:pt x="903" y="1044"/>
                  </a:lnTo>
                  <a:lnTo>
                    <a:pt x="1205" y="522"/>
                  </a:lnTo>
                  <a:lnTo>
                    <a:pt x="1205" y="52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0" name="Google Shape;3810;p230"/>
            <p:cNvSpPr/>
            <p:nvPr/>
          </p:nvSpPr>
          <p:spPr>
            <a:xfrm>
              <a:off x="3595949" y="3429000"/>
              <a:ext cx="2500050" cy="2887226"/>
            </a:xfrm>
            <a:custGeom>
              <a:rect b="b" l="l" r="r" t="t"/>
              <a:pathLst>
                <a:path extrusionOk="0" h="1044" w="904">
                  <a:moveTo>
                    <a:pt x="904" y="1044"/>
                  </a:moveTo>
                  <a:lnTo>
                    <a:pt x="603" y="522"/>
                  </a:lnTo>
                  <a:lnTo>
                    <a:pt x="904" y="0"/>
                  </a:lnTo>
                  <a:lnTo>
                    <a:pt x="301" y="0"/>
                  </a:lnTo>
                  <a:lnTo>
                    <a:pt x="0" y="522"/>
                  </a:lnTo>
                  <a:lnTo>
                    <a:pt x="301" y="1044"/>
                  </a:lnTo>
                  <a:lnTo>
                    <a:pt x="904" y="1044"/>
                  </a:lnTo>
                  <a:lnTo>
                    <a:pt x="904" y="1044"/>
                  </a:lnTo>
                  <a:lnTo>
                    <a:pt x="904" y="1044"/>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1" name="Google Shape;3811;p230"/>
            <p:cNvSpPr/>
            <p:nvPr/>
          </p:nvSpPr>
          <p:spPr>
            <a:xfrm>
              <a:off x="2763520" y="1985387"/>
              <a:ext cx="3332479" cy="2887226"/>
            </a:xfrm>
            <a:custGeom>
              <a:rect b="b" l="l" r="r" t="t"/>
              <a:pathLst>
                <a:path extrusionOk="0" h="1044" w="1205">
                  <a:moveTo>
                    <a:pt x="1205" y="522"/>
                  </a:moveTo>
                  <a:lnTo>
                    <a:pt x="904" y="0"/>
                  </a:lnTo>
                  <a:lnTo>
                    <a:pt x="301" y="0"/>
                  </a:lnTo>
                  <a:lnTo>
                    <a:pt x="0" y="522"/>
                  </a:lnTo>
                  <a:lnTo>
                    <a:pt x="301" y="1044"/>
                  </a:lnTo>
                  <a:lnTo>
                    <a:pt x="301" y="1044"/>
                  </a:lnTo>
                  <a:lnTo>
                    <a:pt x="301" y="1044"/>
                  </a:lnTo>
                  <a:lnTo>
                    <a:pt x="602" y="522"/>
                  </a:lnTo>
                  <a:lnTo>
                    <a:pt x="1205" y="522"/>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2" name="Google Shape;3812;p230"/>
            <p:cNvSpPr/>
            <p:nvPr/>
          </p:nvSpPr>
          <p:spPr>
            <a:xfrm>
              <a:off x="3595949" y="541773"/>
              <a:ext cx="3332479" cy="2887226"/>
            </a:xfrm>
            <a:custGeom>
              <a:rect b="b" l="l" r="r" t="t"/>
              <a:pathLst>
                <a:path extrusionOk="0" h="1044" w="1205">
                  <a:moveTo>
                    <a:pt x="904" y="0"/>
                  </a:moveTo>
                  <a:lnTo>
                    <a:pt x="301" y="0"/>
                  </a:lnTo>
                  <a:lnTo>
                    <a:pt x="0" y="522"/>
                  </a:lnTo>
                  <a:lnTo>
                    <a:pt x="0" y="522"/>
                  </a:lnTo>
                  <a:lnTo>
                    <a:pt x="0" y="522"/>
                  </a:lnTo>
                  <a:lnTo>
                    <a:pt x="603" y="522"/>
                  </a:lnTo>
                  <a:lnTo>
                    <a:pt x="904" y="1044"/>
                  </a:lnTo>
                  <a:lnTo>
                    <a:pt x="1205" y="522"/>
                  </a:lnTo>
                  <a:lnTo>
                    <a:pt x="904"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3" name="Google Shape;3813;p230"/>
            <p:cNvSpPr/>
            <p:nvPr/>
          </p:nvSpPr>
          <p:spPr>
            <a:xfrm>
              <a:off x="5263571" y="1985387"/>
              <a:ext cx="832429" cy="1443614"/>
            </a:xfrm>
            <a:custGeom>
              <a:rect b="b" l="l" r="r" t="t"/>
              <a:pathLst>
                <a:path extrusionOk="0" h="522" w="301">
                  <a:moveTo>
                    <a:pt x="0" y="0"/>
                  </a:moveTo>
                  <a:lnTo>
                    <a:pt x="0" y="0"/>
                  </a:lnTo>
                  <a:lnTo>
                    <a:pt x="301" y="522"/>
                  </a:lnTo>
                  <a:lnTo>
                    <a:pt x="0" y="0"/>
                  </a:lnTo>
                  <a:close/>
                </a:path>
              </a:pathLst>
            </a:custGeom>
            <a:solidFill>
              <a:srgbClr val="F79130"/>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4" name="Google Shape;3814;p230"/>
            <p:cNvSpPr/>
            <p:nvPr/>
          </p:nvSpPr>
          <p:spPr>
            <a:xfrm>
              <a:off x="5263571" y="1985387"/>
              <a:ext cx="832429" cy="1443614"/>
            </a:xfrm>
            <a:custGeom>
              <a:rect b="b" l="l" r="r" t="t"/>
              <a:pathLst>
                <a:path extrusionOk="0" h="522" w="301">
                  <a:moveTo>
                    <a:pt x="0" y="0"/>
                  </a:moveTo>
                  <a:lnTo>
                    <a:pt x="0" y="0"/>
                  </a:lnTo>
                  <a:lnTo>
                    <a:pt x="301" y="522"/>
                  </a:lnTo>
                  <a:lnTo>
                    <a:pt x="0"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5" name="Google Shape;3815;p230"/>
            <p:cNvSpPr/>
            <p:nvPr/>
          </p:nvSpPr>
          <p:spPr>
            <a:xfrm>
              <a:off x="6096000" y="1985387"/>
              <a:ext cx="2549830" cy="1521048"/>
            </a:xfrm>
            <a:custGeom>
              <a:rect b="b" l="l" r="r" t="t"/>
              <a:pathLst>
                <a:path extrusionOk="0" h="550" w="922">
                  <a:moveTo>
                    <a:pt x="922" y="31"/>
                  </a:moveTo>
                  <a:lnTo>
                    <a:pt x="622" y="550"/>
                  </a:lnTo>
                  <a:lnTo>
                    <a:pt x="602" y="522"/>
                  </a:lnTo>
                  <a:lnTo>
                    <a:pt x="0" y="522"/>
                  </a:lnTo>
                  <a:lnTo>
                    <a:pt x="16" y="550"/>
                  </a:lnTo>
                  <a:lnTo>
                    <a:pt x="622" y="550"/>
                  </a:lnTo>
                  <a:lnTo>
                    <a:pt x="922" y="31"/>
                  </a:lnTo>
                  <a:close/>
                  <a:moveTo>
                    <a:pt x="904" y="0"/>
                  </a:moveTo>
                  <a:lnTo>
                    <a:pt x="904" y="0"/>
                  </a:lnTo>
                  <a:lnTo>
                    <a:pt x="904" y="0"/>
                  </a:lnTo>
                  <a:lnTo>
                    <a:pt x="922" y="31"/>
                  </a:lnTo>
                  <a:lnTo>
                    <a:pt x="904"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6" name="Google Shape;3816;p230"/>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7" name="Google Shape;3817;p230"/>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8" name="Google Shape;3818;p230"/>
            <p:cNvSpPr/>
            <p:nvPr/>
          </p:nvSpPr>
          <p:spPr>
            <a:xfrm>
              <a:off x="3595949" y="1899655"/>
              <a:ext cx="2544299" cy="1529346"/>
            </a:xfrm>
            <a:custGeom>
              <a:rect b="b" l="l" r="r" t="t"/>
              <a:pathLst>
                <a:path extrusionOk="0" h="553" w="920">
                  <a:moveTo>
                    <a:pt x="14" y="7"/>
                  </a:moveTo>
                  <a:lnTo>
                    <a:pt x="0" y="31"/>
                  </a:lnTo>
                  <a:lnTo>
                    <a:pt x="0" y="31"/>
                  </a:lnTo>
                  <a:lnTo>
                    <a:pt x="0" y="31"/>
                  </a:lnTo>
                  <a:lnTo>
                    <a:pt x="14" y="7"/>
                  </a:lnTo>
                  <a:close/>
                  <a:moveTo>
                    <a:pt x="617" y="0"/>
                  </a:moveTo>
                  <a:lnTo>
                    <a:pt x="603" y="31"/>
                  </a:lnTo>
                  <a:lnTo>
                    <a:pt x="603" y="31"/>
                  </a:lnTo>
                  <a:lnTo>
                    <a:pt x="904" y="553"/>
                  </a:lnTo>
                  <a:lnTo>
                    <a:pt x="920" y="525"/>
                  </a:lnTo>
                  <a:lnTo>
                    <a:pt x="617" y="0"/>
                  </a:lnTo>
                  <a:close/>
                  <a:moveTo>
                    <a:pt x="617" y="0"/>
                  </a:moveTo>
                  <a:lnTo>
                    <a:pt x="18" y="0"/>
                  </a:lnTo>
                  <a:lnTo>
                    <a:pt x="617" y="0"/>
                  </a:lnTo>
                  <a:lnTo>
                    <a:pt x="6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19" name="Google Shape;3819;p230"/>
            <p:cNvSpPr/>
            <p:nvPr/>
          </p:nvSpPr>
          <p:spPr>
            <a:xfrm>
              <a:off x="3595949" y="1899655"/>
              <a:ext cx="2544299" cy="1529346"/>
            </a:xfrm>
            <a:custGeom>
              <a:rect b="b" l="l" r="r" t="t"/>
              <a:pathLst>
                <a:path extrusionOk="0" h="553" w="920">
                  <a:moveTo>
                    <a:pt x="14" y="7"/>
                  </a:moveTo>
                  <a:lnTo>
                    <a:pt x="0" y="31"/>
                  </a:lnTo>
                  <a:lnTo>
                    <a:pt x="0" y="31"/>
                  </a:lnTo>
                  <a:lnTo>
                    <a:pt x="0" y="31"/>
                  </a:lnTo>
                  <a:lnTo>
                    <a:pt x="14" y="7"/>
                  </a:lnTo>
                  <a:moveTo>
                    <a:pt x="617" y="0"/>
                  </a:moveTo>
                  <a:lnTo>
                    <a:pt x="603" y="31"/>
                  </a:lnTo>
                  <a:lnTo>
                    <a:pt x="603" y="31"/>
                  </a:lnTo>
                  <a:lnTo>
                    <a:pt x="904" y="553"/>
                  </a:lnTo>
                  <a:lnTo>
                    <a:pt x="920" y="525"/>
                  </a:lnTo>
                  <a:lnTo>
                    <a:pt x="617" y="0"/>
                  </a:lnTo>
                  <a:moveTo>
                    <a:pt x="617" y="0"/>
                  </a:moveTo>
                  <a:lnTo>
                    <a:pt x="18" y="0"/>
                  </a:lnTo>
                  <a:lnTo>
                    <a:pt x="617" y="0"/>
                  </a:lnTo>
                  <a:lnTo>
                    <a:pt x="617"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0" name="Google Shape;3820;p230"/>
            <p:cNvSpPr/>
            <p:nvPr/>
          </p:nvSpPr>
          <p:spPr>
            <a:xfrm>
              <a:off x="6096000" y="3351565"/>
              <a:ext cx="44248" cy="77435"/>
            </a:xfrm>
            <a:custGeom>
              <a:rect b="b" l="l" r="r" t="t"/>
              <a:pathLst>
                <a:path extrusionOk="0" h="28" w="16">
                  <a:moveTo>
                    <a:pt x="16" y="0"/>
                  </a:moveTo>
                  <a:lnTo>
                    <a:pt x="0" y="28"/>
                  </a:lnTo>
                  <a:lnTo>
                    <a:pt x="16" y="0"/>
                  </a:lnTo>
                  <a:close/>
                </a:path>
              </a:pathLst>
            </a:custGeom>
            <a:solidFill>
              <a:srgbClr val="382A20"/>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1" name="Google Shape;3821;p230"/>
            <p:cNvSpPr/>
            <p:nvPr/>
          </p:nvSpPr>
          <p:spPr>
            <a:xfrm>
              <a:off x="6096000" y="3351565"/>
              <a:ext cx="44248" cy="77435"/>
            </a:xfrm>
            <a:custGeom>
              <a:rect b="b" l="l" r="r" t="t"/>
              <a:pathLst>
                <a:path extrusionOk="0" h="28" w="16">
                  <a:moveTo>
                    <a:pt x="16" y="0"/>
                  </a:moveTo>
                  <a:lnTo>
                    <a:pt x="0" y="28"/>
                  </a:lnTo>
                  <a:lnTo>
                    <a:pt x="16"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2" name="Google Shape;3822;p230"/>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3" name="Google Shape;3823;p230"/>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4" name="Google Shape;3824;p230"/>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5" name="Google Shape;3825;p230"/>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path>
              </a:pathLst>
            </a:cu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6" name="Google Shape;3826;p230"/>
            <p:cNvSpPr/>
            <p:nvPr/>
          </p:nvSpPr>
          <p:spPr>
            <a:xfrm>
              <a:off x="6048985" y="3429000"/>
              <a:ext cx="2497285" cy="1529346"/>
            </a:xfrm>
            <a:custGeom>
              <a:rect b="b" l="l" r="r" t="t"/>
              <a:pathLst>
                <a:path extrusionOk="0" h="553" w="903">
                  <a:moveTo>
                    <a:pt x="17" y="0"/>
                  </a:moveTo>
                  <a:lnTo>
                    <a:pt x="0" y="28"/>
                  </a:lnTo>
                  <a:lnTo>
                    <a:pt x="303" y="553"/>
                  </a:lnTo>
                  <a:lnTo>
                    <a:pt x="903" y="553"/>
                  </a:lnTo>
                  <a:lnTo>
                    <a:pt x="303" y="553"/>
                  </a:lnTo>
                  <a:lnTo>
                    <a:pt x="318" y="522"/>
                  </a:lnTo>
                  <a:lnTo>
                    <a:pt x="318" y="522"/>
                  </a:lnTo>
                  <a:lnTo>
                    <a:pt x="318" y="522"/>
                  </a:lnTo>
                  <a:lnTo>
                    <a:pt x="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7" name="Google Shape;3827;p230"/>
            <p:cNvSpPr/>
            <p:nvPr/>
          </p:nvSpPr>
          <p:spPr>
            <a:xfrm>
              <a:off x="7760856" y="1985387"/>
              <a:ext cx="884974" cy="1521048"/>
            </a:xfrm>
            <a:custGeom>
              <a:rect b="b" l="l" r="r" t="t"/>
              <a:pathLst>
                <a:path extrusionOk="0" h="550" w="320">
                  <a:moveTo>
                    <a:pt x="302" y="0"/>
                  </a:moveTo>
                  <a:lnTo>
                    <a:pt x="302" y="0"/>
                  </a:lnTo>
                  <a:lnTo>
                    <a:pt x="0" y="522"/>
                  </a:lnTo>
                  <a:lnTo>
                    <a:pt x="20" y="550"/>
                  </a:lnTo>
                  <a:lnTo>
                    <a:pt x="320" y="31"/>
                  </a:lnTo>
                  <a:lnTo>
                    <a:pt x="302"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8" name="Google Shape;3828;p230"/>
            <p:cNvSpPr/>
            <p:nvPr/>
          </p:nvSpPr>
          <p:spPr>
            <a:xfrm>
              <a:off x="6886945" y="4872614"/>
              <a:ext cx="1709105" cy="85732"/>
            </a:xfrm>
            <a:custGeom>
              <a:rect b="b" l="l" r="r" t="t"/>
              <a:pathLst>
                <a:path extrusionOk="0" h="31" w="618">
                  <a:moveTo>
                    <a:pt x="15" y="0"/>
                  </a:moveTo>
                  <a:lnTo>
                    <a:pt x="15" y="0"/>
                  </a:lnTo>
                  <a:lnTo>
                    <a:pt x="0" y="31"/>
                  </a:lnTo>
                  <a:lnTo>
                    <a:pt x="600" y="31"/>
                  </a:lnTo>
                  <a:lnTo>
                    <a:pt x="618" y="0"/>
                  </a:lnTo>
                  <a:lnTo>
                    <a:pt x="1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29" name="Google Shape;3829;p230"/>
            <p:cNvSpPr/>
            <p:nvPr/>
          </p:nvSpPr>
          <p:spPr>
            <a:xfrm>
              <a:off x="5164175" y="4872613"/>
              <a:ext cx="929222" cy="1443614"/>
            </a:xfrm>
            <a:custGeom>
              <a:rect b="b" l="l" r="r" t="t"/>
              <a:pathLst>
                <a:path extrusionOk="0" h="522" w="336">
                  <a:moveTo>
                    <a:pt x="35" y="0"/>
                  </a:moveTo>
                  <a:lnTo>
                    <a:pt x="0" y="3"/>
                  </a:lnTo>
                  <a:lnTo>
                    <a:pt x="300" y="522"/>
                  </a:lnTo>
                  <a:lnTo>
                    <a:pt x="336" y="522"/>
                  </a:lnTo>
                  <a:lnTo>
                    <a:pt x="3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30" name="Google Shape;3830;p230"/>
            <p:cNvSpPr/>
            <p:nvPr/>
          </p:nvSpPr>
          <p:spPr>
            <a:xfrm>
              <a:off x="3546170" y="3351565"/>
              <a:ext cx="882209" cy="1521048"/>
            </a:xfrm>
            <a:custGeom>
              <a:rect b="b" l="l" r="r" t="t"/>
              <a:pathLst>
                <a:path extrusionOk="0" h="550" w="319">
                  <a:moveTo>
                    <a:pt x="300" y="0"/>
                  </a:moveTo>
                  <a:lnTo>
                    <a:pt x="0" y="519"/>
                  </a:lnTo>
                  <a:lnTo>
                    <a:pt x="3" y="524"/>
                  </a:lnTo>
                  <a:lnTo>
                    <a:pt x="18" y="550"/>
                  </a:lnTo>
                  <a:lnTo>
                    <a:pt x="18" y="550"/>
                  </a:lnTo>
                  <a:lnTo>
                    <a:pt x="128" y="359"/>
                  </a:lnTo>
                  <a:lnTo>
                    <a:pt x="319" y="28"/>
                  </a:lnTo>
                  <a:lnTo>
                    <a:pt x="300"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31" name="Google Shape;3831;p230"/>
            <p:cNvSpPr/>
            <p:nvPr/>
          </p:nvSpPr>
          <p:spPr>
            <a:xfrm>
              <a:off x="3595949" y="1899655"/>
              <a:ext cx="1706340" cy="85732"/>
            </a:xfrm>
            <a:custGeom>
              <a:rect b="b" l="l" r="r" t="t"/>
              <a:pathLst>
                <a:path extrusionOk="0" h="31" w="617">
                  <a:moveTo>
                    <a:pt x="617" y="0"/>
                  </a:moveTo>
                  <a:lnTo>
                    <a:pt x="18" y="0"/>
                  </a:lnTo>
                  <a:lnTo>
                    <a:pt x="14" y="7"/>
                  </a:lnTo>
                  <a:lnTo>
                    <a:pt x="0" y="31"/>
                  </a:lnTo>
                  <a:lnTo>
                    <a:pt x="603" y="31"/>
                  </a:lnTo>
                  <a:lnTo>
                    <a:pt x="617" y="0"/>
                  </a:lnTo>
                  <a:lnTo>
                    <a:pt x="617"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32" name="Google Shape;3832;p230"/>
            <p:cNvSpPr/>
            <p:nvPr/>
          </p:nvSpPr>
          <p:spPr>
            <a:xfrm>
              <a:off x="6096000" y="541773"/>
              <a:ext cx="926458" cy="1443614"/>
            </a:xfrm>
            <a:custGeom>
              <a:rect b="b" l="l" r="r" t="t"/>
              <a:pathLst>
                <a:path extrusionOk="0" h="522" w="335">
                  <a:moveTo>
                    <a:pt x="24" y="0"/>
                  </a:moveTo>
                  <a:lnTo>
                    <a:pt x="0" y="0"/>
                  </a:lnTo>
                  <a:lnTo>
                    <a:pt x="301" y="522"/>
                  </a:lnTo>
                  <a:lnTo>
                    <a:pt x="335" y="519"/>
                  </a:lnTo>
                  <a:lnTo>
                    <a:pt x="335" y="519"/>
                  </a:lnTo>
                  <a:lnTo>
                    <a:pt x="36" y="0"/>
                  </a:lnTo>
                  <a:lnTo>
                    <a:pt x="24"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3833" name="Google Shape;3833;p230"/>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34" name="Google Shape;3834;p230"/>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
        <p:nvSpPr>
          <p:cNvPr id="3835" name="Google Shape;3835;p230"/>
          <p:cNvSpPr txBox="1"/>
          <p:nvPr>
            <p:ph idx="5" type="body"/>
          </p:nvPr>
        </p:nvSpPr>
        <p:spPr>
          <a:xfrm>
            <a:off x="8630399"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6" name="Google Shape;3836;p230"/>
          <p:cNvSpPr txBox="1"/>
          <p:nvPr>
            <p:ph idx="6" type="body"/>
          </p:nvPr>
        </p:nvSpPr>
        <p:spPr>
          <a:xfrm>
            <a:off x="480943"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p:cSld name="Infographic 4 points">
    <p:spTree>
      <p:nvGrpSpPr>
        <p:cNvPr id="3837" name="Shape 3837"/>
        <p:cNvGrpSpPr/>
        <p:nvPr/>
      </p:nvGrpSpPr>
      <p:grpSpPr>
        <a:xfrm>
          <a:off x="0" y="0"/>
          <a:ext cx="0" cy="0"/>
          <a:chOff x="0" y="0"/>
          <a:chExt cx="0" cy="0"/>
        </a:xfrm>
      </p:grpSpPr>
      <p:sp>
        <p:nvSpPr>
          <p:cNvPr id="3838" name="Google Shape;3838;p23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839" name="Google Shape;3839;p23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840" name="Google Shape;3840;p23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41" name="Google Shape;3841;p231"/>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842" name="Google Shape;3842;p231"/>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3" name="Google Shape;3843;p231"/>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4" name="Google Shape;3844;p231"/>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5" name="Google Shape;3845;p231"/>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846" name="Google Shape;3846;p231"/>
          <p:cNvGrpSpPr/>
          <p:nvPr/>
        </p:nvGrpSpPr>
        <p:grpSpPr>
          <a:xfrm>
            <a:off x="3977207" y="1635960"/>
            <a:ext cx="4237000" cy="4237019"/>
            <a:chOff x="3060080" y="392992"/>
            <a:chExt cx="6071941" cy="6071967"/>
          </a:xfrm>
        </p:grpSpPr>
        <p:sp>
          <p:nvSpPr>
            <p:cNvPr id="3847" name="Google Shape;3847;p231"/>
            <p:cNvSpPr/>
            <p:nvPr/>
          </p:nvSpPr>
          <p:spPr>
            <a:xfrm>
              <a:off x="4591572" y="392992"/>
              <a:ext cx="3284914" cy="3413238"/>
            </a:xfrm>
            <a:custGeom>
              <a:rect b="b" l="l" r="r" t="t"/>
              <a:pathLst>
                <a:path extrusionOk="0" h="3413238" w="3284914">
                  <a:moveTo>
                    <a:pt x="1505216" y="0"/>
                  </a:moveTo>
                  <a:cubicBezTo>
                    <a:pt x="1661510" y="-7"/>
                    <a:pt x="1817802" y="59612"/>
                    <a:pt x="1937050" y="178860"/>
                  </a:cubicBezTo>
                  <a:cubicBezTo>
                    <a:pt x="1937050" y="178860"/>
                    <a:pt x="1937050" y="178860"/>
                    <a:pt x="3164102" y="1405912"/>
                  </a:cubicBezTo>
                  <a:lnTo>
                    <a:pt x="3284914" y="1526724"/>
                  </a:lnTo>
                  <a:cubicBezTo>
                    <a:pt x="3281301" y="1526724"/>
                    <a:pt x="3275880" y="1524918"/>
                    <a:pt x="3272266" y="1524918"/>
                  </a:cubicBezTo>
                  <a:cubicBezTo>
                    <a:pt x="3261425" y="1521305"/>
                    <a:pt x="3252391" y="1519498"/>
                    <a:pt x="3241550" y="1519499"/>
                  </a:cubicBezTo>
                  <a:cubicBezTo>
                    <a:pt x="3237936" y="1519499"/>
                    <a:pt x="3232515" y="1517692"/>
                    <a:pt x="3227095" y="1515886"/>
                  </a:cubicBezTo>
                  <a:cubicBezTo>
                    <a:pt x="3218061" y="1514079"/>
                    <a:pt x="3209026" y="1512273"/>
                    <a:pt x="3199992" y="1510466"/>
                  </a:cubicBezTo>
                  <a:cubicBezTo>
                    <a:pt x="3194571" y="1512274"/>
                    <a:pt x="3189151" y="1510467"/>
                    <a:pt x="3183730" y="1508660"/>
                  </a:cubicBezTo>
                  <a:cubicBezTo>
                    <a:pt x="3176503" y="1508661"/>
                    <a:pt x="3167468" y="1506854"/>
                    <a:pt x="3158434" y="1505048"/>
                  </a:cubicBezTo>
                  <a:cubicBezTo>
                    <a:pt x="3151207" y="1505048"/>
                    <a:pt x="3147593" y="1505048"/>
                    <a:pt x="3142172" y="1503242"/>
                  </a:cubicBezTo>
                  <a:cubicBezTo>
                    <a:pt x="3133138" y="1501435"/>
                    <a:pt x="3124104" y="1499629"/>
                    <a:pt x="3113262" y="1499629"/>
                  </a:cubicBezTo>
                  <a:cubicBezTo>
                    <a:pt x="3109649" y="1499630"/>
                    <a:pt x="3104228" y="1497823"/>
                    <a:pt x="3097001" y="1497823"/>
                  </a:cubicBezTo>
                  <a:cubicBezTo>
                    <a:pt x="3089773" y="1497824"/>
                    <a:pt x="3080739" y="1496017"/>
                    <a:pt x="3071705" y="1494211"/>
                  </a:cubicBezTo>
                  <a:cubicBezTo>
                    <a:pt x="3068091" y="1494211"/>
                    <a:pt x="3060863" y="1494211"/>
                    <a:pt x="3055443" y="1492405"/>
                  </a:cubicBezTo>
                  <a:cubicBezTo>
                    <a:pt x="3048215" y="1492405"/>
                    <a:pt x="3039181" y="1490599"/>
                    <a:pt x="3028340" y="1490599"/>
                  </a:cubicBezTo>
                  <a:cubicBezTo>
                    <a:pt x="3024726" y="1490599"/>
                    <a:pt x="3019305" y="1488793"/>
                    <a:pt x="3012078" y="1488793"/>
                  </a:cubicBezTo>
                  <a:cubicBezTo>
                    <a:pt x="3004850" y="1488793"/>
                    <a:pt x="2995816" y="1486987"/>
                    <a:pt x="2986782" y="1485181"/>
                  </a:cubicBezTo>
                  <a:cubicBezTo>
                    <a:pt x="2981361" y="1486988"/>
                    <a:pt x="2975941" y="1485181"/>
                    <a:pt x="2972327" y="1485181"/>
                  </a:cubicBezTo>
                  <a:cubicBezTo>
                    <a:pt x="2961486" y="1485182"/>
                    <a:pt x="2952451" y="1483375"/>
                    <a:pt x="2945224" y="1483376"/>
                  </a:cubicBezTo>
                  <a:cubicBezTo>
                    <a:pt x="2937996" y="1483376"/>
                    <a:pt x="2934382" y="1483376"/>
                    <a:pt x="2927155" y="1483377"/>
                  </a:cubicBezTo>
                  <a:cubicBezTo>
                    <a:pt x="2918121" y="1481570"/>
                    <a:pt x="2910893" y="1481571"/>
                    <a:pt x="2901859" y="1479764"/>
                  </a:cubicBezTo>
                  <a:cubicBezTo>
                    <a:pt x="2896438" y="1481571"/>
                    <a:pt x="2891018" y="1479765"/>
                    <a:pt x="2885597" y="1481572"/>
                  </a:cubicBezTo>
                  <a:cubicBezTo>
                    <a:pt x="2876562" y="1479765"/>
                    <a:pt x="2867528" y="1477959"/>
                    <a:pt x="2858494" y="1479766"/>
                  </a:cubicBezTo>
                  <a:cubicBezTo>
                    <a:pt x="2853073" y="1477960"/>
                    <a:pt x="2847652" y="1479767"/>
                    <a:pt x="2842232" y="1477960"/>
                  </a:cubicBezTo>
                  <a:cubicBezTo>
                    <a:pt x="2835004" y="1477960"/>
                    <a:pt x="2824163" y="1477961"/>
                    <a:pt x="2816936" y="1477961"/>
                  </a:cubicBezTo>
                  <a:cubicBezTo>
                    <a:pt x="2809708" y="1477962"/>
                    <a:pt x="2806094" y="1477962"/>
                    <a:pt x="2798867" y="1477962"/>
                  </a:cubicBezTo>
                  <a:cubicBezTo>
                    <a:pt x="2791639" y="1477963"/>
                    <a:pt x="2782605" y="1476156"/>
                    <a:pt x="2773571" y="1477964"/>
                  </a:cubicBezTo>
                  <a:cubicBezTo>
                    <a:pt x="2768150" y="1476157"/>
                    <a:pt x="2762729" y="1477964"/>
                    <a:pt x="2757309" y="1476157"/>
                  </a:cubicBezTo>
                  <a:cubicBezTo>
                    <a:pt x="2748274" y="1477965"/>
                    <a:pt x="2739240" y="1476158"/>
                    <a:pt x="2730206" y="1477966"/>
                  </a:cubicBezTo>
                  <a:cubicBezTo>
                    <a:pt x="2726592" y="1477966"/>
                    <a:pt x="2719364" y="1477966"/>
                    <a:pt x="2715751" y="1477966"/>
                  </a:cubicBezTo>
                  <a:cubicBezTo>
                    <a:pt x="2704909" y="1477967"/>
                    <a:pt x="2697682" y="1477967"/>
                    <a:pt x="2686841" y="1477968"/>
                  </a:cubicBezTo>
                  <a:cubicBezTo>
                    <a:pt x="2683227" y="1477968"/>
                    <a:pt x="2677806" y="1479775"/>
                    <a:pt x="2672386" y="1477968"/>
                  </a:cubicBezTo>
                  <a:cubicBezTo>
                    <a:pt x="2663351" y="1479776"/>
                    <a:pt x="2654317" y="1477969"/>
                    <a:pt x="2645282" y="1479777"/>
                  </a:cubicBezTo>
                  <a:cubicBezTo>
                    <a:pt x="2641669" y="1479777"/>
                    <a:pt x="2634441" y="1479777"/>
                    <a:pt x="2630827" y="1479777"/>
                  </a:cubicBezTo>
                  <a:cubicBezTo>
                    <a:pt x="2621793" y="1481585"/>
                    <a:pt x="2610952" y="1481585"/>
                    <a:pt x="2603724" y="1481586"/>
                  </a:cubicBezTo>
                  <a:cubicBezTo>
                    <a:pt x="2598303" y="1483393"/>
                    <a:pt x="2592883" y="1481586"/>
                    <a:pt x="2587462" y="1483393"/>
                  </a:cubicBezTo>
                  <a:cubicBezTo>
                    <a:pt x="2580235" y="1483394"/>
                    <a:pt x="2569393" y="1483394"/>
                    <a:pt x="2560359" y="1485201"/>
                  </a:cubicBezTo>
                  <a:cubicBezTo>
                    <a:pt x="2556745" y="1485202"/>
                    <a:pt x="2549518" y="1485202"/>
                    <a:pt x="2545904" y="1485202"/>
                  </a:cubicBezTo>
                  <a:cubicBezTo>
                    <a:pt x="2536869" y="1487010"/>
                    <a:pt x="2526028" y="1487010"/>
                    <a:pt x="2516994" y="1488817"/>
                  </a:cubicBezTo>
                  <a:cubicBezTo>
                    <a:pt x="2513380" y="1488818"/>
                    <a:pt x="2509766" y="1488818"/>
                    <a:pt x="2504345" y="1490625"/>
                  </a:cubicBezTo>
                  <a:cubicBezTo>
                    <a:pt x="2493504" y="1490625"/>
                    <a:pt x="2486277" y="1490626"/>
                    <a:pt x="2475435" y="1490626"/>
                  </a:cubicBezTo>
                  <a:cubicBezTo>
                    <a:pt x="2470015" y="1492433"/>
                    <a:pt x="2466401" y="1492434"/>
                    <a:pt x="2462787" y="1492434"/>
                  </a:cubicBezTo>
                  <a:cubicBezTo>
                    <a:pt x="2453753" y="1494241"/>
                    <a:pt x="2442911" y="1494242"/>
                    <a:pt x="2433877" y="1496049"/>
                  </a:cubicBezTo>
                  <a:cubicBezTo>
                    <a:pt x="2428456" y="1497856"/>
                    <a:pt x="2424842" y="1497856"/>
                    <a:pt x="2421229" y="1497856"/>
                  </a:cubicBezTo>
                  <a:cubicBezTo>
                    <a:pt x="2410387" y="1497857"/>
                    <a:pt x="2399546" y="1501471"/>
                    <a:pt x="2388705" y="1501472"/>
                  </a:cubicBezTo>
                  <a:cubicBezTo>
                    <a:pt x="2386898" y="1503279"/>
                    <a:pt x="2383284" y="1503279"/>
                    <a:pt x="2379670" y="1503279"/>
                  </a:cubicBezTo>
                  <a:cubicBezTo>
                    <a:pt x="2367022" y="1505087"/>
                    <a:pt x="2357988" y="1506894"/>
                    <a:pt x="2347146" y="1506894"/>
                  </a:cubicBezTo>
                  <a:cubicBezTo>
                    <a:pt x="2345339" y="1508701"/>
                    <a:pt x="2341726" y="1508702"/>
                    <a:pt x="2336305" y="1510509"/>
                  </a:cubicBezTo>
                  <a:cubicBezTo>
                    <a:pt x="2325464" y="1510509"/>
                    <a:pt x="2316429" y="1512317"/>
                    <a:pt x="2303781" y="1514124"/>
                  </a:cubicBezTo>
                  <a:cubicBezTo>
                    <a:pt x="2301974" y="1515931"/>
                    <a:pt x="2298360" y="1515931"/>
                    <a:pt x="2294746" y="1515931"/>
                  </a:cubicBezTo>
                  <a:cubicBezTo>
                    <a:pt x="2283905" y="1519546"/>
                    <a:pt x="2273064" y="1519546"/>
                    <a:pt x="2262222" y="1523160"/>
                  </a:cubicBezTo>
                  <a:cubicBezTo>
                    <a:pt x="2258609" y="1523161"/>
                    <a:pt x="2254995" y="1523161"/>
                    <a:pt x="2254995" y="1523161"/>
                  </a:cubicBezTo>
                  <a:cubicBezTo>
                    <a:pt x="2242347" y="1524968"/>
                    <a:pt x="2229698" y="1526776"/>
                    <a:pt x="2218857" y="1530390"/>
                  </a:cubicBezTo>
                  <a:cubicBezTo>
                    <a:pt x="2215243" y="1530390"/>
                    <a:pt x="2215243" y="1530390"/>
                    <a:pt x="2211629" y="1530390"/>
                  </a:cubicBezTo>
                  <a:cubicBezTo>
                    <a:pt x="2200788" y="1534005"/>
                    <a:pt x="2188140" y="1535812"/>
                    <a:pt x="2173685" y="1539427"/>
                  </a:cubicBezTo>
                  <a:cubicBezTo>
                    <a:pt x="2173685" y="1539427"/>
                    <a:pt x="2173685" y="1539427"/>
                    <a:pt x="2170071" y="1539427"/>
                  </a:cubicBezTo>
                  <a:cubicBezTo>
                    <a:pt x="2074305" y="1559307"/>
                    <a:pt x="1978540" y="1586415"/>
                    <a:pt x="1882773" y="1617137"/>
                  </a:cubicBezTo>
                  <a:cubicBezTo>
                    <a:pt x="1870125" y="1622558"/>
                    <a:pt x="1855670" y="1626172"/>
                    <a:pt x="1843022" y="1631594"/>
                  </a:cubicBezTo>
                  <a:cubicBezTo>
                    <a:pt x="1843022" y="1631594"/>
                    <a:pt x="1841215" y="1633401"/>
                    <a:pt x="1839408" y="1631594"/>
                  </a:cubicBezTo>
                  <a:cubicBezTo>
                    <a:pt x="1826759" y="1637015"/>
                    <a:pt x="1815918" y="1640629"/>
                    <a:pt x="1805077" y="1644244"/>
                  </a:cubicBezTo>
                  <a:cubicBezTo>
                    <a:pt x="1803270" y="1646051"/>
                    <a:pt x="1799656" y="1646051"/>
                    <a:pt x="1797849" y="1647858"/>
                  </a:cubicBezTo>
                  <a:cubicBezTo>
                    <a:pt x="1787007" y="1651472"/>
                    <a:pt x="1776166" y="1655086"/>
                    <a:pt x="1765324" y="1658701"/>
                  </a:cubicBezTo>
                  <a:cubicBezTo>
                    <a:pt x="1761711" y="1662314"/>
                    <a:pt x="1758097" y="1662315"/>
                    <a:pt x="1756290" y="1664122"/>
                  </a:cubicBezTo>
                  <a:cubicBezTo>
                    <a:pt x="1745448" y="1667736"/>
                    <a:pt x="1734607" y="1671350"/>
                    <a:pt x="1727379" y="1674964"/>
                  </a:cubicBezTo>
                  <a:cubicBezTo>
                    <a:pt x="1721959" y="1676771"/>
                    <a:pt x="1718345" y="1676772"/>
                    <a:pt x="1714731" y="1680386"/>
                  </a:cubicBezTo>
                  <a:cubicBezTo>
                    <a:pt x="1705696" y="1682193"/>
                    <a:pt x="1696662" y="1687614"/>
                    <a:pt x="1685820" y="1691228"/>
                  </a:cubicBezTo>
                  <a:cubicBezTo>
                    <a:pt x="1684013" y="1693035"/>
                    <a:pt x="1678593" y="1694842"/>
                    <a:pt x="1674979" y="1694843"/>
                  </a:cubicBezTo>
                  <a:cubicBezTo>
                    <a:pt x="1665944" y="1700264"/>
                    <a:pt x="1656910" y="1702071"/>
                    <a:pt x="1647875" y="1707492"/>
                  </a:cubicBezTo>
                  <a:cubicBezTo>
                    <a:pt x="1644261" y="1707492"/>
                    <a:pt x="1640647" y="1711106"/>
                    <a:pt x="1635227" y="1712913"/>
                  </a:cubicBezTo>
                  <a:cubicBezTo>
                    <a:pt x="1627999" y="1716527"/>
                    <a:pt x="1617158" y="1720142"/>
                    <a:pt x="1609930" y="1723756"/>
                  </a:cubicBezTo>
                  <a:cubicBezTo>
                    <a:pt x="1604509" y="1725563"/>
                    <a:pt x="1600895" y="1729177"/>
                    <a:pt x="1597282" y="1729177"/>
                  </a:cubicBezTo>
                  <a:cubicBezTo>
                    <a:pt x="1588247" y="1734598"/>
                    <a:pt x="1581019" y="1738212"/>
                    <a:pt x="1570178" y="1741827"/>
                  </a:cubicBezTo>
                  <a:cubicBezTo>
                    <a:pt x="1568371" y="1743634"/>
                    <a:pt x="1562950" y="1745441"/>
                    <a:pt x="1557529" y="1747248"/>
                  </a:cubicBezTo>
                  <a:cubicBezTo>
                    <a:pt x="1550302" y="1750862"/>
                    <a:pt x="1541267" y="1756283"/>
                    <a:pt x="1534039" y="1759897"/>
                  </a:cubicBezTo>
                  <a:cubicBezTo>
                    <a:pt x="1528619" y="1761704"/>
                    <a:pt x="1525005" y="1765318"/>
                    <a:pt x="1519584" y="1767125"/>
                  </a:cubicBezTo>
                  <a:cubicBezTo>
                    <a:pt x="1512356" y="1770739"/>
                    <a:pt x="1505129" y="1774353"/>
                    <a:pt x="1496094" y="1779775"/>
                  </a:cubicBezTo>
                  <a:cubicBezTo>
                    <a:pt x="1490673" y="1781582"/>
                    <a:pt x="1485252" y="1783389"/>
                    <a:pt x="1481639" y="1787003"/>
                  </a:cubicBezTo>
                  <a:cubicBezTo>
                    <a:pt x="1474411" y="1790617"/>
                    <a:pt x="1467183" y="1794231"/>
                    <a:pt x="1456342" y="1797845"/>
                  </a:cubicBezTo>
                  <a:cubicBezTo>
                    <a:pt x="1452728" y="1801459"/>
                    <a:pt x="1447307" y="1803266"/>
                    <a:pt x="1443693" y="1806880"/>
                  </a:cubicBezTo>
                  <a:cubicBezTo>
                    <a:pt x="1436465" y="1810494"/>
                    <a:pt x="1429238" y="1814109"/>
                    <a:pt x="1422010" y="1817723"/>
                  </a:cubicBezTo>
                  <a:cubicBezTo>
                    <a:pt x="1416589" y="1819530"/>
                    <a:pt x="1411169" y="1821337"/>
                    <a:pt x="1405748" y="1826758"/>
                  </a:cubicBezTo>
                  <a:cubicBezTo>
                    <a:pt x="1398520" y="1830372"/>
                    <a:pt x="1391292" y="1833986"/>
                    <a:pt x="1384065" y="1837600"/>
                  </a:cubicBezTo>
                  <a:cubicBezTo>
                    <a:pt x="1380451" y="1841214"/>
                    <a:pt x="1375030" y="1843021"/>
                    <a:pt x="1367802" y="1846635"/>
                  </a:cubicBezTo>
                  <a:cubicBezTo>
                    <a:pt x="1362382" y="1852056"/>
                    <a:pt x="1355154" y="1855670"/>
                    <a:pt x="1347926" y="1859284"/>
                  </a:cubicBezTo>
                  <a:cubicBezTo>
                    <a:pt x="1342505" y="1861092"/>
                    <a:pt x="1338891" y="1864705"/>
                    <a:pt x="1331664" y="1868320"/>
                  </a:cubicBezTo>
                  <a:cubicBezTo>
                    <a:pt x="1324436" y="1871934"/>
                    <a:pt x="1317208" y="1875548"/>
                    <a:pt x="1311787" y="1880969"/>
                  </a:cubicBezTo>
                  <a:cubicBezTo>
                    <a:pt x="1306367" y="1882776"/>
                    <a:pt x="1300946" y="1888197"/>
                    <a:pt x="1295525" y="1890004"/>
                  </a:cubicBezTo>
                  <a:cubicBezTo>
                    <a:pt x="1288298" y="1893618"/>
                    <a:pt x="1282877" y="1899039"/>
                    <a:pt x="1275649" y="1902653"/>
                  </a:cubicBezTo>
                  <a:cubicBezTo>
                    <a:pt x="1268421" y="1906267"/>
                    <a:pt x="1264807" y="1909881"/>
                    <a:pt x="1259387" y="1911688"/>
                  </a:cubicBezTo>
                  <a:cubicBezTo>
                    <a:pt x="1253966" y="1917109"/>
                    <a:pt x="1246738" y="1920723"/>
                    <a:pt x="1237703" y="1926144"/>
                  </a:cubicBezTo>
                  <a:cubicBezTo>
                    <a:pt x="1234089" y="1929758"/>
                    <a:pt x="1228669" y="1931565"/>
                    <a:pt x="1225055" y="1935179"/>
                  </a:cubicBezTo>
                  <a:cubicBezTo>
                    <a:pt x="1216020" y="1940600"/>
                    <a:pt x="1208792" y="1944215"/>
                    <a:pt x="1203372" y="1949635"/>
                  </a:cubicBezTo>
                  <a:cubicBezTo>
                    <a:pt x="1197951" y="1951442"/>
                    <a:pt x="1194337" y="1955056"/>
                    <a:pt x="1187109" y="1958671"/>
                  </a:cubicBezTo>
                  <a:cubicBezTo>
                    <a:pt x="1181688" y="1964091"/>
                    <a:pt x="1174461" y="1967705"/>
                    <a:pt x="1169040" y="1973126"/>
                  </a:cubicBezTo>
                  <a:cubicBezTo>
                    <a:pt x="1161812" y="1976741"/>
                    <a:pt x="1158198" y="1980354"/>
                    <a:pt x="1152777" y="1982162"/>
                  </a:cubicBezTo>
                  <a:cubicBezTo>
                    <a:pt x="1147356" y="1987583"/>
                    <a:pt x="1138322" y="1993004"/>
                    <a:pt x="1132901" y="1998424"/>
                  </a:cubicBezTo>
                  <a:cubicBezTo>
                    <a:pt x="1127480" y="2000232"/>
                    <a:pt x="1123866" y="2003846"/>
                    <a:pt x="1118445" y="2009266"/>
                  </a:cubicBezTo>
                  <a:cubicBezTo>
                    <a:pt x="1111218" y="2012881"/>
                    <a:pt x="1105797" y="2018301"/>
                    <a:pt x="1098569" y="2021916"/>
                  </a:cubicBezTo>
                  <a:cubicBezTo>
                    <a:pt x="1093148" y="2027336"/>
                    <a:pt x="1087728" y="2029144"/>
                    <a:pt x="1084114" y="2032758"/>
                  </a:cubicBezTo>
                  <a:cubicBezTo>
                    <a:pt x="1078693" y="2038178"/>
                    <a:pt x="1069658" y="2043599"/>
                    <a:pt x="1064237" y="2049020"/>
                  </a:cubicBezTo>
                  <a:cubicBezTo>
                    <a:pt x="1058816" y="2050828"/>
                    <a:pt x="1055202" y="2054441"/>
                    <a:pt x="1049782" y="2059862"/>
                  </a:cubicBezTo>
                  <a:cubicBezTo>
                    <a:pt x="1042554" y="2063477"/>
                    <a:pt x="1037133" y="2068897"/>
                    <a:pt x="1031712" y="2074318"/>
                  </a:cubicBezTo>
                  <a:cubicBezTo>
                    <a:pt x="1024484" y="2077932"/>
                    <a:pt x="1020871" y="2081546"/>
                    <a:pt x="1015450" y="2086967"/>
                  </a:cubicBezTo>
                  <a:cubicBezTo>
                    <a:pt x="1008222" y="2090581"/>
                    <a:pt x="1002801" y="2096002"/>
                    <a:pt x="997380" y="2101423"/>
                  </a:cubicBezTo>
                  <a:cubicBezTo>
                    <a:pt x="991959" y="2103230"/>
                    <a:pt x="986539" y="2108651"/>
                    <a:pt x="982925" y="2112265"/>
                  </a:cubicBezTo>
                  <a:cubicBezTo>
                    <a:pt x="977504" y="2117686"/>
                    <a:pt x="968469" y="2123107"/>
                    <a:pt x="963048" y="2128528"/>
                  </a:cubicBezTo>
                  <a:cubicBezTo>
                    <a:pt x="959434" y="2132142"/>
                    <a:pt x="954013" y="2137563"/>
                    <a:pt x="948593" y="2139370"/>
                  </a:cubicBezTo>
                  <a:cubicBezTo>
                    <a:pt x="943172" y="2144791"/>
                    <a:pt x="935944" y="2152019"/>
                    <a:pt x="930523" y="2157440"/>
                  </a:cubicBezTo>
                  <a:cubicBezTo>
                    <a:pt x="926909" y="2161053"/>
                    <a:pt x="919681" y="2164668"/>
                    <a:pt x="916067" y="2168282"/>
                  </a:cubicBezTo>
                  <a:cubicBezTo>
                    <a:pt x="910647" y="2173702"/>
                    <a:pt x="903419" y="2180930"/>
                    <a:pt x="897998" y="2186351"/>
                  </a:cubicBezTo>
                  <a:cubicBezTo>
                    <a:pt x="892577" y="2188158"/>
                    <a:pt x="888963" y="2191772"/>
                    <a:pt x="883542" y="2197193"/>
                  </a:cubicBezTo>
                  <a:cubicBezTo>
                    <a:pt x="878121" y="2202614"/>
                    <a:pt x="870893" y="2209842"/>
                    <a:pt x="863666" y="2217070"/>
                  </a:cubicBezTo>
                  <a:cubicBezTo>
                    <a:pt x="860052" y="2220684"/>
                    <a:pt x="854631" y="2222491"/>
                    <a:pt x="851017" y="2226105"/>
                  </a:cubicBezTo>
                  <a:cubicBezTo>
                    <a:pt x="841982" y="2235140"/>
                    <a:pt x="831141" y="2245981"/>
                    <a:pt x="822106" y="2255016"/>
                  </a:cubicBezTo>
                  <a:cubicBezTo>
                    <a:pt x="814878" y="2262244"/>
                    <a:pt x="809457" y="2267665"/>
                    <a:pt x="802229" y="2271279"/>
                  </a:cubicBezTo>
                  <a:cubicBezTo>
                    <a:pt x="800422" y="2273086"/>
                    <a:pt x="798615" y="2274893"/>
                    <a:pt x="795001" y="2278507"/>
                  </a:cubicBezTo>
                  <a:cubicBezTo>
                    <a:pt x="787773" y="2285735"/>
                    <a:pt x="780546" y="2292963"/>
                    <a:pt x="771511" y="2301997"/>
                  </a:cubicBezTo>
                  <a:cubicBezTo>
                    <a:pt x="589007" y="2484501"/>
                    <a:pt x="480583" y="2730241"/>
                    <a:pt x="467922" y="2988626"/>
                  </a:cubicBezTo>
                  <a:cubicBezTo>
                    <a:pt x="467921" y="3003081"/>
                    <a:pt x="467920" y="3017536"/>
                    <a:pt x="467920" y="3031991"/>
                  </a:cubicBezTo>
                  <a:cubicBezTo>
                    <a:pt x="467920" y="3035604"/>
                    <a:pt x="467920" y="3035604"/>
                    <a:pt x="467919" y="3039218"/>
                  </a:cubicBezTo>
                  <a:cubicBezTo>
                    <a:pt x="467919" y="3053673"/>
                    <a:pt x="467918" y="3068128"/>
                    <a:pt x="469724" y="3080776"/>
                  </a:cubicBezTo>
                  <a:cubicBezTo>
                    <a:pt x="469724" y="3084390"/>
                    <a:pt x="467917" y="3086197"/>
                    <a:pt x="469724" y="3088004"/>
                  </a:cubicBezTo>
                  <a:cubicBezTo>
                    <a:pt x="469723" y="3102459"/>
                    <a:pt x="469722" y="3116914"/>
                    <a:pt x="473335" y="3131369"/>
                  </a:cubicBezTo>
                  <a:cubicBezTo>
                    <a:pt x="471528" y="3133176"/>
                    <a:pt x="473335" y="3134982"/>
                    <a:pt x="471528" y="3136789"/>
                  </a:cubicBezTo>
                  <a:cubicBezTo>
                    <a:pt x="475141" y="3151244"/>
                    <a:pt x="476948" y="3163892"/>
                    <a:pt x="476947" y="3178347"/>
                  </a:cubicBezTo>
                  <a:cubicBezTo>
                    <a:pt x="476947" y="3178347"/>
                    <a:pt x="478754" y="3180154"/>
                    <a:pt x="478754" y="3180154"/>
                  </a:cubicBezTo>
                  <a:cubicBezTo>
                    <a:pt x="478753" y="3194609"/>
                    <a:pt x="482366" y="3209064"/>
                    <a:pt x="484172" y="3221712"/>
                  </a:cubicBezTo>
                  <a:cubicBezTo>
                    <a:pt x="485979" y="3223519"/>
                    <a:pt x="485979" y="3227132"/>
                    <a:pt x="485979" y="3230746"/>
                  </a:cubicBezTo>
                  <a:cubicBezTo>
                    <a:pt x="487785" y="3243394"/>
                    <a:pt x="493205" y="3256042"/>
                    <a:pt x="495011" y="3268690"/>
                  </a:cubicBezTo>
                  <a:cubicBezTo>
                    <a:pt x="495011" y="3272304"/>
                    <a:pt x="496818" y="3274111"/>
                    <a:pt x="496818" y="3277724"/>
                  </a:cubicBezTo>
                  <a:cubicBezTo>
                    <a:pt x="500431" y="3292179"/>
                    <a:pt x="502237" y="3304827"/>
                    <a:pt x="507657" y="3317475"/>
                  </a:cubicBezTo>
                  <a:cubicBezTo>
                    <a:pt x="505850" y="3319282"/>
                    <a:pt x="507657" y="3321089"/>
                    <a:pt x="509463" y="3322896"/>
                  </a:cubicBezTo>
                  <a:cubicBezTo>
                    <a:pt x="511270" y="3335544"/>
                    <a:pt x="516690" y="3348192"/>
                    <a:pt x="520303" y="3362647"/>
                  </a:cubicBezTo>
                  <a:cubicBezTo>
                    <a:pt x="520303" y="3362647"/>
                    <a:pt x="522110" y="3364453"/>
                    <a:pt x="522110" y="3364453"/>
                  </a:cubicBezTo>
                  <a:cubicBezTo>
                    <a:pt x="525723" y="3378908"/>
                    <a:pt x="531143" y="3391556"/>
                    <a:pt x="536563" y="3404204"/>
                  </a:cubicBezTo>
                  <a:cubicBezTo>
                    <a:pt x="536562" y="3407818"/>
                    <a:pt x="538369" y="3409625"/>
                    <a:pt x="538369" y="3413238"/>
                  </a:cubicBezTo>
                  <a:cubicBezTo>
                    <a:pt x="523915" y="3395170"/>
                    <a:pt x="511268" y="3378909"/>
                    <a:pt x="500427" y="3360841"/>
                  </a:cubicBezTo>
                  <a:cubicBezTo>
                    <a:pt x="498621" y="3359034"/>
                    <a:pt x="495007" y="3355420"/>
                    <a:pt x="495007" y="3351807"/>
                  </a:cubicBezTo>
                  <a:cubicBezTo>
                    <a:pt x="482360" y="3335545"/>
                    <a:pt x="469713" y="3315670"/>
                    <a:pt x="457065" y="3299409"/>
                  </a:cubicBezTo>
                  <a:cubicBezTo>
                    <a:pt x="455258" y="3297602"/>
                    <a:pt x="455258" y="3297602"/>
                    <a:pt x="455258" y="3297602"/>
                  </a:cubicBezTo>
                  <a:cubicBezTo>
                    <a:pt x="444418" y="3279534"/>
                    <a:pt x="431771" y="3259659"/>
                    <a:pt x="419124" y="3239784"/>
                  </a:cubicBezTo>
                  <a:cubicBezTo>
                    <a:pt x="417317" y="3237977"/>
                    <a:pt x="417317" y="3234363"/>
                    <a:pt x="415510" y="3232556"/>
                  </a:cubicBezTo>
                  <a:cubicBezTo>
                    <a:pt x="404670" y="3214488"/>
                    <a:pt x="392023" y="3194613"/>
                    <a:pt x="381182" y="3176545"/>
                  </a:cubicBezTo>
                  <a:cubicBezTo>
                    <a:pt x="379376" y="3174738"/>
                    <a:pt x="377569" y="3169318"/>
                    <a:pt x="375762" y="3167511"/>
                  </a:cubicBezTo>
                  <a:cubicBezTo>
                    <a:pt x="364922" y="3149443"/>
                    <a:pt x="355888" y="3129568"/>
                    <a:pt x="345048" y="3111499"/>
                  </a:cubicBezTo>
                  <a:cubicBezTo>
                    <a:pt x="341435" y="3107886"/>
                    <a:pt x="341435" y="3104272"/>
                    <a:pt x="339628" y="3102465"/>
                  </a:cubicBezTo>
                  <a:cubicBezTo>
                    <a:pt x="328788" y="3084397"/>
                    <a:pt x="317947" y="3062715"/>
                    <a:pt x="308914" y="3042840"/>
                  </a:cubicBezTo>
                  <a:cubicBezTo>
                    <a:pt x="308914" y="3042840"/>
                    <a:pt x="307107" y="3041033"/>
                    <a:pt x="307107" y="3041033"/>
                  </a:cubicBezTo>
                  <a:cubicBezTo>
                    <a:pt x="296267" y="3022965"/>
                    <a:pt x="287233" y="3003089"/>
                    <a:pt x="278200" y="2983214"/>
                  </a:cubicBezTo>
                  <a:cubicBezTo>
                    <a:pt x="276393" y="2981407"/>
                    <a:pt x="276393" y="2977794"/>
                    <a:pt x="272780" y="2974180"/>
                  </a:cubicBezTo>
                  <a:cubicBezTo>
                    <a:pt x="265553" y="2956112"/>
                    <a:pt x="256520" y="2936236"/>
                    <a:pt x="247486" y="2916361"/>
                  </a:cubicBezTo>
                  <a:cubicBezTo>
                    <a:pt x="245680" y="2914555"/>
                    <a:pt x="243873" y="2909134"/>
                    <a:pt x="242066" y="2907327"/>
                  </a:cubicBezTo>
                  <a:cubicBezTo>
                    <a:pt x="233033" y="2887452"/>
                    <a:pt x="223999" y="2867577"/>
                    <a:pt x="216773" y="2849508"/>
                  </a:cubicBezTo>
                  <a:cubicBezTo>
                    <a:pt x="214966" y="2844088"/>
                    <a:pt x="214966" y="2840474"/>
                    <a:pt x="213159" y="2838667"/>
                  </a:cubicBezTo>
                  <a:cubicBezTo>
                    <a:pt x="204126" y="2818792"/>
                    <a:pt x="196900" y="2797110"/>
                    <a:pt x="187866" y="2777235"/>
                  </a:cubicBezTo>
                  <a:cubicBezTo>
                    <a:pt x="187866" y="2777235"/>
                    <a:pt x="187866" y="2773621"/>
                    <a:pt x="186060" y="2771814"/>
                  </a:cubicBezTo>
                  <a:cubicBezTo>
                    <a:pt x="178833" y="2753746"/>
                    <a:pt x="171607" y="2732064"/>
                    <a:pt x="164380" y="2713995"/>
                  </a:cubicBezTo>
                  <a:cubicBezTo>
                    <a:pt x="164380" y="2710381"/>
                    <a:pt x="162573" y="2708575"/>
                    <a:pt x="162574" y="2704961"/>
                  </a:cubicBezTo>
                  <a:cubicBezTo>
                    <a:pt x="153540" y="2685086"/>
                    <a:pt x="148120" y="2665210"/>
                    <a:pt x="140894" y="2647142"/>
                  </a:cubicBezTo>
                  <a:cubicBezTo>
                    <a:pt x="139087" y="2641721"/>
                    <a:pt x="139087" y="2638107"/>
                    <a:pt x="137281" y="2632687"/>
                  </a:cubicBezTo>
                  <a:cubicBezTo>
                    <a:pt x="130054" y="2614619"/>
                    <a:pt x="124635" y="2594743"/>
                    <a:pt x="119215" y="2574868"/>
                  </a:cubicBezTo>
                  <a:cubicBezTo>
                    <a:pt x="117408" y="2569447"/>
                    <a:pt x="115601" y="2567641"/>
                    <a:pt x="113795" y="2562220"/>
                  </a:cubicBezTo>
                  <a:cubicBezTo>
                    <a:pt x="108375" y="2542345"/>
                    <a:pt x="102955" y="2522469"/>
                    <a:pt x="97536" y="2502594"/>
                  </a:cubicBezTo>
                  <a:cubicBezTo>
                    <a:pt x="97536" y="2498980"/>
                    <a:pt x="95729" y="2497173"/>
                    <a:pt x="95729" y="2493560"/>
                  </a:cubicBezTo>
                  <a:cubicBezTo>
                    <a:pt x="90310" y="2473684"/>
                    <a:pt x="84890" y="2453809"/>
                    <a:pt x="79470" y="2433933"/>
                  </a:cubicBezTo>
                  <a:cubicBezTo>
                    <a:pt x="79471" y="2430320"/>
                    <a:pt x="77664" y="2428513"/>
                    <a:pt x="77664" y="2424899"/>
                  </a:cubicBezTo>
                  <a:cubicBezTo>
                    <a:pt x="74051" y="2406830"/>
                    <a:pt x="68632" y="2386955"/>
                    <a:pt x="65019" y="2365273"/>
                  </a:cubicBezTo>
                  <a:cubicBezTo>
                    <a:pt x="63212" y="2359852"/>
                    <a:pt x="63212" y="2356238"/>
                    <a:pt x="61406" y="2350818"/>
                  </a:cubicBezTo>
                  <a:cubicBezTo>
                    <a:pt x="57793" y="2332749"/>
                    <a:pt x="52373" y="2312874"/>
                    <a:pt x="48760" y="2291192"/>
                  </a:cubicBezTo>
                  <a:cubicBezTo>
                    <a:pt x="48761" y="2287578"/>
                    <a:pt x="46954" y="2282157"/>
                    <a:pt x="46954" y="2278544"/>
                  </a:cubicBezTo>
                  <a:cubicBezTo>
                    <a:pt x="43342" y="2256861"/>
                    <a:pt x="39729" y="2238793"/>
                    <a:pt x="36116" y="2217110"/>
                  </a:cubicBezTo>
                  <a:cubicBezTo>
                    <a:pt x="36116" y="2213497"/>
                    <a:pt x="36116" y="2209883"/>
                    <a:pt x="36117" y="2206269"/>
                  </a:cubicBezTo>
                  <a:cubicBezTo>
                    <a:pt x="30697" y="2186394"/>
                    <a:pt x="28891" y="2166518"/>
                    <a:pt x="27085" y="2146643"/>
                  </a:cubicBezTo>
                  <a:cubicBezTo>
                    <a:pt x="25278" y="2144836"/>
                    <a:pt x="25278" y="2141222"/>
                    <a:pt x="23472" y="2139415"/>
                  </a:cubicBezTo>
                  <a:cubicBezTo>
                    <a:pt x="21666" y="2119540"/>
                    <a:pt x="18053" y="2097857"/>
                    <a:pt x="18054" y="2076175"/>
                  </a:cubicBezTo>
                  <a:cubicBezTo>
                    <a:pt x="18054" y="2072561"/>
                    <a:pt x="16248" y="2067141"/>
                    <a:pt x="16248" y="2063527"/>
                  </a:cubicBezTo>
                  <a:cubicBezTo>
                    <a:pt x="14442" y="2043651"/>
                    <a:pt x="12636" y="2023776"/>
                    <a:pt x="10830" y="2003900"/>
                  </a:cubicBezTo>
                  <a:cubicBezTo>
                    <a:pt x="9024" y="1998480"/>
                    <a:pt x="10831" y="1993059"/>
                    <a:pt x="9024" y="1987638"/>
                  </a:cubicBezTo>
                  <a:cubicBezTo>
                    <a:pt x="7218" y="1967763"/>
                    <a:pt x="5412" y="1947887"/>
                    <a:pt x="5413" y="1926205"/>
                  </a:cubicBezTo>
                  <a:cubicBezTo>
                    <a:pt x="5414" y="1922591"/>
                    <a:pt x="5414" y="1918977"/>
                    <a:pt x="5414" y="1915363"/>
                  </a:cubicBezTo>
                  <a:cubicBezTo>
                    <a:pt x="3608" y="1895488"/>
                    <a:pt x="3609" y="1873805"/>
                    <a:pt x="1803" y="1853930"/>
                  </a:cubicBezTo>
                  <a:cubicBezTo>
                    <a:pt x="1803" y="1850316"/>
                    <a:pt x="1803" y="1850316"/>
                    <a:pt x="1804" y="1846702"/>
                  </a:cubicBezTo>
                  <a:cubicBezTo>
                    <a:pt x="1805" y="1825020"/>
                    <a:pt x="-1" y="1805144"/>
                    <a:pt x="0" y="1783462"/>
                  </a:cubicBezTo>
                  <a:cubicBezTo>
                    <a:pt x="0" y="1779848"/>
                    <a:pt x="1807" y="1774427"/>
                    <a:pt x="1807" y="1770813"/>
                  </a:cubicBezTo>
                  <a:cubicBezTo>
                    <a:pt x="1" y="1750938"/>
                    <a:pt x="1809" y="1731062"/>
                    <a:pt x="1810" y="1709380"/>
                  </a:cubicBezTo>
                  <a:cubicBezTo>
                    <a:pt x="3617" y="1703959"/>
                    <a:pt x="3618" y="1700345"/>
                    <a:pt x="1811" y="1694924"/>
                  </a:cubicBezTo>
                  <a:cubicBezTo>
                    <a:pt x="3619" y="1675049"/>
                    <a:pt x="3620" y="1653366"/>
                    <a:pt x="5428" y="1633491"/>
                  </a:cubicBezTo>
                  <a:cubicBezTo>
                    <a:pt x="5428" y="1629877"/>
                    <a:pt x="5428" y="1626263"/>
                    <a:pt x="7235" y="1620842"/>
                  </a:cubicBezTo>
                  <a:cubicBezTo>
                    <a:pt x="7236" y="1599160"/>
                    <a:pt x="7237" y="1577477"/>
                    <a:pt x="10852" y="1555795"/>
                  </a:cubicBezTo>
                  <a:cubicBezTo>
                    <a:pt x="9045" y="1553988"/>
                    <a:pt x="10852" y="1552181"/>
                    <a:pt x="10852" y="1552181"/>
                  </a:cubicBezTo>
                  <a:cubicBezTo>
                    <a:pt x="10853" y="1530498"/>
                    <a:pt x="14468" y="1508816"/>
                    <a:pt x="16276" y="1488940"/>
                  </a:cubicBezTo>
                  <a:cubicBezTo>
                    <a:pt x="18083" y="1483519"/>
                    <a:pt x="18083" y="1479905"/>
                    <a:pt x="18084" y="1476292"/>
                  </a:cubicBezTo>
                  <a:cubicBezTo>
                    <a:pt x="19891" y="1456416"/>
                    <a:pt x="23506" y="1434733"/>
                    <a:pt x="25314" y="1414857"/>
                  </a:cubicBezTo>
                  <a:cubicBezTo>
                    <a:pt x="27121" y="1409437"/>
                    <a:pt x="27121" y="1405823"/>
                    <a:pt x="27122" y="1402209"/>
                  </a:cubicBezTo>
                  <a:cubicBezTo>
                    <a:pt x="30736" y="1380527"/>
                    <a:pt x="34351" y="1358844"/>
                    <a:pt x="37966" y="1337161"/>
                  </a:cubicBezTo>
                  <a:cubicBezTo>
                    <a:pt x="37966" y="1333547"/>
                    <a:pt x="37966" y="1329934"/>
                    <a:pt x="37966" y="1326320"/>
                  </a:cubicBezTo>
                  <a:cubicBezTo>
                    <a:pt x="41581" y="1304637"/>
                    <a:pt x="45196" y="1282954"/>
                    <a:pt x="50618" y="1259465"/>
                  </a:cubicBezTo>
                  <a:cubicBezTo>
                    <a:pt x="50618" y="1259465"/>
                    <a:pt x="52425" y="1257658"/>
                    <a:pt x="50618" y="1255851"/>
                  </a:cubicBezTo>
                  <a:cubicBezTo>
                    <a:pt x="54233" y="1234168"/>
                    <a:pt x="59655" y="1214292"/>
                    <a:pt x="65076" y="1190803"/>
                  </a:cubicBezTo>
                  <a:cubicBezTo>
                    <a:pt x="65076" y="1190803"/>
                    <a:pt x="65076" y="1187189"/>
                    <a:pt x="66883" y="1185382"/>
                  </a:cubicBezTo>
                  <a:cubicBezTo>
                    <a:pt x="66883" y="1185382"/>
                    <a:pt x="66883" y="1185382"/>
                    <a:pt x="1073363" y="178902"/>
                  </a:cubicBezTo>
                  <a:cubicBezTo>
                    <a:pt x="1192623" y="59642"/>
                    <a:pt x="1348921" y="8"/>
                    <a:pt x="1505216" y="0"/>
                  </a:cubicBezTo>
                  <a:close/>
                </a:path>
              </a:pathLst>
            </a:custGeom>
            <a:solidFill>
              <a:schemeClr val="accent1"/>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8" name="Google Shape;3848;p231"/>
            <p:cNvSpPr/>
            <p:nvPr/>
          </p:nvSpPr>
          <p:spPr>
            <a:xfrm>
              <a:off x="5706333" y="1920523"/>
              <a:ext cx="3425688" cy="3289173"/>
            </a:xfrm>
            <a:custGeom>
              <a:rect b="b" l="l" r="r" t="t"/>
              <a:pathLst>
                <a:path extrusionOk="0" h="3289173" w="3425688">
                  <a:moveTo>
                    <a:pt x="1575523" y="803"/>
                  </a:moveTo>
                  <a:cubicBezTo>
                    <a:pt x="1597204" y="804"/>
                    <a:pt x="1618886" y="804"/>
                    <a:pt x="1640567" y="804"/>
                  </a:cubicBezTo>
                  <a:cubicBezTo>
                    <a:pt x="1642374" y="-1003"/>
                    <a:pt x="1644181" y="804"/>
                    <a:pt x="1647795" y="804"/>
                  </a:cubicBezTo>
                  <a:cubicBezTo>
                    <a:pt x="1669476" y="804"/>
                    <a:pt x="1691158" y="804"/>
                    <a:pt x="1712839" y="804"/>
                  </a:cubicBezTo>
                  <a:cubicBezTo>
                    <a:pt x="1716453" y="804"/>
                    <a:pt x="1720066" y="804"/>
                    <a:pt x="1723680" y="804"/>
                  </a:cubicBezTo>
                  <a:cubicBezTo>
                    <a:pt x="1747168" y="2611"/>
                    <a:pt x="1767043" y="4418"/>
                    <a:pt x="1788725" y="4418"/>
                  </a:cubicBezTo>
                  <a:cubicBezTo>
                    <a:pt x="1792338" y="4418"/>
                    <a:pt x="1795952" y="4418"/>
                    <a:pt x="1799565" y="4418"/>
                  </a:cubicBezTo>
                  <a:cubicBezTo>
                    <a:pt x="1823054" y="6225"/>
                    <a:pt x="1842929" y="8032"/>
                    <a:pt x="1866417" y="9839"/>
                  </a:cubicBezTo>
                  <a:cubicBezTo>
                    <a:pt x="1866417" y="9839"/>
                    <a:pt x="1870031" y="9839"/>
                    <a:pt x="1870031" y="9839"/>
                  </a:cubicBezTo>
                  <a:cubicBezTo>
                    <a:pt x="1893519" y="11646"/>
                    <a:pt x="1913394" y="13453"/>
                    <a:pt x="1936882" y="15259"/>
                  </a:cubicBezTo>
                  <a:cubicBezTo>
                    <a:pt x="1938689" y="17066"/>
                    <a:pt x="1942302" y="17066"/>
                    <a:pt x="1942302" y="17066"/>
                  </a:cubicBezTo>
                  <a:cubicBezTo>
                    <a:pt x="1965791" y="18873"/>
                    <a:pt x="1987472" y="22487"/>
                    <a:pt x="2009154" y="26101"/>
                  </a:cubicBezTo>
                  <a:cubicBezTo>
                    <a:pt x="2012767" y="26100"/>
                    <a:pt x="2016381" y="26101"/>
                    <a:pt x="2019995" y="26101"/>
                  </a:cubicBezTo>
                  <a:cubicBezTo>
                    <a:pt x="2041676" y="29714"/>
                    <a:pt x="2063358" y="33328"/>
                    <a:pt x="2085039" y="36942"/>
                  </a:cubicBezTo>
                  <a:cubicBezTo>
                    <a:pt x="2088653" y="36942"/>
                    <a:pt x="2092266" y="36942"/>
                    <a:pt x="2095880" y="36942"/>
                  </a:cubicBezTo>
                  <a:cubicBezTo>
                    <a:pt x="2117562" y="40555"/>
                    <a:pt x="2141050" y="45976"/>
                    <a:pt x="2162732" y="49589"/>
                  </a:cubicBezTo>
                  <a:cubicBezTo>
                    <a:pt x="2162732" y="49589"/>
                    <a:pt x="2166345" y="49590"/>
                    <a:pt x="2166345" y="49590"/>
                  </a:cubicBezTo>
                  <a:cubicBezTo>
                    <a:pt x="2188027" y="53203"/>
                    <a:pt x="2211515" y="58624"/>
                    <a:pt x="2231390" y="64044"/>
                  </a:cubicBezTo>
                  <a:cubicBezTo>
                    <a:pt x="2235003" y="64044"/>
                    <a:pt x="2235003" y="64044"/>
                    <a:pt x="2236810" y="65851"/>
                  </a:cubicBezTo>
                  <a:cubicBezTo>
                    <a:pt x="2236810" y="65851"/>
                    <a:pt x="2236810" y="65851"/>
                    <a:pt x="3246813" y="1075854"/>
                  </a:cubicBezTo>
                  <a:cubicBezTo>
                    <a:pt x="3485311" y="1314352"/>
                    <a:pt x="3485313" y="1701006"/>
                    <a:pt x="3246817" y="1939502"/>
                  </a:cubicBezTo>
                  <a:cubicBezTo>
                    <a:pt x="3246817" y="1939502"/>
                    <a:pt x="3246817" y="1939502"/>
                    <a:pt x="1897147" y="3289173"/>
                  </a:cubicBezTo>
                  <a:cubicBezTo>
                    <a:pt x="1897147" y="3289173"/>
                    <a:pt x="1898953" y="3287366"/>
                    <a:pt x="1898953" y="3287366"/>
                  </a:cubicBezTo>
                  <a:cubicBezTo>
                    <a:pt x="1902567" y="3262071"/>
                    <a:pt x="1907987" y="3238583"/>
                    <a:pt x="1911601" y="3213287"/>
                  </a:cubicBezTo>
                  <a:cubicBezTo>
                    <a:pt x="1911601" y="3209674"/>
                    <a:pt x="1911601" y="3209674"/>
                    <a:pt x="1911601" y="3206060"/>
                  </a:cubicBezTo>
                  <a:cubicBezTo>
                    <a:pt x="1917021" y="3182572"/>
                    <a:pt x="1920634" y="3157277"/>
                    <a:pt x="1922441" y="3133788"/>
                  </a:cubicBezTo>
                  <a:cubicBezTo>
                    <a:pt x="1922441" y="3130175"/>
                    <a:pt x="1924248" y="3128368"/>
                    <a:pt x="1924248" y="3124754"/>
                  </a:cubicBezTo>
                  <a:cubicBezTo>
                    <a:pt x="1927861" y="3099459"/>
                    <a:pt x="1929668" y="3075971"/>
                    <a:pt x="1931475" y="3052483"/>
                  </a:cubicBezTo>
                  <a:cubicBezTo>
                    <a:pt x="1933282" y="3050676"/>
                    <a:pt x="1933282" y="3047062"/>
                    <a:pt x="1935088" y="3041642"/>
                  </a:cubicBezTo>
                  <a:cubicBezTo>
                    <a:pt x="1936895" y="3018154"/>
                    <a:pt x="1938702" y="2994665"/>
                    <a:pt x="1940508" y="2971177"/>
                  </a:cubicBezTo>
                  <a:cubicBezTo>
                    <a:pt x="1940508" y="2967563"/>
                    <a:pt x="1940508" y="2963950"/>
                    <a:pt x="1940508" y="2960336"/>
                  </a:cubicBezTo>
                  <a:cubicBezTo>
                    <a:pt x="1942315" y="2936848"/>
                    <a:pt x="1944122" y="2913359"/>
                    <a:pt x="1944121" y="2888064"/>
                  </a:cubicBezTo>
                  <a:cubicBezTo>
                    <a:pt x="1944122" y="2884451"/>
                    <a:pt x="1944122" y="2880837"/>
                    <a:pt x="1945928" y="2879030"/>
                  </a:cubicBezTo>
                  <a:cubicBezTo>
                    <a:pt x="1945928" y="2853735"/>
                    <a:pt x="1947735" y="2830247"/>
                    <a:pt x="1947735" y="2804952"/>
                  </a:cubicBezTo>
                  <a:cubicBezTo>
                    <a:pt x="1945928" y="2803145"/>
                    <a:pt x="1947735" y="2801338"/>
                    <a:pt x="1947735" y="2797725"/>
                  </a:cubicBezTo>
                  <a:cubicBezTo>
                    <a:pt x="1947735" y="2772430"/>
                    <a:pt x="1947734" y="2747134"/>
                    <a:pt x="1947734" y="2721839"/>
                  </a:cubicBezTo>
                  <a:cubicBezTo>
                    <a:pt x="1947734" y="2721839"/>
                    <a:pt x="1947735" y="2718226"/>
                    <a:pt x="1947735" y="2718226"/>
                  </a:cubicBezTo>
                  <a:cubicBezTo>
                    <a:pt x="1947734" y="2692930"/>
                    <a:pt x="1945927" y="2665828"/>
                    <a:pt x="1945927" y="2640533"/>
                  </a:cubicBezTo>
                  <a:cubicBezTo>
                    <a:pt x="1944120" y="2613431"/>
                    <a:pt x="1942313" y="2589943"/>
                    <a:pt x="1940507" y="2562841"/>
                  </a:cubicBezTo>
                  <a:cubicBezTo>
                    <a:pt x="1942313" y="2561034"/>
                    <a:pt x="1940507" y="2559228"/>
                    <a:pt x="1940507" y="2555614"/>
                  </a:cubicBezTo>
                  <a:cubicBezTo>
                    <a:pt x="1938700" y="2532126"/>
                    <a:pt x="1936893" y="2508637"/>
                    <a:pt x="1933279" y="2483342"/>
                  </a:cubicBezTo>
                  <a:cubicBezTo>
                    <a:pt x="1933279" y="2479728"/>
                    <a:pt x="1933279" y="2476115"/>
                    <a:pt x="1933279" y="2472501"/>
                  </a:cubicBezTo>
                  <a:cubicBezTo>
                    <a:pt x="1929665" y="2450820"/>
                    <a:pt x="1927858" y="2427331"/>
                    <a:pt x="1924245" y="2402036"/>
                  </a:cubicBezTo>
                  <a:cubicBezTo>
                    <a:pt x="1924245" y="2398423"/>
                    <a:pt x="1924245" y="2394809"/>
                    <a:pt x="1924245" y="2391196"/>
                  </a:cubicBezTo>
                  <a:cubicBezTo>
                    <a:pt x="1920631" y="2369514"/>
                    <a:pt x="1917017" y="2344219"/>
                    <a:pt x="1913404" y="2322537"/>
                  </a:cubicBezTo>
                  <a:cubicBezTo>
                    <a:pt x="1913404" y="2318924"/>
                    <a:pt x="1911597" y="2313503"/>
                    <a:pt x="1911597" y="2309890"/>
                  </a:cubicBezTo>
                  <a:cubicBezTo>
                    <a:pt x="1907983" y="2288208"/>
                    <a:pt x="1904369" y="2262913"/>
                    <a:pt x="1898949" y="2239424"/>
                  </a:cubicBezTo>
                  <a:cubicBezTo>
                    <a:pt x="1898949" y="2235811"/>
                    <a:pt x="1897142" y="2234004"/>
                    <a:pt x="1897142" y="2230390"/>
                  </a:cubicBezTo>
                  <a:cubicBezTo>
                    <a:pt x="1891722" y="2206902"/>
                    <a:pt x="1888108" y="2181607"/>
                    <a:pt x="1882687" y="2158119"/>
                  </a:cubicBezTo>
                  <a:cubicBezTo>
                    <a:pt x="1880881" y="2156312"/>
                    <a:pt x="1880881" y="2152698"/>
                    <a:pt x="1880881" y="2149085"/>
                  </a:cubicBezTo>
                  <a:cubicBezTo>
                    <a:pt x="1875460" y="2125596"/>
                    <a:pt x="1870040" y="2102108"/>
                    <a:pt x="1864619" y="2078619"/>
                  </a:cubicBezTo>
                  <a:cubicBezTo>
                    <a:pt x="1862812" y="2076813"/>
                    <a:pt x="1864619" y="2075006"/>
                    <a:pt x="1862812" y="2073199"/>
                  </a:cubicBezTo>
                  <a:cubicBezTo>
                    <a:pt x="1855585" y="2047904"/>
                    <a:pt x="1848358" y="2022609"/>
                    <a:pt x="1842937" y="1999120"/>
                  </a:cubicBezTo>
                  <a:cubicBezTo>
                    <a:pt x="1712846" y="1536580"/>
                    <a:pt x="1463506" y="1113789"/>
                    <a:pt x="1123827" y="774110"/>
                  </a:cubicBezTo>
                  <a:cubicBezTo>
                    <a:pt x="1114793" y="765076"/>
                    <a:pt x="1107566" y="757849"/>
                    <a:pt x="1098532" y="748815"/>
                  </a:cubicBezTo>
                  <a:cubicBezTo>
                    <a:pt x="1096725" y="747008"/>
                    <a:pt x="1094918" y="745201"/>
                    <a:pt x="1093112" y="743394"/>
                  </a:cubicBezTo>
                  <a:cubicBezTo>
                    <a:pt x="1084078" y="734360"/>
                    <a:pt x="1075044" y="728940"/>
                    <a:pt x="1066010" y="719906"/>
                  </a:cubicBezTo>
                  <a:cubicBezTo>
                    <a:pt x="1066010" y="719906"/>
                    <a:pt x="1064203" y="718099"/>
                    <a:pt x="1064203" y="718099"/>
                  </a:cubicBezTo>
                  <a:cubicBezTo>
                    <a:pt x="1056976" y="710872"/>
                    <a:pt x="1046135" y="703645"/>
                    <a:pt x="1038908" y="696417"/>
                  </a:cubicBezTo>
                  <a:cubicBezTo>
                    <a:pt x="1037101" y="694611"/>
                    <a:pt x="1037101" y="694611"/>
                    <a:pt x="1033487" y="694611"/>
                  </a:cubicBezTo>
                  <a:cubicBezTo>
                    <a:pt x="1024453" y="685577"/>
                    <a:pt x="1015419" y="680156"/>
                    <a:pt x="1006385" y="671122"/>
                  </a:cubicBezTo>
                  <a:cubicBezTo>
                    <a:pt x="1006385" y="671122"/>
                    <a:pt x="1002772" y="671122"/>
                    <a:pt x="1000965" y="669315"/>
                  </a:cubicBezTo>
                  <a:cubicBezTo>
                    <a:pt x="993738" y="662088"/>
                    <a:pt x="984704" y="656668"/>
                    <a:pt x="975670" y="651247"/>
                  </a:cubicBezTo>
                  <a:cubicBezTo>
                    <a:pt x="973863" y="649440"/>
                    <a:pt x="973863" y="649440"/>
                    <a:pt x="972056" y="647634"/>
                  </a:cubicBezTo>
                  <a:cubicBezTo>
                    <a:pt x="963022" y="642213"/>
                    <a:pt x="952181" y="634986"/>
                    <a:pt x="943147" y="629566"/>
                  </a:cubicBezTo>
                  <a:cubicBezTo>
                    <a:pt x="941340" y="627759"/>
                    <a:pt x="939534" y="625952"/>
                    <a:pt x="935920" y="625952"/>
                  </a:cubicBezTo>
                  <a:cubicBezTo>
                    <a:pt x="928693" y="618725"/>
                    <a:pt x="919659" y="613304"/>
                    <a:pt x="908818" y="609691"/>
                  </a:cubicBezTo>
                  <a:cubicBezTo>
                    <a:pt x="908818" y="609691"/>
                    <a:pt x="907011" y="607884"/>
                    <a:pt x="907011" y="607884"/>
                  </a:cubicBezTo>
                  <a:cubicBezTo>
                    <a:pt x="897977" y="602463"/>
                    <a:pt x="888943" y="597043"/>
                    <a:pt x="878102" y="589816"/>
                  </a:cubicBezTo>
                  <a:cubicBezTo>
                    <a:pt x="874489" y="589816"/>
                    <a:pt x="872682" y="588009"/>
                    <a:pt x="870875" y="586202"/>
                  </a:cubicBezTo>
                  <a:cubicBezTo>
                    <a:pt x="860034" y="582589"/>
                    <a:pt x="851000" y="577168"/>
                    <a:pt x="840160" y="573555"/>
                  </a:cubicBezTo>
                  <a:cubicBezTo>
                    <a:pt x="840160" y="573555"/>
                    <a:pt x="838353" y="571748"/>
                    <a:pt x="838353" y="571748"/>
                  </a:cubicBezTo>
                  <a:cubicBezTo>
                    <a:pt x="829319" y="566327"/>
                    <a:pt x="818478" y="562714"/>
                    <a:pt x="809444" y="557293"/>
                  </a:cubicBezTo>
                  <a:cubicBezTo>
                    <a:pt x="805830" y="557293"/>
                    <a:pt x="805830" y="557293"/>
                    <a:pt x="804024" y="555486"/>
                  </a:cubicBezTo>
                  <a:cubicBezTo>
                    <a:pt x="793183" y="551873"/>
                    <a:pt x="782342" y="548259"/>
                    <a:pt x="773308" y="542839"/>
                  </a:cubicBezTo>
                  <a:cubicBezTo>
                    <a:pt x="769694" y="542839"/>
                    <a:pt x="767888" y="541032"/>
                    <a:pt x="767888" y="541032"/>
                  </a:cubicBezTo>
                  <a:cubicBezTo>
                    <a:pt x="757047" y="537418"/>
                    <a:pt x="749820" y="533805"/>
                    <a:pt x="738979" y="530191"/>
                  </a:cubicBezTo>
                  <a:cubicBezTo>
                    <a:pt x="737172" y="528384"/>
                    <a:pt x="735365" y="530191"/>
                    <a:pt x="733558" y="528384"/>
                  </a:cubicBezTo>
                  <a:cubicBezTo>
                    <a:pt x="722718" y="524771"/>
                    <a:pt x="711877" y="521157"/>
                    <a:pt x="701036" y="517543"/>
                  </a:cubicBezTo>
                  <a:cubicBezTo>
                    <a:pt x="701036" y="517543"/>
                    <a:pt x="697423" y="517543"/>
                    <a:pt x="695616" y="515736"/>
                  </a:cubicBezTo>
                  <a:cubicBezTo>
                    <a:pt x="684775" y="512123"/>
                    <a:pt x="675741" y="510316"/>
                    <a:pt x="666707" y="508509"/>
                  </a:cubicBezTo>
                  <a:cubicBezTo>
                    <a:pt x="664900" y="506702"/>
                    <a:pt x="664900" y="506702"/>
                    <a:pt x="661287" y="506702"/>
                  </a:cubicBezTo>
                  <a:cubicBezTo>
                    <a:pt x="650446" y="503089"/>
                    <a:pt x="641412" y="501282"/>
                    <a:pt x="630571" y="497668"/>
                  </a:cubicBezTo>
                  <a:cubicBezTo>
                    <a:pt x="626957" y="497668"/>
                    <a:pt x="625151" y="495861"/>
                    <a:pt x="623344" y="497668"/>
                  </a:cubicBezTo>
                  <a:cubicBezTo>
                    <a:pt x="612503" y="494055"/>
                    <a:pt x="601662" y="490441"/>
                    <a:pt x="590822" y="490441"/>
                  </a:cubicBezTo>
                  <a:cubicBezTo>
                    <a:pt x="590822" y="490441"/>
                    <a:pt x="589015" y="488634"/>
                    <a:pt x="589015" y="488634"/>
                  </a:cubicBezTo>
                  <a:cubicBezTo>
                    <a:pt x="578174" y="488634"/>
                    <a:pt x="567333" y="485020"/>
                    <a:pt x="558299" y="483214"/>
                  </a:cubicBezTo>
                  <a:cubicBezTo>
                    <a:pt x="554686" y="483213"/>
                    <a:pt x="551072" y="483214"/>
                    <a:pt x="549265" y="481407"/>
                  </a:cubicBezTo>
                  <a:cubicBezTo>
                    <a:pt x="538424" y="481407"/>
                    <a:pt x="529390" y="479600"/>
                    <a:pt x="516743" y="477793"/>
                  </a:cubicBezTo>
                  <a:cubicBezTo>
                    <a:pt x="516743" y="477793"/>
                    <a:pt x="513129" y="477793"/>
                    <a:pt x="513129" y="477793"/>
                  </a:cubicBezTo>
                  <a:cubicBezTo>
                    <a:pt x="504095" y="475986"/>
                    <a:pt x="493254" y="475986"/>
                    <a:pt x="484220" y="474179"/>
                  </a:cubicBezTo>
                  <a:cubicBezTo>
                    <a:pt x="480607" y="474179"/>
                    <a:pt x="478800" y="472372"/>
                    <a:pt x="476993" y="474179"/>
                  </a:cubicBezTo>
                  <a:cubicBezTo>
                    <a:pt x="466152" y="474179"/>
                    <a:pt x="453505" y="472372"/>
                    <a:pt x="444471" y="470565"/>
                  </a:cubicBezTo>
                  <a:cubicBezTo>
                    <a:pt x="442664" y="472372"/>
                    <a:pt x="439051" y="472372"/>
                    <a:pt x="437244" y="470565"/>
                  </a:cubicBezTo>
                  <a:cubicBezTo>
                    <a:pt x="426403" y="470565"/>
                    <a:pt x="419176" y="470565"/>
                    <a:pt x="408335" y="470565"/>
                  </a:cubicBezTo>
                  <a:cubicBezTo>
                    <a:pt x="406528" y="468759"/>
                    <a:pt x="404721" y="470565"/>
                    <a:pt x="401108" y="470565"/>
                  </a:cubicBezTo>
                  <a:cubicBezTo>
                    <a:pt x="392074" y="468758"/>
                    <a:pt x="381233" y="468758"/>
                    <a:pt x="368586" y="470565"/>
                  </a:cubicBezTo>
                  <a:cubicBezTo>
                    <a:pt x="368586" y="470565"/>
                    <a:pt x="364972" y="470565"/>
                    <a:pt x="361358" y="470565"/>
                  </a:cubicBezTo>
                  <a:cubicBezTo>
                    <a:pt x="352324" y="472372"/>
                    <a:pt x="341484" y="472372"/>
                    <a:pt x="330643" y="472372"/>
                  </a:cubicBezTo>
                  <a:cubicBezTo>
                    <a:pt x="330643" y="472372"/>
                    <a:pt x="330643" y="472372"/>
                    <a:pt x="328836" y="470565"/>
                  </a:cubicBezTo>
                  <a:cubicBezTo>
                    <a:pt x="317995" y="474179"/>
                    <a:pt x="307155" y="474178"/>
                    <a:pt x="296314" y="474178"/>
                  </a:cubicBezTo>
                  <a:cubicBezTo>
                    <a:pt x="292700" y="474178"/>
                    <a:pt x="290893" y="475985"/>
                    <a:pt x="287280" y="475985"/>
                  </a:cubicBezTo>
                  <a:cubicBezTo>
                    <a:pt x="276439" y="475985"/>
                    <a:pt x="267405" y="477792"/>
                    <a:pt x="254757" y="479599"/>
                  </a:cubicBezTo>
                  <a:cubicBezTo>
                    <a:pt x="254757" y="479599"/>
                    <a:pt x="254757" y="479599"/>
                    <a:pt x="251144" y="479599"/>
                  </a:cubicBezTo>
                  <a:cubicBezTo>
                    <a:pt x="242110" y="481405"/>
                    <a:pt x="233076" y="483212"/>
                    <a:pt x="222235" y="483212"/>
                  </a:cubicBezTo>
                  <a:cubicBezTo>
                    <a:pt x="220428" y="485019"/>
                    <a:pt x="216815" y="485019"/>
                    <a:pt x="215008" y="486826"/>
                  </a:cubicBezTo>
                  <a:cubicBezTo>
                    <a:pt x="204167" y="486826"/>
                    <a:pt x="193326" y="490439"/>
                    <a:pt x="182486" y="490439"/>
                  </a:cubicBezTo>
                  <a:cubicBezTo>
                    <a:pt x="180679" y="492246"/>
                    <a:pt x="178872" y="490439"/>
                    <a:pt x="177065" y="492246"/>
                  </a:cubicBezTo>
                  <a:cubicBezTo>
                    <a:pt x="168031" y="494053"/>
                    <a:pt x="158997" y="495859"/>
                    <a:pt x="148157" y="499473"/>
                  </a:cubicBezTo>
                  <a:cubicBezTo>
                    <a:pt x="146350" y="497666"/>
                    <a:pt x="144543" y="499473"/>
                    <a:pt x="142736" y="501280"/>
                  </a:cubicBezTo>
                  <a:cubicBezTo>
                    <a:pt x="131895" y="501280"/>
                    <a:pt x="121055" y="504893"/>
                    <a:pt x="110214" y="508507"/>
                  </a:cubicBezTo>
                  <a:cubicBezTo>
                    <a:pt x="108407" y="510314"/>
                    <a:pt x="104794" y="510313"/>
                    <a:pt x="104794" y="510313"/>
                  </a:cubicBezTo>
                  <a:cubicBezTo>
                    <a:pt x="93953" y="513927"/>
                    <a:pt x="84919" y="515734"/>
                    <a:pt x="74078" y="519347"/>
                  </a:cubicBezTo>
                  <a:cubicBezTo>
                    <a:pt x="74078" y="519347"/>
                    <a:pt x="72271" y="521154"/>
                    <a:pt x="70464" y="519347"/>
                  </a:cubicBezTo>
                  <a:cubicBezTo>
                    <a:pt x="59624" y="522961"/>
                    <a:pt x="50590" y="528381"/>
                    <a:pt x="39749" y="531995"/>
                  </a:cubicBezTo>
                  <a:cubicBezTo>
                    <a:pt x="36135" y="531995"/>
                    <a:pt x="34329" y="533802"/>
                    <a:pt x="30715" y="533802"/>
                  </a:cubicBezTo>
                  <a:cubicBezTo>
                    <a:pt x="21681" y="539222"/>
                    <a:pt x="10840" y="542835"/>
                    <a:pt x="0" y="546449"/>
                  </a:cubicBezTo>
                  <a:cubicBezTo>
                    <a:pt x="0" y="546449"/>
                    <a:pt x="1806" y="544642"/>
                    <a:pt x="1806" y="544642"/>
                  </a:cubicBezTo>
                  <a:cubicBezTo>
                    <a:pt x="18067" y="531995"/>
                    <a:pt x="37942" y="519347"/>
                    <a:pt x="54203" y="506700"/>
                  </a:cubicBezTo>
                  <a:cubicBezTo>
                    <a:pt x="57817" y="503086"/>
                    <a:pt x="61430" y="503086"/>
                    <a:pt x="65044" y="499473"/>
                  </a:cubicBezTo>
                  <a:cubicBezTo>
                    <a:pt x="81305" y="486825"/>
                    <a:pt x="99373" y="475984"/>
                    <a:pt x="117441" y="465144"/>
                  </a:cubicBezTo>
                  <a:cubicBezTo>
                    <a:pt x="121054" y="461530"/>
                    <a:pt x="122861" y="459723"/>
                    <a:pt x="126475" y="456110"/>
                  </a:cubicBezTo>
                  <a:cubicBezTo>
                    <a:pt x="144543" y="445269"/>
                    <a:pt x="164418" y="432622"/>
                    <a:pt x="182485" y="421781"/>
                  </a:cubicBezTo>
                  <a:cubicBezTo>
                    <a:pt x="184292" y="419974"/>
                    <a:pt x="186099" y="418167"/>
                    <a:pt x="189713" y="418167"/>
                  </a:cubicBezTo>
                  <a:cubicBezTo>
                    <a:pt x="205974" y="405520"/>
                    <a:pt x="224042" y="394679"/>
                    <a:pt x="242109" y="383838"/>
                  </a:cubicBezTo>
                  <a:cubicBezTo>
                    <a:pt x="245723" y="383838"/>
                    <a:pt x="247530" y="382032"/>
                    <a:pt x="247530" y="382032"/>
                  </a:cubicBezTo>
                  <a:cubicBezTo>
                    <a:pt x="267405" y="369384"/>
                    <a:pt x="285472" y="358543"/>
                    <a:pt x="305347" y="349510"/>
                  </a:cubicBezTo>
                  <a:cubicBezTo>
                    <a:pt x="307154" y="347703"/>
                    <a:pt x="312574" y="345896"/>
                    <a:pt x="314381" y="344089"/>
                  </a:cubicBezTo>
                  <a:cubicBezTo>
                    <a:pt x="332449" y="333249"/>
                    <a:pt x="352324" y="324215"/>
                    <a:pt x="370392" y="313374"/>
                  </a:cubicBezTo>
                  <a:cubicBezTo>
                    <a:pt x="375812" y="311567"/>
                    <a:pt x="377619" y="309760"/>
                    <a:pt x="383039" y="307954"/>
                  </a:cubicBezTo>
                  <a:cubicBezTo>
                    <a:pt x="401107" y="297113"/>
                    <a:pt x="420982" y="288079"/>
                    <a:pt x="439050" y="277238"/>
                  </a:cubicBezTo>
                  <a:cubicBezTo>
                    <a:pt x="442663" y="277238"/>
                    <a:pt x="444470" y="275432"/>
                    <a:pt x="448084" y="275432"/>
                  </a:cubicBezTo>
                  <a:cubicBezTo>
                    <a:pt x="464345" y="266398"/>
                    <a:pt x="484220" y="257364"/>
                    <a:pt x="504094" y="248330"/>
                  </a:cubicBezTo>
                  <a:cubicBezTo>
                    <a:pt x="504094" y="248330"/>
                    <a:pt x="505901" y="246523"/>
                    <a:pt x="509515" y="246523"/>
                  </a:cubicBezTo>
                  <a:cubicBezTo>
                    <a:pt x="529389" y="237489"/>
                    <a:pt x="549264" y="228455"/>
                    <a:pt x="569139" y="219421"/>
                  </a:cubicBezTo>
                  <a:cubicBezTo>
                    <a:pt x="572752" y="219421"/>
                    <a:pt x="576366" y="215808"/>
                    <a:pt x="579980" y="215808"/>
                  </a:cubicBezTo>
                  <a:cubicBezTo>
                    <a:pt x="599854" y="206774"/>
                    <a:pt x="617922" y="199547"/>
                    <a:pt x="637797" y="190513"/>
                  </a:cubicBezTo>
                  <a:cubicBezTo>
                    <a:pt x="641410" y="190513"/>
                    <a:pt x="646831" y="188706"/>
                    <a:pt x="648638" y="186900"/>
                  </a:cubicBezTo>
                  <a:cubicBezTo>
                    <a:pt x="670319" y="179672"/>
                    <a:pt x="688387" y="172445"/>
                    <a:pt x="710069" y="165218"/>
                  </a:cubicBezTo>
                  <a:cubicBezTo>
                    <a:pt x="711875" y="163411"/>
                    <a:pt x="713682" y="161605"/>
                    <a:pt x="717296" y="161605"/>
                  </a:cubicBezTo>
                  <a:cubicBezTo>
                    <a:pt x="735364" y="154377"/>
                    <a:pt x="755238" y="148957"/>
                    <a:pt x="776920" y="141730"/>
                  </a:cubicBezTo>
                  <a:cubicBezTo>
                    <a:pt x="776920" y="141730"/>
                    <a:pt x="778727" y="139923"/>
                    <a:pt x="782340" y="139923"/>
                  </a:cubicBezTo>
                  <a:cubicBezTo>
                    <a:pt x="804022" y="132696"/>
                    <a:pt x="822090" y="125469"/>
                    <a:pt x="841964" y="120049"/>
                  </a:cubicBezTo>
                  <a:cubicBezTo>
                    <a:pt x="847385" y="118242"/>
                    <a:pt x="850998" y="118242"/>
                    <a:pt x="856419" y="116435"/>
                  </a:cubicBezTo>
                  <a:cubicBezTo>
                    <a:pt x="874487" y="109208"/>
                    <a:pt x="894361" y="103788"/>
                    <a:pt x="914236" y="98368"/>
                  </a:cubicBezTo>
                  <a:cubicBezTo>
                    <a:pt x="917850" y="98368"/>
                    <a:pt x="923270" y="96561"/>
                    <a:pt x="926884" y="96561"/>
                  </a:cubicBezTo>
                  <a:cubicBezTo>
                    <a:pt x="946758" y="91141"/>
                    <a:pt x="968440" y="83913"/>
                    <a:pt x="990121" y="80300"/>
                  </a:cubicBezTo>
                  <a:cubicBezTo>
                    <a:pt x="991928" y="78493"/>
                    <a:pt x="993735" y="80300"/>
                    <a:pt x="995542" y="78493"/>
                  </a:cubicBezTo>
                  <a:cubicBezTo>
                    <a:pt x="1015417" y="73073"/>
                    <a:pt x="1037098" y="69459"/>
                    <a:pt x="1056973" y="64039"/>
                  </a:cubicBezTo>
                  <a:cubicBezTo>
                    <a:pt x="1060586" y="64039"/>
                    <a:pt x="1062393" y="62232"/>
                    <a:pt x="1064200" y="64039"/>
                  </a:cubicBezTo>
                  <a:cubicBezTo>
                    <a:pt x="1084075" y="58619"/>
                    <a:pt x="1105756" y="55005"/>
                    <a:pt x="1125631" y="49585"/>
                  </a:cubicBezTo>
                  <a:cubicBezTo>
                    <a:pt x="1131051" y="47778"/>
                    <a:pt x="1134665" y="47778"/>
                    <a:pt x="1138279" y="47778"/>
                  </a:cubicBezTo>
                  <a:cubicBezTo>
                    <a:pt x="1159960" y="44165"/>
                    <a:pt x="1181642" y="40551"/>
                    <a:pt x="1199710" y="36938"/>
                  </a:cubicBezTo>
                  <a:cubicBezTo>
                    <a:pt x="1205130" y="35131"/>
                    <a:pt x="1208744" y="35131"/>
                    <a:pt x="1212357" y="35131"/>
                  </a:cubicBezTo>
                  <a:cubicBezTo>
                    <a:pt x="1234039" y="31518"/>
                    <a:pt x="1255720" y="27904"/>
                    <a:pt x="1275595" y="26097"/>
                  </a:cubicBezTo>
                  <a:cubicBezTo>
                    <a:pt x="1279209" y="26097"/>
                    <a:pt x="1281015" y="24291"/>
                    <a:pt x="1284629" y="24291"/>
                  </a:cubicBezTo>
                  <a:cubicBezTo>
                    <a:pt x="1304504" y="22484"/>
                    <a:pt x="1326185" y="18870"/>
                    <a:pt x="1346060" y="17064"/>
                  </a:cubicBezTo>
                  <a:cubicBezTo>
                    <a:pt x="1349674" y="17064"/>
                    <a:pt x="1351480" y="15257"/>
                    <a:pt x="1353287" y="17064"/>
                  </a:cubicBezTo>
                  <a:cubicBezTo>
                    <a:pt x="1374969" y="13450"/>
                    <a:pt x="1394843" y="11643"/>
                    <a:pt x="1418332" y="9837"/>
                  </a:cubicBezTo>
                  <a:cubicBezTo>
                    <a:pt x="1421945" y="9837"/>
                    <a:pt x="1425559" y="9837"/>
                    <a:pt x="1429172" y="9837"/>
                  </a:cubicBezTo>
                  <a:cubicBezTo>
                    <a:pt x="1450854" y="6223"/>
                    <a:pt x="1472536" y="6223"/>
                    <a:pt x="1492410" y="4417"/>
                  </a:cubicBezTo>
                  <a:cubicBezTo>
                    <a:pt x="1496024" y="4417"/>
                    <a:pt x="1499637" y="4417"/>
                    <a:pt x="1503251" y="4417"/>
                  </a:cubicBezTo>
                  <a:cubicBezTo>
                    <a:pt x="1526739" y="2610"/>
                    <a:pt x="1548421" y="2610"/>
                    <a:pt x="1570102" y="2610"/>
                  </a:cubicBezTo>
                  <a:cubicBezTo>
                    <a:pt x="1571909" y="803"/>
                    <a:pt x="1573716" y="2610"/>
                    <a:pt x="1575523" y="803"/>
                  </a:cubicBezTo>
                  <a:close/>
                </a:path>
              </a:pathLst>
            </a:custGeom>
            <a:solidFill>
              <a:schemeClr val="accent2"/>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9" name="Google Shape;3849;p231"/>
            <p:cNvSpPr/>
            <p:nvPr/>
          </p:nvSpPr>
          <p:spPr>
            <a:xfrm>
              <a:off x="3060080" y="1645111"/>
              <a:ext cx="3426648" cy="3288558"/>
            </a:xfrm>
            <a:custGeom>
              <a:rect b="b" l="l" r="r" t="t"/>
              <a:pathLst>
                <a:path extrusionOk="0" h="3288558" w="3426648">
                  <a:moveTo>
                    <a:pt x="1531639" y="0"/>
                  </a:moveTo>
                  <a:cubicBezTo>
                    <a:pt x="1531637" y="3615"/>
                    <a:pt x="1529828" y="9039"/>
                    <a:pt x="1528018" y="14462"/>
                  </a:cubicBezTo>
                  <a:cubicBezTo>
                    <a:pt x="1526207" y="23500"/>
                    <a:pt x="1524396" y="32538"/>
                    <a:pt x="1522585" y="41576"/>
                  </a:cubicBezTo>
                  <a:cubicBezTo>
                    <a:pt x="1522582" y="48806"/>
                    <a:pt x="1520773" y="54230"/>
                    <a:pt x="1520770" y="61460"/>
                  </a:cubicBezTo>
                  <a:cubicBezTo>
                    <a:pt x="1518960" y="66883"/>
                    <a:pt x="1517149" y="75921"/>
                    <a:pt x="1517147" y="83151"/>
                  </a:cubicBezTo>
                  <a:cubicBezTo>
                    <a:pt x="1517144" y="90381"/>
                    <a:pt x="1515334" y="95804"/>
                    <a:pt x="1513523" y="104842"/>
                  </a:cubicBezTo>
                  <a:cubicBezTo>
                    <a:pt x="1511714" y="110265"/>
                    <a:pt x="1511711" y="117495"/>
                    <a:pt x="1509900" y="126534"/>
                  </a:cubicBezTo>
                  <a:cubicBezTo>
                    <a:pt x="1509897" y="133764"/>
                    <a:pt x="1508088" y="139187"/>
                    <a:pt x="1508085" y="146417"/>
                  </a:cubicBezTo>
                  <a:cubicBezTo>
                    <a:pt x="1508082" y="153647"/>
                    <a:pt x="1504464" y="160878"/>
                    <a:pt x="1504461" y="168108"/>
                  </a:cubicBezTo>
                  <a:cubicBezTo>
                    <a:pt x="1504459" y="175338"/>
                    <a:pt x="1502649" y="180761"/>
                    <a:pt x="1500838" y="189800"/>
                  </a:cubicBezTo>
                  <a:cubicBezTo>
                    <a:pt x="1500835" y="197030"/>
                    <a:pt x="1499026" y="202453"/>
                    <a:pt x="1499023" y="209683"/>
                  </a:cubicBezTo>
                  <a:cubicBezTo>
                    <a:pt x="1499020" y="216913"/>
                    <a:pt x="1499017" y="224143"/>
                    <a:pt x="1497206" y="233181"/>
                  </a:cubicBezTo>
                  <a:cubicBezTo>
                    <a:pt x="1495397" y="238604"/>
                    <a:pt x="1495394" y="245834"/>
                    <a:pt x="1493584" y="251257"/>
                  </a:cubicBezTo>
                  <a:cubicBezTo>
                    <a:pt x="1493582" y="258487"/>
                    <a:pt x="1493579" y="265717"/>
                    <a:pt x="1491768" y="274756"/>
                  </a:cubicBezTo>
                  <a:cubicBezTo>
                    <a:pt x="1493573" y="280177"/>
                    <a:pt x="1491764" y="285601"/>
                    <a:pt x="1491761" y="292831"/>
                  </a:cubicBezTo>
                  <a:cubicBezTo>
                    <a:pt x="1489950" y="301869"/>
                    <a:pt x="1489947" y="309099"/>
                    <a:pt x="1489944" y="316329"/>
                  </a:cubicBezTo>
                  <a:cubicBezTo>
                    <a:pt x="1489942" y="323559"/>
                    <a:pt x="1488132" y="328982"/>
                    <a:pt x="1488129" y="336212"/>
                  </a:cubicBezTo>
                  <a:cubicBezTo>
                    <a:pt x="1488126" y="343442"/>
                    <a:pt x="1488124" y="350672"/>
                    <a:pt x="1486313" y="359710"/>
                  </a:cubicBezTo>
                  <a:cubicBezTo>
                    <a:pt x="1486311" y="363325"/>
                    <a:pt x="1486309" y="370555"/>
                    <a:pt x="1486306" y="377785"/>
                  </a:cubicBezTo>
                  <a:cubicBezTo>
                    <a:pt x="1486303" y="385015"/>
                    <a:pt x="1484492" y="394053"/>
                    <a:pt x="1484489" y="401283"/>
                  </a:cubicBezTo>
                  <a:cubicBezTo>
                    <a:pt x="1484486" y="408513"/>
                    <a:pt x="1484485" y="412128"/>
                    <a:pt x="1484482" y="419358"/>
                  </a:cubicBezTo>
                  <a:cubicBezTo>
                    <a:pt x="1484479" y="426588"/>
                    <a:pt x="1482668" y="435626"/>
                    <a:pt x="1482666" y="442856"/>
                  </a:cubicBezTo>
                  <a:cubicBezTo>
                    <a:pt x="1482663" y="450086"/>
                    <a:pt x="1482662" y="453701"/>
                    <a:pt x="1482659" y="460931"/>
                  </a:cubicBezTo>
                  <a:cubicBezTo>
                    <a:pt x="1482656" y="468161"/>
                    <a:pt x="1480845" y="477200"/>
                    <a:pt x="1482649" y="486236"/>
                  </a:cubicBezTo>
                  <a:cubicBezTo>
                    <a:pt x="1480839" y="491660"/>
                    <a:pt x="1482645" y="497081"/>
                    <a:pt x="1480835" y="502505"/>
                  </a:cubicBezTo>
                  <a:cubicBezTo>
                    <a:pt x="1480832" y="509735"/>
                    <a:pt x="1482636" y="518771"/>
                    <a:pt x="1480825" y="527810"/>
                  </a:cubicBezTo>
                  <a:cubicBezTo>
                    <a:pt x="1482631" y="533231"/>
                    <a:pt x="1480821" y="538655"/>
                    <a:pt x="1482627" y="544076"/>
                  </a:cubicBezTo>
                  <a:cubicBezTo>
                    <a:pt x="1480816" y="553115"/>
                    <a:pt x="1480813" y="560345"/>
                    <a:pt x="1482617" y="569381"/>
                  </a:cubicBezTo>
                  <a:cubicBezTo>
                    <a:pt x="1480807" y="574805"/>
                    <a:pt x="1482613" y="580226"/>
                    <a:pt x="1482611" y="583841"/>
                  </a:cubicBezTo>
                  <a:cubicBezTo>
                    <a:pt x="1482607" y="594686"/>
                    <a:pt x="1482604" y="601916"/>
                    <a:pt x="1482600" y="612761"/>
                  </a:cubicBezTo>
                  <a:cubicBezTo>
                    <a:pt x="1482599" y="616376"/>
                    <a:pt x="1484404" y="621798"/>
                    <a:pt x="1482595" y="627221"/>
                  </a:cubicBezTo>
                  <a:cubicBezTo>
                    <a:pt x="1484399" y="636258"/>
                    <a:pt x="1484396" y="643488"/>
                    <a:pt x="1484392" y="654333"/>
                  </a:cubicBezTo>
                  <a:cubicBezTo>
                    <a:pt x="1484390" y="657948"/>
                    <a:pt x="1486196" y="663370"/>
                    <a:pt x="1484386" y="668793"/>
                  </a:cubicBezTo>
                  <a:cubicBezTo>
                    <a:pt x="1486190" y="677830"/>
                    <a:pt x="1486187" y="685060"/>
                    <a:pt x="1486183" y="695905"/>
                  </a:cubicBezTo>
                  <a:cubicBezTo>
                    <a:pt x="1486182" y="699520"/>
                    <a:pt x="1487987" y="704942"/>
                    <a:pt x="1487986" y="708557"/>
                  </a:cubicBezTo>
                  <a:cubicBezTo>
                    <a:pt x="1487982" y="719402"/>
                    <a:pt x="1487979" y="726632"/>
                    <a:pt x="1489783" y="735668"/>
                  </a:cubicBezTo>
                  <a:cubicBezTo>
                    <a:pt x="1489780" y="742899"/>
                    <a:pt x="1489779" y="746513"/>
                    <a:pt x="1489777" y="750128"/>
                  </a:cubicBezTo>
                  <a:cubicBezTo>
                    <a:pt x="1491581" y="759165"/>
                    <a:pt x="1491577" y="770010"/>
                    <a:pt x="1493381" y="779047"/>
                  </a:cubicBezTo>
                  <a:cubicBezTo>
                    <a:pt x="1493380" y="782662"/>
                    <a:pt x="1493379" y="786277"/>
                    <a:pt x="1495184" y="791699"/>
                  </a:cubicBezTo>
                  <a:cubicBezTo>
                    <a:pt x="1493373" y="800737"/>
                    <a:pt x="1495177" y="809774"/>
                    <a:pt x="1496981" y="818811"/>
                  </a:cubicBezTo>
                  <a:cubicBezTo>
                    <a:pt x="1496980" y="822426"/>
                    <a:pt x="1498785" y="827847"/>
                    <a:pt x="1498784" y="831462"/>
                  </a:cubicBezTo>
                  <a:cubicBezTo>
                    <a:pt x="1498779" y="842307"/>
                    <a:pt x="1500583" y="851344"/>
                    <a:pt x="1502387" y="860381"/>
                  </a:cubicBezTo>
                  <a:cubicBezTo>
                    <a:pt x="1502386" y="863996"/>
                    <a:pt x="1502385" y="867611"/>
                    <a:pt x="1504190" y="873033"/>
                  </a:cubicBezTo>
                  <a:cubicBezTo>
                    <a:pt x="1504186" y="883878"/>
                    <a:pt x="1505990" y="892915"/>
                    <a:pt x="1507794" y="901951"/>
                  </a:cubicBezTo>
                  <a:cubicBezTo>
                    <a:pt x="1507793" y="905566"/>
                    <a:pt x="1507791" y="909181"/>
                    <a:pt x="1507790" y="912796"/>
                  </a:cubicBezTo>
                  <a:cubicBezTo>
                    <a:pt x="1509594" y="921833"/>
                    <a:pt x="1511396" y="934485"/>
                    <a:pt x="1513200" y="943522"/>
                  </a:cubicBezTo>
                  <a:cubicBezTo>
                    <a:pt x="1513199" y="947137"/>
                    <a:pt x="1513198" y="950752"/>
                    <a:pt x="1515004" y="952559"/>
                  </a:cubicBezTo>
                  <a:cubicBezTo>
                    <a:pt x="1515000" y="963404"/>
                    <a:pt x="1518611" y="974247"/>
                    <a:pt x="1518607" y="985092"/>
                  </a:cubicBezTo>
                  <a:cubicBezTo>
                    <a:pt x="1520414" y="986899"/>
                    <a:pt x="1520412" y="990514"/>
                    <a:pt x="1520411" y="994129"/>
                  </a:cubicBezTo>
                  <a:cubicBezTo>
                    <a:pt x="1522215" y="1003166"/>
                    <a:pt x="1524018" y="1015818"/>
                    <a:pt x="1525822" y="1024854"/>
                  </a:cubicBezTo>
                  <a:cubicBezTo>
                    <a:pt x="1525820" y="1028469"/>
                    <a:pt x="1527627" y="1030276"/>
                    <a:pt x="1525819" y="1032084"/>
                  </a:cubicBezTo>
                  <a:cubicBezTo>
                    <a:pt x="1529430" y="1042928"/>
                    <a:pt x="1531232" y="1055580"/>
                    <a:pt x="1534843" y="1066423"/>
                  </a:cubicBezTo>
                  <a:cubicBezTo>
                    <a:pt x="1533035" y="1068232"/>
                    <a:pt x="1534842" y="1070038"/>
                    <a:pt x="1534842" y="1070038"/>
                  </a:cubicBezTo>
                  <a:cubicBezTo>
                    <a:pt x="1560095" y="1203784"/>
                    <a:pt x="1596195" y="1333910"/>
                    <a:pt x="1639526" y="1460418"/>
                  </a:cubicBezTo>
                  <a:cubicBezTo>
                    <a:pt x="1641333" y="1462225"/>
                    <a:pt x="1641333" y="1462225"/>
                    <a:pt x="1641333" y="1462225"/>
                  </a:cubicBezTo>
                  <a:cubicBezTo>
                    <a:pt x="1644944" y="1473068"/>
                    <a:pt x="1650362" y="1485719"/>
                    <a:pt x="1653973" y="1496562"/>
                  </a:cubicBezTo>
                  <a:cubicBezTo>
                    <a:pt x="1653973" y="1496562"/>
                    <a:pt x="1653971" y="1500177"/>
                    <a:pt x="1653971" y="1500177"/>
                  </a:cubicBezTo>
                  <a:cubicBezTo>
                    <a:pt x="1659389" y="1512828"/>
                    <a:pt x="1663000" y="1523671"/>
                    <a:pt x="1668419" y="1532707"/>
                  </a:cubicBezTo>
                  <a:cubicBezTo>
                    <a:pt x="1668417" y="1536322"/>
                    <a:pt x="1668417" y="1536322"/>
                    <a:pt x="1670224" y="1538128"/>
                  </a:cubicBezTo>
                  <a:cubicBezTo>
                    <a:pt x="1673835" y="1548972"/>
                    <a:pt x="1677446" y="1559816"/>
                    <a:pt x="1681056" y="1570659"/>
                  </a:cubicBezTo>
                  <a:cubicBezTo>
                    <a:pt x="1682863" y="1572466"/>
                    <a:pt x="1684670" y="1574273"/>
                    <a:pt x="1684669" y="1577888"/>
                  </a:cubicBezTo>
                  <a:cubicBezTo>
                    <a:pt x="1688279" y="1588731"/>
                    <a:pt x="1693699" y="1597767"/>
                    <a:pt x="1697309" y="1608610"/>
                  </a:cubicBezTo>
                  <a:cubicBezTo>
                    <a:pt x="1699116" y="1610417"/>
                    <a:pt x="1699115" y="1614032"/>
                    <a:pt x="1700922" y="1615839"/>
                  </a:cubicBezTo>
                  <a:cubicBezTo>
                    <a:pt x="1704532" y="1626683"/>
                    <a:pt x="1709951" y="1635718"/>
                    <a:pt x="1711755" y="1644755"/>
                  </a:cubicBezTo>
                  <a:cubicBezTo>
                    <a:pt x="1715369" y="1648368"/>
                    <a:pt x="1715368" y="1651983"/>
                    <a:pt x="1717174" y="1653790"/>
                  </a:cubicBezTo>
                  <a:cubicBezTo>
                    <a:pt x="1720785" y="1664634"/>
                    <a:pt x="1726204" y="1673669"/>
                    <a:pt x="1729816" y="1680898"/>
                  </a:cubicBezTo>
                  <a:cubicBezTo>
                    <a:pt x="1731622" y="1686320"/>
                    <a:pt x="1733429" y="1688127"/>
                    <a:pt x="1735234" y="1693548"/>
                  </a:cubicBezTo>
                  <a:cubicBezTo>
                    <a:pt x="1738846" y="1700777"/>
                    <a:pt x="1742457" y="1711620"/>
                    <a:pt x="1746069" y="1718849"/>
                  </a:cubicBezTo>
                  <a:cubicBezTo>
                    <a:pt x="1747875" y="1724271"/>
                    <a:pt x="1749682" y="1726078"/>
                    <a:pt x="1751487" y="1731499"/>
                  </a:cubicBezTo>
                  <a:cubicBezTo>
                    <a:pt x="1755099" y="1738728"/>
                    <a:pt x="1760518" y="1747764"/>
                    <a:pt x="1764130" y="1754992"/>
                  </a:cubicBezTo>
                  <a:cubicBezTo>
                    <a:pt x="1765936" y="1760414"/>
                    <a:pt x="1769549" y="1764028"/>
                    <a:pt x="1769548" y="1767643"/>
                  </a:cubicBezTo>
                  <a:cubicBezTo>
                    <a:pt x="1774967" y="1776678"/>
                    <a:pt x="1778579" y="1783907"/>
                    <a:pt x="1783998" y="1792942"/>
                  </a:cubicBezTo>
                  <a:cubicBezTo>
                    <a:pt x="1783997" y="1796557"/>
                    <a:pt x="1785802" y="1801979"/>
                    <a:pt x="1789416" y="1805592"/>
                  </a:cubicBezTo>
                  <a:cubicBezTo>
                    <a:pt x="1793028" y="1812821"/>
                    <a:pt x="1798447" y="1821856"/>
                    <a:pt x="1802059" y="1829085"/>
                  </a:cubicBezTo>
                  <a:cubicBezTo>
                    <a:pt x="1803865" y="1834507"/>
                    <a:pt x="1805670" y="1839929"/>
                    <a:pt x="1807477" y="1841735"/>
                  </a:cubicBezTo>
                  <a:cubicBezTo>
                    <a:pt x="1812896" y="1850771"/>
                    <a:pt x="1816508" y="1857999"/>
                    <a:pt x="1821927" y="1867035"/>
                  </a:cubicBezTo>
                  <a:cubicBezTo>
                    <a:pt x="1821926" y="1870650"/>
                    <a:pt x="1825539" y="1874263"/>
                    <a:pt x="1827345" y="1879685"/>
                  </a:cubicBezTo>
                  <a:cubicBezTo>
                    <a:pt x="1830957" y="1886914"/>
                    <a:pt x="1836376" y="1895949"/>
                    <a:pt x="1839988" y="1903178"/>
                  </a:cubicBezTo>
                  <a:cubicBezTo>
                    <a:pt x="1843602" y="1906791"/>
                    <a:pt x="1845407" y="1912213"/>
                    <a:pt x="1849021" y="1915827"/>
                  </a:cubicBezTo>
                  <a:cubicBezTo>
                    <a:pt x="1852633" y="1923055"/>
                    <a:pt x="1856245" y="1930284"/>
                    <a:pt x="1861664" y="1939319"/>
                  </a:cubicBezTo>
                  <a:cubicBezTo>
                    <a:pt x="1865278" y="1942933"/>
                    <a:pt x="1867084" y="1948355"/>
                    <a:pt x="1870697" y="1951968"/>
                  </a:cubicBezTo>
                  <a:cubicBezTo>
                    <a:pt x="1874309" y="1959197"/>
                    <a:pt x="1877922" y="1966426"/>
                    <a:pt x="1883341" y="1975461"/>
                  </a:cubicBezTo>
                  <a:cubicBezTo>
                    <a:pt x="1886954" y="1979075"/>
                    <a:pt x="1886953" y="1982690"/>
                    <a:pt x="1890566" y="1986303"/>
                  </a:cubicBezTo>
                  <a:cubicBezTo>
                    <a:pt x="1895985" y="1995339"/>
                    <a:pt x="1899598" y="2002567"/>
                    <a:pt x="1903210" y="2009796"/>
                  </a:cubicBezTo>
                  <a:cubicBezTo>
                    <a:pt x="1906823" y="2013409"/>
                    <a:pt x="1908629" y="2018831"/>
                    <a:pt x="1912242" y="2022445"/>
                  </a:cubicBezTo>
                  <a:cubicBezTo>
                    <a:pt x="1917661" y="2031480"/>
                    <a:pt x="1921274" y="2038709"/>
                    <a:pt x="1926694" y="2044129"/>
                  </a:cubicBezTo>
                  <a:cubicBezTo>
                    <a:pt x="1928500" y="2049551"/>
                    <a:pt x="1932113" y="2053165"/>
                    <a:pt x="1935725" y="2060393"/>
                  </a:cubicBezTo>
                  <a:cubicBezTo>
                    <a:pt x="1941146" y="2065814"/>
                    <a:pt x="1944758" y="2073042"/>
                    <a:pt x="1948370" y="2080271"/>
                  </a:cubicBezTo>
                  <a:cubicBezTo>
                    <a:pt x="1951984" y="2083885"/>
                    <a:pt x="1955596" y="2091113"/>
                    <a:pt x="1959210" y="2094727"/>
                  </a:cubicBezTo>
                  <a:cubicBezTo>
                    <a:pt x="1962822" y="2101955"/>
                    <a:pt x="1968242" y="2107376"/>
                    <a:pt x="1971854" y="2114604"/>
                  </a:cubicBezTo>
                  <a:cubicBezTo>
                    <a:pt x="1977275" y="2120025"/>
                    <a:pt x="1979080" y="2125447"/>
                    <a:pt x="1982694" y="2129060"/>
                  </a:cubicBezTo>
                  <a:cubicBezTo>
                    <a:pt x="1986306" y="2136289"/>
                    <a:pt x="1991726" y="2141709"/>
                    <a:pt x="1997145" y="2150745"/>
                  </a:cubicBezTo>
                  <a:cubicBezTo>
                    <a:pt x="2000759" y="2154358"/>
                    <a:pt x="2004373" y="2157972"/>
                    <a:pt x="2006178" y="2163394"/>
                  </a:cubicBezTo>
                  <a:cubicBezTo>
                    <a:pt x="2011599" y="2168814"/>
                    <a:pt x="2017017" y="2177849"/>
                    <a:pt x="2022438" y="2183270"/>
                  </a:cubicBezTo>
                  <a:cubicBezTo>
                    <a:pt x="2024243" y="2188692"/>
                    <a:pt x="2027857" y="2192305"/>
                    <a:pt x="2031471" y="2195919"/>
                  </a:cubicBezTo>
                  <a:cubicBezTo>
                    <a:pt x="2036890" y="2204954"/>
                    <a:pt x="2042310" y="2210375"/>
                    <a:pt x="2045922" y="2217603"/>
                  </a:cubicBezTo>
                  <a:cubicBezTo>
                    <a:pt x="2049536" y="2221217"/>
                    <a:pt x="2054956" y="2226637"/>
                    <a:pt x="2056762" y="2232059"/>
                  </a:cubicBezTo>
                  <a:cubicBezTo>
                    <a:pt x="2062182" y="2237480"/>
                    <a:pt x="2065794" y="2244708"/>
                    <a:pt x="2071215" y="2250129"/>
                  </a:cubicBezTo>
                  <a:cubicBezTo>
                    <a:pt x="2076635" y="2255549"/>
                    <a:pt x="2078440" y="2260971"/>
                    <a:pt x="2082054" y="2264584"/>
                  </a:cubicBezTo>
                  <a:cubicBezTo>
                    <a:pt x="2089281" y="2271812"/>
                    <a:pt x="2092894" y="2279040"/>
                    <a:pt x="2098314" y="2284461"/>
                  </a:cubicBezTo>
                  <a:cubicBezTo>
                    <a:pt x="2101928" y="2288074"/>
                    <a:pt x="2107348" y="2293495"/>
                    <a:pt x="2109153" y="2298916"/>
                  </a:cubicBezTo>
                  <a:cubicBezTo>
                    <a:pt x="2114574" y="2304337"/>
                    <a:pt x="2119994" y="2309757"/>
                    <a:pt x="2123606" y="2316986"/>
                  </a:cubicBezTo>
                  <a:cubicBezTo>
                    <a:pt x="2129027" y="2322406"/>
                    <a:pt x="2132640" y="2326020"/>
                    <a:pt x="2138061" y="2331440"/>
                  </a:cubicBezTo>
                  <a:cubicBezTo>
                    <a:pt x="2141673" y="2338669"/>
                    <a:pt x="2147093" y="2344089"/>
                    <a:pt x="2152514" y="2349510"/>
                  </a:cubicBezTo>
                  <a:cubicBezTo>
                    <a:pt x="2156127" y="2353123"/>
                    <a:pt x="2161548" y="2358544"/>
                    <a:pt x="2163353" y="2363966"/>
                  </a:cubicBezTo>
                  <a:cubicBezTo>
                    <a:pt x="2168774" y="2369386"/>
                    <a:pt x="2174194" y="2374806"/>
                    <a:pt x="2179614" y="2380227"/>
                  </a:cubicBezTo>
                  <a:cubicBezTo>
                    <a:pt x="2185035" y="2385647"/>
                    <a:pt x="2188647" y="2392876"/>
                    <a:pt x="2192261" y="2396489"/>
                  </a:cubicBezTo>
                  <a:cubicBezTo>
                    <a:pt x="2199488" y="2403717"/>
                    <a:pt x="2208522" y="2412751"/>
                    <a:pt x="2215749" y="2419978"/>
                  </a:cubicBezTo>
                  <a:cubicBezTo>
                    <a:pt x="2221168" y="2429013"/>
                    <a:pt x="2228395" y="2436240"/>
                    <a:pt x="2235623" y="2443468"/>
                  </a:cubicBezTo>
                  <a:cubicBezTo>
                    <a:pt x="2235623" y="2443468"/>
                    <a:pt x="2235623" y="2443468"/>
                    <a:pt x="2237429" y="2445274"/>
                  </a:cubicBezTo>
                  <a:cubicBezTo>
                    <a:pt x="2246463" y="2454308"/>
                    <a:pt x="2253689" y="2465151"/>
                    <a:pt x="2262723" y="2474185"/>
                  </a:cubicBezTo>
                  <a:cubicBezTo>
                    <a:pt x="2264530" y="2475991"/>
                    <a:pt x="2266337" y="2477798"/>
                    <a:pt x="2266337" y="2477798"/>
                  </a:cubicBezTo>
                  <a:cubicBezTo>
                    <a:pt x="2275371" y="2486832"/>
                    <a:pt x="2282597" y="2497674"/>
                    <a:pt x="2291631" y="2506708"/>
                  </a:cubicBezTo>
                  <a:cubicBezTo>
                    <a:pt x="2293438" y="2508515"/>
                    <a:pt x="2295244" y="2510322"/>
                    <a:pt x="2295244" y="2510322"/>
                  </a:cubicBezTo>
                  <a:cubicBezTo>
                    <a:pt x="2298858" y="2513936"/>
                    <a:pt x="2300665" y="2515743"/>
                    <a:pt x="2302472" y="2517549"/>
                  </a:cubicBezTo>
                  <a:cubicBezTo>
                    <a:pt x="2309699" y="2524777"/>
                    <a:pt x="2316926" y="2532004"/>
                    <a:pt x="2324153" y="2539231"/>
                  </a:cubicBezTo>
                  <a:cubicBezTo>
                    <a:pt x="2324153" y="2539231"/>
                    <a:pt x="2327768" y="2539230"/>
                    <a:pt x="2329575" y="2541036"/>
                  </a:cubicBezTo>
                  <a:cubicBezTo>
                    <a:pt x="2336802" y="2548264"/>
                    <a:pt x="2345836" y="2557298"/>
                    <a:pt x="2354870" y="2566332"/>
                  </a:cubicBezTo>
                  <a:cubicBezTo>
                    <a:pt x="2354870" y="2566332"/>
                    <a:pt x="2356677" y="2568139"/>
                    <a:pt x="2356677" y="2568139"/>
                  </a:cubicBezTo>
                  <a:cubicBezTo>
                    <a:pt x="2367519" y="2575364"/>
                    <a:pt x="2376553" y="2584398"/>
                    <a:pt x="2385589" y="2589817"/>
                  </a:cubicBezTo>
                  <a:cubicBezTo>
                    <a:pt x="2389202" y="2593431"/>
                    <a:pt x="2391009" y="2595238"/>
                    <a:pt x="2392816" y="2597045"/>
                  </a:cubicBezTo>
                  <a:cubicBezTo>
                    <a:pt x="2401851" y="2602464"/>
                    <a:pt x="2410885" y="2611498"/>
                    <a:pt x="2419921" y="2616917"/>
                  </a:cubicBezTo>
                  <a:cubicBezTo>
                    <a:pt x="2421728" y="2618724"/>
                    <a:pt x="2425341" y="2622337"/>
                    <a:pt x="2427148" y="2624144"/>
                  </a:cubicBezTo>
                  <a:cubicBezTo>
                    <a:pt x="2436183" y="2629563"/>
                    <a:pt x="2445219" y="2634982"/>
                    <a:pt x="2452446" y="2642209"/>
                  </a:cubicBezTo>
                  <a:cubicBezTo>
                    <a:pt x="2456061" y="2642208"/>
                    <a:pt x="2457868" y="2644015"/>
                    <a:pt x="2459675" y="2645821"/>
                  </a:cubicBezTo>
                  <a:cubicBezTo>
                    <a:pt x="2468710" y="2651240"/>
                    <a:pt x="2477745" y="2656659"/>
                    <a:pt x="2486781" y="2662078"/>
                  </a:cubicBezTo>
                  <a:cubicBezTo>
                    <a:pt x="2488588" y="2663885"/>
                    <a:pt x="2492201" y="2667499"/>
                    <a:pt x="2495816" y="2667498"/>
                  </a:cubicBezTo>
                  <a:cubicBezTo>
                    <a:pt x="2504852" y="2672916"/>
                    <a:pt x="2513887" y="2678335"/>
                    <a:pt x="2522922" y="2683754"/>
                  </a:cubicBezTo>
                  <a:cubicBezTo>
                    <a:pt x="2526536" y="2687368"/>
                    <a:pt x="2530151" y="2687367"/>
                    <a:pt x="2533765" y="2690980"/>
                  </a:cubicBezTo>
                  <a:cubicBezTo>
                    <a:pt x="2540993" y="2694593"/>
                    <a:pt x="2550029" y="2700011"/>
                    <a:pt x="2557257" y="2703624"/>
                  </a:cubicBezTo>
                  <a:cubicBezTo>
                    <a:pt x="2562679" y="2705429"/>
                    <a:pt x="2566293" y="2709043"/>
                    <a:pt x="2569908" y="2709041"/>
                  </a:cubicBezTo>
                  <a:cubicBezTo>
                    <a:pt x="2577136" y="2712654"/>
                    <a:pt x="2586172" y="2718073"/>
                    <a:pt x="2593400" y="2721685"/>
                  </a:cubicBezTo>
                  <a:cubicBezTo>
                    <a:pt x="2597015" y="2721683"/>
                    <a:pt x="2600629" y="2725297"/>
                    <a:pt x="2606051" y="2727102"/>
                  </a:cubicBezTo>
                  <a:cubicBezTo>
                    <a:pt x="2613279" y="2730715"/>
                    <a:pt x="2624123" y="2734325"/>
                    <a:pt x="2633158" y="2739744"/>
                  </a:cubicBezTo>
                  <a:cubicBezTo>
                    <a:pt x="2636773" y="2739743"/>
                    <a:pt x="2640387" y="2743357"/>
                    <a:pt x="2644002" y="2743355"/>
                  </a:cubicBezTo>
                  <a:cubicBezTo>
                    <a:pt x="2651230" y="2746968"/>
                    <a:pt x="2662074" y="2750578"/>
                    <a:pt x="2669303" y="2754191"/>
                  </a:cubicBezTo>
                  <a:cubicBezTo>
                    <a:pt x="2672918" y="2754189"/>
                    <a:pt x="2678339" y="2755995"/>
                    <a:pt x="2683761" y="2757800"/>
                  </a:cubicBezTo>
                  <a:cubicBezTo>
                    <a:pt x="2690990" y="2761412"/>
                    <a:pt x="2698219" y="2765025"/>
                    <a:pt x="2707255" y="2766828"/>
                  </a:cubicBezTo>
                  <a:cubicBezTo>
                    <a:pt x="2710870" y="2766827"/>
                    <a:pt x="2714484" y="2770441"/>
                    <a:pt x="2718099" y="2770439"/>
                  </a:cubicBezTo>
                  <a:cubicBezTo>
                    <a:pt x="2727136" y="2772243"/>
                    <a:pt x="2737979" y="2775854"/>
                    <a:pt x="2747016" y="2777658"/>
                  </a:cubicBezTo>
                  <a:cubicBezTo>
                    <a:pt x="2750630" y="2781272"/>
                    <a:pt x="2754245" y="2781270"/>
                    <a:pt x="2759667" y="2783076"/>
                  </a:cubicBezTo>
                  <a:cubicBezTo>
                    <a:pt x="2768703" y="2784880"/>
                    <a:pt x="2777740" y="2786684"/>
                    <a:pt x="2788584" y="2790295"/>
                  </a:cubicBezTo>
                  <a:cubicBezTo>
                    <a:pt x="2792199" y="2790293"/>
                    <a:pt x="2794006" y="2792100"/>
                    <a:pt x="2799427" y="2793905"/>
                  </a:cubicBezTo>
                  <a:cubicBezTo>
                    <a:pt x="2806657" y="2793903"/>
                    <a:pt x="2815694" y="2795707"/>
                    <a:pt x="2824731" y="2797511"/>
                  </a:cubicBezTo>
                  <a:cubicBezTo>
                    <a:pt x="2826538" y="2799318"/>
                    <a:pt x="2830153" y="2799316"/>
                    <a:pt x="2835574" y="2801122"/>
                  </a:cubicBezTo>
                  <a:cubicBezTo>
                    <a:pt x="2844611" y="2802926"/>
                    <a:pt x="2855456" y="2802921"/>
                    <a:pt x="2866300" y="2806532"/>
                  </a:cubicBezTo>
                  <a:cubicBezTo>
                    <a:pt x="2869915" y="2806531"/>
                    <a:pt x="2873530" y="2806529"/>
                    <a:pt x="2877145" y="2806528"/>
                  </a:cubicBezTo>
                  <a:cubicBezTo>
                    <a:pt x="2887988" y="2810139"/>
                    <a:pt x="2897025" y="2811943"/>
                    <a:pt x="2907870" y="2811939"/>
                  </a:cubicBezTo>
                  <a:cubicBezTo>
                    <a:pt x="2911485" y="2811937"/>
                    <a:pt x="2913292" y="2813744"/>
                    <a:pt x="2916907" y="2813743"/>
                  </a:cubicBezTo>
                  <a:cubicBezTo>
                    <a:pt x="2925944" y="2815547"/>
                    <a:pt x="2934982" y="2813736"/>
                    <a:pt x="2944019" y="2815540"/>
                  </a:cubicBezTo>
                  <a:cubicBezTo>
                    <a:pt x="2947634" y="2815538"/>
                    <a:pt x="2951249" y="2815537"/>
                    <a:pt x="2953056" y="2817344"/>
                  </a:cubicBezTo>
                  <a:cubicBezTo>
                    <a:pt x="2963901" y="2817340"/>
                    <a:pt x="2974746" y="2817336"/>
                    <a:pt x="2985591" y="2817331"/>
                  </a:cubicBezTo>
                  <a:cubicBezTo>
                    <a:pt x="2989206" y="2817330"/>
                    <a:pt x="2991013" y="2819137"/>
                    <a:pt x="2994628" y="2819135"/>
                  </a:cubicBezTo>
                  <a:cubicBezTo>
                    <a:pt x="3005472" y="2819131"/>
                    <a:pt x="3018124" y="2820934"/>
                    <a:pt x="3028969" y="2820930"/>
                  </a:cubicBezTo>
                  <a:cubicBezTo>
                    <a:pt x="3030777" y="2819121"/>
                    <a:pt x="3034392" y="2819120"/>
                    <a:pt x="3036199" y="2820927"/>
                  </a:cubicBezTo>
                  <a:cubicBezTo>
                    <a:pt x="3047044" y="2820923"/>
                    <a:pt x="3056083" y="2819112"/>
                    <a:pt x="3066927" y="2819108"/>
                  </a:cubicBezTo>
                  <a:cubicBezTo>
                    <a:pt x="3068734" y="2820914"/>
                    <a:pt x="3070542" y="2819106"/>
                    <a:pt x="3074157" y="2819105"/>
                  </a:cubicBezTo>
                  <a:cubicBezTo>
                    <a:pt x="3085002" y="2819101"/>
                    <a:pt x="3095847" y="2819096"/>
                    <a:pt x="3108501" y="2817284"/>
                  </a:cubicBezTo>
                  <a:cubicBezTo>
                    <a:pt x="3108501" y="2817284"/>
                    <a:pt x="3112116" y="2817283"/>
                    <a:pt x="3115731" y="2817281"/>
                  </a:cubicBezTo>
                  <a:cubicBezTo>
                    <a:pt x="3126576" y="2817277"/>
                    <a:pt x="3139229" y="2815465"/>
                    <a:pt x="3148267" y="2813654"/>
                  </a:cubicBezTo>
                  <a:cubicBezTo>
                    <a:pt x="3151882" y="2813652"/>
                    <a:pt x="3153690" y="2811844"/>
                    <a:pt x="3155497" y="2813651"/>
                  </a:cubicBezTo>
                  <a:cubicBezTo>
                    <a:pt x="3168150" y="2811838"/>
                    <a:pt x="3177188" y="2810028"/>
                    <a:pt x="3189842" y="2808215"/>
                  </a:cubicBezTo>
                  <a:cubicBezTo>
                    <a:pt x="3189842" y="2808215"/>
                    <a:pt x="3189842" y="2808215"/>
                    <a:pt x="3193456" y="2808214"/>
                  </a:cubicBezTo>
                  <a:cubicBezTo>
                    <a:pt x="3204302" y="2808210"/>
                    <a:pt x="3215148" y="2804590"/>
                    <a:pt x="3227801" y="2802778"/>
                  </a:cubicBezTo>
                  <a:cubicBezTo>
                    <a:pt x="3229609" y="2800970"/>
                    <a:pt x="3233224" y="2800969"/>
                    <a:pt x="3233224" y="2800969"/>
                  </a:cubicBezTo>
                  <a:cubicBezTo>
                    <a:pt x="3245877" y="2799156"/>
                    <a:pt x="3256724" y="2795537"/>
                    <a:pt x="3269377" y="2793725"/>
                  </a:cubicBezTo>
                  <a:cubicBezTo>
                    <a:pt x="3269377" y="2793725"/>
                    <a:pt x="3272992" y="2793723"/>
                    <a:pt x="3274800" y="2791915"/>
                  </a:cubicBezTo>
                  <a:cubicBezTo>
                    <a:pt x="3287453" y="2790103"/>
                    <a:pt x="3298300" y="2786483"/>
                    <a:pt x="3309146" y="2782864"/>
                  </a:cubicBezTo>
                  <a:cubicBezTo>
                    <a:pt x="3309146" y="2782864"/>
                    <a:pt x="3309146" y="2782864"/>
                    <a:pt x="3310953" y="2784671"/>
                  </a:cubicBezTo>
                  <a:cubicBezTo>
                    <a:pt x="3321799" y="2781052"/>
                    <a:pt x="3334454" y="2775625"/>
                    <a:pt x="3345300" y="2772005"/>
                  </a:cubicBezTo>
                  <a:cubicBezTo>
                    <a:pt x="3347107" y="2773812"/>
                    <a:pt x="3348915" y="2772004"/>
                    <a:pt x="3352530" y="2772003"/>
                  </a:cubicBezTo>
                  <a:cubicBezTo>
                    <a:pt x="3363377" y="2768383"/>
                    <a:pt x="3374223" y="2764764"/>
                    <a:pt x="3385069" y="2761145"/>
                  </a:cubicBezTo>
                  <a:cubicBezTo>
                    <a:pt x="3386878" y="2759337"/>
                    <a:pt x="3388686" y="2757529"/>
                    <a:pt x="3392301" y="2757527"/>
                  </a:cubicBezTo>
                  <a:cubicBezTo>
                    <a:pt x="3403147" y="2753908"/>
                    <a:pt x="3413994" y="2750289"/>
                    <a:pt x="3426648" y="2744862"/>
                  </a:cubicBezTo>
                  <a:cubicBezTo>
                    <a:pt x="3406761" y="2757522"/>
                    <a:pt x="3388680" y="2771989"/>
                    <a:pt x="3368793" y="2784649"/>
                  </a:cubicBezTo>
                  <a:cubicBezTo>
                    <a:pt x="3366985" y="2786457"/>
                    <a:pt x="3365177" y="2788265"/>
                    <a:pt x="3363368" y="2790073"/>
                  </a:cubicBezTo>
                  <a:cubicBezTo>
                    <a:pt x="3343481" y="2802734"/>
                    <a:pt x="3327209" y="2815392"/>
                    <a:pt x="3307321" y="2828053"/>
                  </a:cubicBezTo>
                  <a:cubicBezTo>
                    <a:pt x="3305513" y="2829861"/>
                    <a:pt x="3303705" y="2831669"/>
                    <a:pt x="3298282" y="2833478"/>
                  </a:cubicBezTo>
                  <a:cubicBezTo>
                    <a:pt x="3282009" y="2846137"/>
                    <a:pt x="3262122" y="2858797"/>
                    <a:pt x="3244043" y="2869649"/>
                  </a:cubicBezTo>
                  <a:cubicBezTo>
                    <a:pt x="3242235" y="2871458"/>
                    <a:pt x="3240428" y="2869651"/>
                    <a:pt x="3238620" y="2871459"/>
                  </a:cubicBezTo>
                  <a:cubicBezTo>
                    <a:pt x="3218732" y="2884119"/>
                    <a:pt x="3198845" y="2896779"/>
                    <a:pt x="3180766" y="2907631"/>
                  </a:cubicBezTo>
                  <a:cubicBezTo>
                    <a:pt x="3180766" y="2907631"/>
                    <a:pt x="3178958" y="2909439"/>
                    <a:pt x="3178958" y="2909439"/>
                  </a:cubicBezTo>
                  <a:cubicBezTo>
                    <a:pt x="3157263" y="2920293"/>
                    <a:pt x="3139184" y="2931145"/>
                    <a:pt x="3119297" y="2943805"/>
                  </a:cubicBezTo>
                  <a:cubicBezTo>
                    <a:pt x="3115682" y="2943806"/>
                    <a:pt x="3113874" y="2945614"/>
                    <a:pt x="3112066" y="2947423"/>
                  </a:cubicBezTo>
                  <a:cubicBezTo>
                    <a:pt x="3092180" y="2956468"/>
                    <a:pt x="3074100" y="2967320"/>
                    <a:pt x="3052406" y="2978173"/>
                  </a:cubicBezTo>
                  <a:cubicBezTo>
                    <a:pt x="3050598" y="2979981"/>
                    <a:pt x="3046983" y="2979983"/>
                    <a:pt x="3045175" y="2981791"/>
                  </a:cubicBezTo>
                  <a:cubicBezTo>
                    <a:pt x="3025289" y="2990836"/>
                    <a:pt x="3005402" y="3003496"/>
                    <a:pt x="2985516" y="3012541"/>
                  </a:cubicBezTo>
                  <a:cubicBezTo>
                    <a:pt x="2985516" y="3012541"/>
                    <a:pt x="2981901" y="3012543"/>
                    <a:pt x="2981901" y="3012543"/>
                  </a:cubicBezTo>
                  <a:cubicBezTo>
                    <a:pt x="2960206" y="3023396"/>
                    <a:pt x="2938512" y="3034249"/>
                    <a:pt x="2918626" y="3043294"/>
                  </a:cubicBezTo>
                  <a:cubicBezTo>
                    <a:pt x="2918626" y="3043294"/>
                    <a:pt x="2918626" y="3043294"/>
                    <a:pt x="2916818" y="3045103"/>
                  </a:cubicBezTo>
                  <a:cubicBezTo>
                    <a:pt x="2896932" y="3054148"/>
                    <a:pt x="2875239" y="3061386"/>
                    <a:pt x="2855353" y="3070431"/>
                  </a:cubicBezTo>
                  <a:cubicBezTo>
                    <a:pt x="2853545" y="3072239"/>
                    <a:pt x="2849930" y="3072241"/>
                    <a:pt x="2848122" y="3074049"/>
                  </a:cubicBezTo>
                  <a:cubicBezTo>
                    <a:pt x="2828236" y="3083094"/>
                    <a:pt x="2806543" y="3090332"/>
                    <a:pt x="2786657" y="3099378"/>
                  </a:cubicBezTo>
                  <a:cubicBezTo>
                    <a:pt x="2783042" y="3099379"/>
                    <a:pt x="2781234" y="3101187"/>
                    <a:pt x="2777619" y="3101189"/>
                  </a:cubicBezTo>
                  <a:cubicBezTo>
                    <a:pt x="2757733" y="3110234"/>
                    <a:pt x="2736040" y="3117472"/>
                    <a:pt x="2714348" y="3124710"/>
                  </a:cubicBezTo>
                  <a:cubicBezTo>
                    <a:pt x="2712539" y="3126519"/>
                    <a:pt x="2712539" y="3126519"/>
                    <a:pt x="2712539" y="3126519"/>
                  </a:cubicBezTo>
                  <a:cubicBezTo>
                    <a:pt x="2689038" y="3135565"/>
                    <a:pt x="2667346" y="3142804"/>
                    <a:pt x="2645653" y="3150042"/>
                  </a:cubicBezTo>
                  <a:cubicBezTo>
                    <a:pt x="2623960" y="3157280"/>
                    <a:pt x="2600460" y="3162712"/>
                    <a:pt x="2578768" y="3169950"/>
                  </a:cubicBezTo>
                  <a:cubicBezTo>
                    <a:pt x="2576960" y="3171758"/>
                    <a:pt x="2573345" y="3171760"/>
                    <a:pt x="2571536" y="3173568"/>
                  </a:cubicBezTo>
                  <a:cubicBezTo>
                    <a:pt x="2551652" y="3178998"/>
                    <a:pt x="2529959" y="3186236"/>
                    <a:pt x="2506459" y="3191668"/>
                  </a:cubicBezTo>
                  <a:cubicBezTo>
                    <a:pt x="2506459" y="3191668"/>
                    <a:pt x="2502844" y="3191669"/>
                    <a:pt x="2501036" y="3193477"/>
                  </a:cubicBezTo>
                  <a:cubicBezTo>
                    <a:pt x="2477537" y="3198909"/>
                    <a:pt x="2455844" y="3206147"/>
                    <a:pt x="2434153" y="3209771"/>
                  </a:cubicBezTo>
                  <a:cubicBezTo>
                    <a:pt x="2434153" y="3209771"/>
                    <a:pt x="2432344" y="3211579"/>
                    <a:pt x="2432344" y="3211579"/>
                  </a:cubicBezTo>
                  <a:cubicBezTo>
                    <a:pt x="2408845" y="3217011"/>
                    <a:pt x="2387153" y="3220634"/>
                    <a:pt x="2363654" y="3226065"/>
                  </a:cubicBezTo>
                  <a:cubicBezTo>
                    <a:pt x="2363654" y="3226065"/>
                    <a:pt x="2361846" y="3227874"/>
                    <a:pt x="2361846" y="3227874"/>
                  </a:cubicBezTo>
                  <a:cubicBezTo>
                    <a:pt x="2340154" y="3231497"/>
                    <a:pt x="2316655" y="3236928"/>
                    <a:pt x="2294963" y="3240552"/>
                  </a:cubicBezTo>
                  <a:cubicBezTo>
                    <a:pt x="2291348" y="3240553"/>
                    <a:pt x="2289540" y="3242361"/>
                    <a:pt x="2287733" y="3240555"/>
                  </a:cubicBezTo>
                  <a:cubicBezTo>
                    <a:pt x="2264234" y="3245986"/>
                    <a:pt x="2242542" y="3249609"/>
                    <a:pt x="2220851" y="3253233"/>
                  </a:cubicBezTo>
                  <a:cubicBezTo>
                    <a:pt x="2219043" y="3255041"/>
                    <a:pt x="2217236" y="3253234"/>
                    <a:pt x="2213621" y="3253236"/>
                  </a:cubicBezTo>
                  <a:cubicBezTo>
                    <a:pt x="2191930" y="3256859"/>
                    <a:pt x="2168430" y="3262290"/>
                    <a:pt x="2144932" y="3264107"/>
                  </a:cubicBezTo>
                  <a:cubicBezTo>
                    <a:pt x="2119626" y="3267732"/>
                    <a:pt x="2097934" y="3271355"/>
                    <a:pt x="2074436" y="3273172"/>
                  </a:cubicBezTo>
                  <a:cubicBezTo>
                    <a:pt x="2074436" y="3273172"/>
                    <a:pt x="2074436" y="3273172"/>
                    <a:pt x="2070821" y="3273173"/>
                  </a:cubicBezTo>
                  <a:cubicBezTo>
                    <a:pt x="2049130" y="3276797"/>
                    <a:pt x="2027440" y="3276805"/>
                    <a:pt x="2003941" y="3278621"/>
                  </a:cubicBezTo>
                  <a:cubicBezTo>
                    <a:pt x="2002133" y="3280430"/>
                    <a:pt x="1998518" y="3280431"/>
                    <a:pt x="1994903" y="3280432"/>
                  </a:cubicBezTo>
                  <a:cubicBezTo>
                    <a:pt x="1975020" y="3282247"/>
                    <a:pt x="1951522" y="3284064"/>
                    <a:pt x="1929832" y="3284072"/>
                  </a:cubicBezTo>
                  <a:cubicBezTo>
                    <a:pt x="1926217" y="3284074"/>
                    <a:pt x="1924409" y="3285882"/>
                    <a:pt x="1920794" y="3285883"/>
                  </a:cubicBezTo>
                  <a:cubicBezTo>
                    <a:pt x="1899104" y="3285892"/>
                    <a:pt x="1875606" y="3287708"/>
                    <a:pt x="1853916" y="3287717"/>
                  </a:cubicBezTo>
                  <a:cubicBezTo>
                    <a:pt x="1852109" y="3285910"/>
                    <a:pt x="1850301" y="3287718"/>
                    <a:pt x="1850301" y="3287718"/>
                  </a:cubicBezTo>
                  <a:cubicBezTo>
                    <a:pt x="1828611" y="3287726"/>
                    <a:pt x="1805112" y="3289543"/>
                    <a:pt x="1781616" y="3287744"/>
                  </a:cubicBezTo>
                  <a:cubicBezTo>
                    <a:pt x="1779807" y="3289553"/>
                    <a:pt x="1778000" y="3287746"/>
                    <a:pt x="1778000" y="3287746"/>
                  </a:cubicBezTo>
                  <a:cubicBezTo>
                    <a:pt x="1754502" y="3289562"/>
                    <a:pt x="1731006" y="3287764"/>
                    <a:pt x="1709316" y="3287772"/>
                  </a:cubicBezTo>
                  <a:cubicBezTo>
                    <a:pt x="1705701" y="3287774"/>
                    <a:pt x="1703894" y="3285967"/>
                    <a:pt x="1700279" y="3285968"/>
                  </a:cubicBezTo>
                  <a:cubicBezTo>
                    <a:pt x="1678589" y="3285977"/>
                    <a:pt x="1656899" y="3285985"/>
                    <a:pt x="1633402" y="3284186"/>
                  </a:cubicBezTo>
                  <a:cubicBezTo>
                    <a:pt x="1629787" y="3284188"/>
                    <a:pt x="1629787" y="3284188"/>
                    <a:pt x="1626172" y="3284189"/>
                  </a:cubicBezTo>
                  <a:cubicBezTo>
                    <a:pt x="1602675" y="3282391"/>
                    <a:pt x="1579178" y="3280592"/>
                    <a:pt x="1557488" y="3280601"/>
                  </a:cubicBezTo>
                  <a:cubicBezTo>
                    <a:pt x="1555682" y="3278794"/>
                    <a:pt x="1555682" y="3278794"/>
                    <a:pt x="1555682" y="3278794"/>
                  </a:cubicBezTo>
                  <a:cubicBezTo>
                    <a:pt x="1532185" y="3276995"/>
                    <a:pt x="1508688" y="3275197"/>
                    <a:pt x="1486999" y="3271590"/>
                  </a:cubicBezTo>
                  <a:cubicBezTo>
                    <a:pt x="1483385" y="3271592"/>
                    <a:pt x="1483385" y="3271592"/>
                    <a:pt x="1479769" y="3271593"/>
                  </a:cubicBezTo>
                  <a:cubicBezTo>
                    <a:pt x="1458081" y="3267986"/>
                    <a:pt x="1436391" y="3267995"/>
                    <a:pt x="1414702" y="3264388"/>
                  </a:cubicBezTo>
                  <a:cubicBezTo>
                    <a:pt x="1409280" y="3262583"/>
                    <a:pt x="1405666" y="3262584"/>
                    <a:pt x="1402050" y="3262585"/>
                  </a:cubicBezTo>
                  <a:cubicBezTo>
                    <a:pt x="1380362" y="3258979"/>
                    <a:pt x="1358673" y="3255372"/>
                    <a:pt x="1338792" y="3253572"/>
                  </a:cubicBezTo>
                  <a:cubicBezTo>
                    <a:pt x="1333370" y="3251767"/>
                    <a:pt x="1331563" y="3249960"/>
                    <a:pt x="1327948" y="3249961"/>
                  </a:cubicBezTo>
                  <a:cubicBezTo>
                    <a:pt x="1306259" y="3246355"/>
                    <a:pt x="1284571" y="3242748"/>
                    <a:pt x="1261075" y="3237335"/>
                  </a:cubicBezTo>
                  <a:cubicBezTo>
                    <a:pt x="1259267" y="3239143"/>
                    <a:pt x="1259267" y="3239143"/>
                    <a:pt x="1257460" y="3237336"/>
                  </a:cubicBezTo>
                  <a:cubicBezTo>
                    <a:pt x="1235772" y="3233729"/>
                    <a:pt x="1212276" y="3228316"/>
                    <a:pt x="1190588" y="3224709"/>
                  </a:cubicBezTo>
                  <a:cubicBezTo>
                    <a:pt x="1188781" y="3222903"/>
                    <a:pt x="1186973" y="3224711"/>
                    <a:pt x="1185166" y="3222904"/>
                  </a:cubicBezTo>
                  <a:cubicBezTo>
                    <a:pt x="1185166" y="3222904"/>
                    <a:pt x="1185166" y="3222904"/>
                    <a:pt x="178776" y="2216514"/>
                  </a:cubicBezTo>
                  <a:cubicBezTo>
                    <a:pt x="-59722" y="1978016"/>
                    <a:pt x="-59573" y="1591212"/>
                    <a:pt x="179109" y="1352530"/>
                  </a:cubicBezTo>
                  <a:cubicBezTo>
                    <a:pt x="179109" y="1352530"/>
                    <a:pt x="179109" y="1352530"/>
                    <a:pt x="1531639" y="0"/>
                  </a:cubicBezTo>
                  <a:close/>
                </a:path>
              </a:pathLst>
            </a:custGeom>
            <a:solidFill>
              <a:srgbClr val="15D77D"/>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0" name="Google Shape;3850;p231"/>
            <p:cNvSpPr/>
            <p:nvPr/>
          </p:nvSpPr>
          <p:spPr>
            <a:xfrm>
              <a:off x="4312113" y="3034490"/>
              <a:ext cx="3291877" cy="3430469"/>
            </a:xfrm>
            <a:custGeom>
              <a:rect b="b" l="l" r="r" t="t"/>
              <a:pathLst>
                <a:path extrusionOk="0" h="3430469" w="3291877">
                  <a:moveTo>
                    <a:pt x="2745868" y="0"/>
                  </a:moveTo>
                  <a:cubicBezTo>
                    <a:pt x="2760319" y="18068"/>
                    <a:pt x="2771156" y="36136"/>
                    <a:pt x="2783801" y="52396"/>
                  </a:cubicBezTo>
                  <a:cubicBezTo>
                    <a:pt x="2785607" y="54203"/>
                    <a:pt x="2789221" y="57816"/>
                    <a:pt x="2789219" y="61431"/>
                  </a:cubicBezTo>
                  <a:cubicBezTo>
                    <a:pt x="2801864" y="77691"/>
                    <a:pt x="2814507" y="97566"/>
                    <a:pt x="2827152" y="113827"/>
                  </a:cubicBezTo>
                  <a:cubicBezTo>
                    <a:pt x="2827151" y="117441"/>
                    <a:pt x="2830764" y="121054"/>
                    <a:pt x="2834377" y="124667"/>
                  </a:cubicBezTo>
                  <a:cubicBezTo>
                    <a:pt x="2845214" y="142736"/>
                    <a:pt x="2856051" y="160804"/>
                    <a:pt x="2870502" y="178871"/>
                  </a:cubicBezTo>
                  <a:cubicBezTo>
                    <a:pt x="2870501" y="182486"/>
                    <a:pt x="2872307" y="184292"/>
                    <a:pt x="2874114" y="186099"/>
                  </a:cubicBezTo>
                  <a:cubicBezTo>
                    <a:pt x="2884951" y="204167"/>
                    <a:pt x="2895788" y="222235"/>
                    <a:pt x="2908431" y="242110"/>
                  </a:cubicBezTo>
                  <a:cubicBezTo>
                    <a:pt x="2908431" y="242110"/>
                    <a:pt x="2908430" y="245725"/>
                    <a:pt x="2908430" y="245725"/>
                  </a:cubicBezTo>
                  <a:cubicBezTo>
                    <a:pt x="2921073" y="265600"/>
                    <a:pt x="2931910" y="283668"/>
                    <a:pt x="2942747" y="301737"/>
                  </a:cubicBezTo>
                  <a:cubicBezTo>
                    <a:pt x="2944552" y="307158"/>
                    <a:pt x="2946359" y="308964"/>
                    <a:pt x="2946357" y="312579"/>
                  </a:cubicBezTo>
                  <a:cubicBezTo>
                    <a:pt x="2959001" y="332454"/>
                    <a:pt x="2969838" y="350522"/>
                    <a:pt x="2978867" y="370398"/>
                  </a:cubicBezTo>
                  <a:cubicBezTo>
                    <a:pt x="2980673" y="372205"/>
                    <a:pt x="2980672" y="375819"/>
                    <a:pt x="2984285" y="379432"/>
                  </a:cubicBezTo>
                  <a:cubicBezTo>
                    <a:pt x="2993314" y="399309"/>
                    <a:pt x="3004151" y="417377"/>
                    <a:pt x="3014986" y="439060"/>
                  </a:cubicBezTo>
                  <a:cubicBezTo>
                    <a:pt x="3024015" y="458936"/>
                    <a:pt x="3034851" y="480619"/>
                    <a:pt x="3043880" y="500495"/>
                  </a:cubicBezTo>
                  <a:cubicBezTo>
                    <a:pt x="3043879" y="504110"/>
                    <a:pt x="3045685" y="505916"/>
                    <a:pt x="3047492" y="507723"/>
                  </a:cubicBezTo>
                  <a:cubicBezTo>
                    <a:pt x="3056521" y="527599"/>
                    <a:pt x="3063742" y="549283"/>
                    <a:pt x="3072771" y="569160"/>
                  </a:cubicBezTo>
                  <a:cubicBezTo>
                    <a:pt x="3074577" y="570966"/>
                    <a:pt x="3074576" y="574581"/>
                    <a:pt x="3078189" y="578194"/>
                  </a:cubicBezTo>
                  <a:cubicBezTo>
                    <a:pt x="3083604" y="598071"/>
                    <a:pt x="3092633" y="617947"/>
                    <a:pt x="3101662" y="637824"/>
                  </a:cubicBezTo>
                  <a:cubicBezTo>
                    <a:pt x="3101660" y="641438"/>
                    <a:pt x="3103467" y="643245"/>
                    <a:pt x="3105273" y="645051"/>
                  </a:cubicBezTo>
                  <a:cubicBezTo>
                    <a:pt x="3112494" y="666736"/>
                    <a:pt x="3119717" y="684805"/>
                    <a:pt x="3126938" y="706489"/>
                  </a:cubicBezTo>
                  <a:cubicBezTo>
                    <a:pt x="3128744" y="708296"/>
                    <a:pt x="3128744" y="708296"/>
                    <a:pt x="3126937" y="710104"/>
                  </a:cubicBezTo>
                  <a:cubicBezTo>
                    <a:pt x="3135966" y="729980"/>
                    <a:pt x="3143187" y="751664"/>
                    <a:pt x="3150408" y="773348"/>
                  </a:cubicBezTo>
                  <a:cubicBezTo>
                    <a:pt x="3150406" y="776963"/>
                    <a:pt x="3152213" y="778769"/>
                    <a:pt x="3152212" y="782384"/>
                  </a:cubicBezTo>
                  <a:cubicBezTo>
                    <a:pt x="3161241" y="802260"/>
                    <a:pt x="3168462" y="823944"/>
                    <a:pt x="3173876" y="843822"/>
                  </a:cubicBezTo>
                  <a:cubicBezTo>
                    <a:pt x="3173875" y="847436"/>
                    <a:pt x="3173874" y="851051"/>
                    <a:pt x="3175680" y="852857"/>
                  </a:cubicBezTo>
                  <a:cubicBezTo>
                    <a:pt x="3188314" y="898033"/>
                    <a:pt x="3200950" y="939595"/>
                    <a:pt x="3211778" y="982965"/>
                  </a:cubicBezTo>
                  <a:cubicBezTo>
                    <a:pt x="3211776" y="986579"/>
                    <a:pt x="3211775" y="990194"/>
                    <a:pt x="3213582" y="992000"/>
                  </a:cubicBezTo>
                  <a:cubicBezTo>
                    <a:pt x="3218996" y="1011878"/>
                    <a:pt x="3224409" y="1035370"/>
                    <a:pt x="3228016" y="1057055"/>
                  </a:cubicBezTo>
                  <a:cubicBezTo>
                    <a:pt x="3229823" y="1058862"/>
                    <a:pt x="3229821" y="1062476"/>
                    <a:pt x="3229820" y="1066091"/>
                  </a:cubicBezTo>
                  <a:cubicBezTo>
                    <a:pt x="3235234" y="1085968"/>
                    <a:pt x="3240648" y="1109460"/>
                    <a:pt x="3244254" y="1131146"/>
                  </a:cubicBezTo>
                  <a:cubicBezTo>
                    <a:pt x="3242446" y="1132954"/>
                    <a:pt x="3244253" y="1134760"/>
                    <a:pt x="3246060" y="1136567"/>
                  </a:cubicBezTo>
                  <a:cubicBezTo>
                    <a:pt x="3249666" y="1158252"/>
                    <a:pt x="3253273" y="1179938"/>
                    <a:pt x="3256879" y="1201623"/>
                  </a:cubicBezTo>
                  <a:cubicBezTo>
                    <a:pt x="3255072" y="1203431"/>
                    <a:pt x="3256878" y="1205238"/>
                    <a:pt x="3256878" y="1205238"/>
                  </a:cubicBezTo>
                  <a:cubicBezTo>
                    <a:pt x="3260485" y="1226923"/>
                    <a:pt x="3262283" y="1250417"/>
                    <a:pt x="3265890" y="1272102"/>
                  </a:cubicBezTo>
                  <a:cubicBezTo>
                    <a:pt x="3265889" y="1275716"/>
                    <a:pt x="3267695" y="1277523"/>
                    <a:pt x="3267694" y="1281138"/>
                  </a:cubicBezTo>
                  <a:cubicBezTo>
                    <a:pt x="3271301" y="1302823"/>
                    <a:pt x="3273099" y="1326316"/>
                    <a:pt x="3276706" y="1348002"/>
                  </a:cubicBezTo>
                  <a:cubicBezTo>
                    <a:pt x="3274898" y="1349810"/>
                    <a:pt x="3274897" y="1353424"/>
                    <a:pt x="3276703" y="1355231"/>
                  </a:cubicBezTo>
                  <a:cubicBezTo>
                    <a:pt x="3282109" y="1400409"/>
                    <a:pt x="3285706" y="1447396"/>
                    <a:pt x="3287497" y="1492576"/>
                  </a:cubicBezTo>
                  <a:cubicBezTo>
                    <a:pt x="3287496" y="1496191"/>
                    <a:pt x="3289302" y="1497997"/>
                    <a:pt x="3287495" y="1499805"/>
                  </a:cubicBezTo>
                  <a:cubicBezTo>
                    <a:pt x="3289293" y="1523298"/>
                    <a:pt x="3289285" y="1544985"/>
                    <a:pt x="3289278" y="1566672"/>
                  </a:cubicBezTo>
                  <a:cubicBezTo>
                    <a:pt x="3289276" y="1570286"/>
                    <a:pt x="3289275" y="1573901"/>
                    <a:pt x="3291082" y="1575707"/>
                  </a:cubicBezTo>
                  <a:cubicBezTo>
                    <a:pt x="3292880" y="1599201"/>
                    <a:pt x="3291065" y="1622695"/>
                    <a:pt x="3291057" y="1644382"/>
                  </a:cubicBezTo>
                  <a:cubicBezTo>
                    <a:pt x="3291057" y="1644382"/>
                    <a:pt x="3291055" y="1647996"/>
                    <a:pt x="3291055" y="1647996"/>
                  </a:cubicBezTo>
                  <a:cubicBezTo>
                    <a:pt x="3292854" y="1671490"/>
                    <a:pt x="3291038" y="1694984"/>
                    <a:pt x="3291031" y="1716671"/>
                  </a:cubicBezTo>
                  <a:cubicBezTo>
                    <a:pt x="3291031" y="1716671"/>
                    <a:pt x="3291029" y="1720286"/>
                    <a:pt x="3291029" y="1720286"/>
                  </a:cubicBezTo>
                  <a:cubicBezTo>
                    <a:pt x="3289213" y="1743780"/>
                    <a:pt x="3289206" y="1765467"/>
                    <a:pt x="3287390" y="1788962"/>
                  </a:cubicBezTo>
                  <a:cubicBezTo>
                    <a:pt x="3287389" y="1792576"/>
                    <a:pt x="3287387" y="1796191"/>
                    <a:pt x="3287386" y="1799805"/>
                  </a:cubicBezTo>
                  <a:cubicBezTo>
                    <a:pt x="3285572" y="1819685"/>
                    <a:pt x="3283756" y="1843180"/>
                    <a:pt x="3283748" y="1864867"/>
                  </a:cubicBezTo>
                  <a:cubicBezTo>
                    <a:pt x="3281940" y="1866675"/>
                    <a:pt x="3281939" y="1870289"/>
                    <a:pt x="3281938" y="1873904"/>
                  </a:cubicBezTo>
                  <a:cubicBezTo>
                    <a:pt x="3278306" y="1920893"/>
                    <a:pt x="3272868" y="1966075"/>
                    <a:pt x="3267430" y="2011258"/>
                  </a:cubicBezTo>
                  <a:cubicBezTo>
                    <a:pt x="3267429" y="2014873"/>
                    <a:pt x="3265621" y="2016681"/>
                    <a:pt x="3265620" y="2020295"/>
                  </a:cubicBezTo>
                  <a:cubicBezTo>
                    <a:pt x="3261997" y="2041983"/>
                    <a:pt x="3260182" y="2065478"/>
                    <a:pt x="3256559" y="2087166"/>
                  </a:cubicBezTo>
                  <a:cubicBezTo>
                    <a:pt x="3254751" y="2088974"/>
                    <a:pt x="3252942" y="2094396"/>
                    <a:pt x="3252941" y="2098010"/>
                  </a:cubicBezTo>
                  <a:cubicBezTo>
                    <a:pt x="3249318" y="2119698"/>
                    <a:pt x="3245696" y="2141387"/>
                    <a:pt x="3242074" y="2163075"/>
                  </a:cubicBezTo>
                  <a:cubicBezTo>
                    <a:pt x="3242073" y="2166689"/>
                    <a:pt x="3240265" y="2168497"/>
                    <a:pt x="3240264" y="2172111"/>
                  </a:cubicBezTo>
                  <a:cubicBezTo>
                    <a:pt x="3236641" y="2193799"/>
                    <a:pt x="3231212" y="2213681"/>
                    <a:pt x="3227590" y="2235369"/>
                  </a:cubicBezTo>
                  <a:cubicBezTo>
                    <a:pt x="3225782" y="2237177"/>
                    <a:pt x="3227589" y="2238983"/>
                    <a:pt x="3225781" y="2240791"/>
                  </a:cubicBezTo>
                  <a:cubicBezTo>
                    <a:pt x="3225781" y="2240791"/>
                    <a:pt x="3225781" y="2240791"/>
                    <a:pt x="2215174" y="3251398"/>
                  </a:cubicBezTo>
                  <a:cubicBezTo>
                    <a:pt x="1976534" y="3490038"/>
                    <a:pt x="1589787" y="3490178"/>
                    <a:pt x="1351319" y="3251710"/>
                  </a:cubicBezTo>
                  <a:cubicBezTo>
                    <a:pt x="1351319" y="3251710"/>
                    <a:pt x="1351319" y="3251710"/>
                    <a:pt x="0" y="1900391"/>
                  </a:cubicBezTo>
                  <a:cubicBezTo>
                    <a:pt x="5421" y="1902196"/>
                    <a:pt x="10843" y="1900387"/>
                    <a:pt x="16264" y="1902192"/>
                  </a:cubicBezTo>
                  <a:cubicBezTo>
                    <a:pt x="25300" y="1903996"/>
                    <a:pt x="34335" y="1905800"/>
                    <a:pt x="43371" y="1907604"/>
                  </a:cubicBezTo>
                  <a:cubicBezTo>
                    <a:pt x="48792" y="1909410"/>
                    <a:pt x="56021" y="1909407"/>
                    <a:pt x="61442" y="1911212"/>
                  </a:cubicBezTo>
                  <a:cubicBezTo>
                    <a:pt x="68671" y="1911210"/>
                    <a:pt x="77706" y="1913014"/>
                    <a:pt x="86742" y="1914817"/>
                  </a:cubicBezTo>
                  <a:cubicBezTo>
                    <a:pt x="92163" y="1916623"/>
                    <a:pt x="99391" y="1916620"/>
                    <a:pt x="104812" y="1918426"/>
                  </a:cubicBezTo>
                  <a:cubicBezTo>
                    <a:pt x="112041" y="1918423"/>
                    <a:pt x="121077" y="1920227"/>
                    <a:pt x="128306" y="1920224"/>
                  </a:cubicBezTo>
                  <a:cubicBezTo>
                    <a:pt x="133727" y="1922029"/>
                    <a:pt x="140956" y="1922027"/>
                    <a:pt x="146377" y="1923832"/>
                  </a:cubicBezTo>
                  <a:cubicBezTo>
                    <a:pt x="155412" y="1925636"/>
                    <a:pt x="162641" y="1925634"/>
                    <a:pt x="171677" y="1927437"/>
                  </a:cubicBezTo>
                  <a:cubicBezTo>
                    <a:pt x="177098" y="1929243"/>
                    <a:pt x="184327" y="1929240"/>
                    <a:pt x="191556" y="1929237"/>
                  </a:cubicBezTo>
                  <a:cubicBezTo>
                    <a:pt x="198785" y="1929235"/>
                    <a:pt x="206012" y="1932847"/>
                    <a:pt x="213241" y="1932844"/>
                  </a:cubicBezTo>
                  <a:cubicBezTo>
                    <a:pt x="220470" y="1932842"/>
                    <a:pt x="227699" y="1932839"/>
                    <a:pt x="233120" y="1934644"/>
                  </a:cubicBezTo>
                  <a:cubicBezTo>
                    <a:pt x="240349" y="1934642"/>
                    <a:pt x="249384" y="1936445"/>
                    <a:pt x="256613" y="1936443"/>
                  </a:cubicBezTo>
                  <a:cubicBezTo>
                    <a:pt x="262034" y="1938248"/>
                    <a:pt x="269263" y="1938246"/>
                    <a:pt x="276492" y="1938243"/>
                  </a:cubicBezTo>
                  <a:cubicBezTo>
                    <a:pt x="283721" y="1938240"/>
                    <a:pt x="292757" y="1940044"/>
                    <a:pt x="298178" y="1941850"/>
                  </a:cubicBezTo>
                  <a:cubicBezTo>
                    <a:pt x="305407" y="1941847"/>
                    <a:pt x="312635" y="1941844"/>
                    <a:pt x="319864" y="1941842"/>
                  </a:cubicBezTo>
                  <a:cubicBezTo>
                    <a:pt x="327093" y="1941839"/>
                    <a:pt x="332514" y="1943644"/>
                    <a:pt x="339743" y="1943642"/>
                  </a:cubicBezTo>
                  <a:cubicBezTo>
                    <a:pt x="346972" y="1943639"/>
                    <a:pt x="356008" y="1945443"/>
                    <a:pt x="363237" y="1945440"/>
                  </a:cubicBezTo>
                  <a:cubicBezTo>
                    <a:pt x="370466" y="1945438"/>
                    <a:pt x="377694" y="1945435"/>
                    <a:pt x="383115" y="1947241"/>
                  </a:cubicBezTo>
                  <a:cubicBezTo>
                    <a:pt x="390344" y="1947238"/>
                    <a:pt x="397573" y="1947235"/>
                    <a:pt x="404802" y="1947233"/>
                  </a:cubicBezTo>
                  <a:cubicBezTo>
                    <a:pt x="412031" y="1947230"/>
                    <a:pt x="419260" y="1947227"/>
                    <a:pt x="426489" y="1947225"/>
                  </a:cubicBezTo>
                  <a:cubicBezTo>
                    <a:pt x="433718" y="1947222"/>
                    <a:pt x="439139" y="1949028"/>
                    <a:pt x="446368" y="1949025"/>
                  </a:cubicBezTo>
                  <a:cubicBezTo>
                    <a:pt x="453597" y="1949022"/>
                    <a:pt x="460826" y="1949020"/>
                    <a:pt x="468055" y="1949017"/>
                  </a:cubicBezTo>
                  <a:cubicBezTo>
                    <a:pt x="475284" y="1949014"/>
                    <a:pt x="482512" y="1949012"/>
                    <a:pt x="489741" y="1949009"/>
                  </a:cubicBezTo>
                  <a:cubicBezTo>
                    <a:pt x="496970" y="1949007"/>
                    <a:pt x="504199" y="1949004"/>
                    <a:pt x="511428" y="1949001"/>
                  </a:cubicBezTo>
                  <a:cubicBezTo>
                    <a:pt x="518657" y="1948999"/>
                    <a:pt x="525886" y="1948996"/>
                    <a:pt x="533115" y="1948993"/>
                  </a:cubicBezTo>
                  <a:cubicBezTo>
                    <a:pt x="538536" y="1950799"/>
                    <a:pt x="545765" y="1950796"/>
                    <a:pt x="552994" y="1950794"/>
                  </a:cubicBezTo>
                  <a:cubicBezTo>
                    <a:pt x="560223" y="1950791"/>
                    <a:pt x="567452" y="1950788"/>
                    <a:pt x="574680" y="1950786"/>
                  </a:cubicBezTo>
                  <a:cubicBezTo>
                    <a:pt x="581909" y="1950783"/>
                    <a:pt x="589138" y="1950781"/>
                    <a:pt x="594561" y="1948971"/>
                  </a:cubicBezTo>
                  <a:cubicBezTo>
                    <a:pt x="601789" y="1948969"/>
                    <a:pt x="609018" y="1948966"/>
                    <a:pt x="616247" y="1948963"/>
                  </a:cubicBezTo>
                  <a:cubicBezTo>
                    <a:pt x="623476" y="1948961"/>
                    <a:pt x="630705" y="1948958"/>
                    <a:pt x="637934" y="1948956"/>
                  </a:cubicBezTo>
                  <a:cubicBezTo>
                    <a:pt x="645163" y="1948953"/>
                    <a:pt x="652392" y="1948950"/>
                    <a:pt x="657814" y="1947141"/>
                  </a:cubicBezTo>
                  <a:cubicBezTo>
                    <a:pt x="665043" y="1947139"/>
                    <a:pt x="672272" y="1947136"/>
                    <a:pt x="679501" y="1947133"/>
                  </a:cubicBezTo>
                  <a:cubicBezTo>
                    <a:pt x="688538" y="1945323"/>
                    <a:pt x="695767" y="1945320"/>
                    <a:pt x="702996" y="1945318"/>
                  </a:cubicBezTo>
                  <a:cubicBezTo>
                    <a:pt x="708418" y="1943509"/>
                    <a:pt x="715647" y="1943506"/>
                    <a:pt x="722876" y="1943503"/>
                  </a:cubicBezTo>
                  <a:cubicBezTo>
                    <a:pt x="730105" y="1943501"/>
                    <a:pt x="737334" y="1943498"/>
                    <a:pt x="742756" y="1941689"/>
                  </a:cubicBezTo>
                  <a:cubicBezTo>
                    <a:pt x="749985" y="1941686"/>
                    <a:pt x="757214" y="1941684"/>
                    <a:pt x="764443" y="1941681"/>
                  </a:cubicBezTo>
                  <a:cubicBezTo>
                    <a:pt x="769865" y="1939872"/>
                    <a:pt x="778902" y="1938061"/>
                    <a:pt x="786131" y="1938059"/>
                  </a:cubicBezTo>
                  <a:cubicBezTo>
                    <a:pt x="793360" y="1938056"/>
                    <a:pt x="798782" y="1936247"/>
                    <a:pt x="806011" y="1936244"/>
                  </a:cubicBezTo>
                  <a:cubicBezTo>
                    <a:pt x="813240" y="1936242"/>
                    <a:pt x="820469" y="1936239"/>
                    <a:pt x="829506" y="1934429"/>
                  </a:cubicBezTo>
                  <a:cubicBezTo>
                    <a:pt x="834928" y="1932619"/>
                    <a:pt x="842157" y="1932617"/>
                    <a:pt x="849386" y="1932614"/>
                  </a:cubicBezTo>
                  <a:cubicBezTo>
                    <a:pt x="854808" y="1930805"/>
                    <a:pt x="862037" y="1930802"/>
                    <a:pt x="869266" y="1930800"/>
                  </a:cubicBezTo>
                  <a:cubicBezTo>
                    <a:pt x="876496" y="1927183"/>
                    <a:pt x="883725" y="1927180"/>
                    <a:pt x="890954" y="1927177"/>
                  </a:cubicBezTo>
                  <a:cubicBezTo>
                    <a:pt x="896376" y="1925368"/>
                    <a:pt x="903605" y="1925366"/>
                    <a:pt x="912642" y="1923555"/>
                  </a:cubicBezTo>
                  <a:cubicBezTo>
                    <a:pt x="918064" y="1921746"/>
                    <a:pt x="925293" y="1921743"/>
                    <a:pt x="932522" y="1921741"/>
                  </a:cubicBezTo>
                  <a:cubicBezTo>
                    <a:pt x="937945" y="1919932"/>
                    <a:pt x="945174" y="1919929"/>
                    <a:pt x="954210" y="1918118"/>
                  </a:cubicBezTo>
                  <a:cubicBezTo>
                    <a:pt x="959633" y="1916309"/>
                    <a:pt x="966862" y="1916307"/>
                    <a:pt x="972284" y="1914497"/>
                  </a:cubicBezTo>
                  <a:cubicBezTo>
                    <a:pt x="979513" y="1914495"/>
                    <a:pt x="988550" y="1912684"/>
                    <a:pt x="993972" y="1910875"/>
                  </a:cubicBezTo>
                  <a:cubicBezTo>
                    <a:pt x="1001201" y="1910872"/>
                    <a:pt x="1006623" y="1909063"/>
                    <a:pt x="1013852" y="1909061"/>
                  </a:cubicBezTo>
                  <a:cubicBezTo>
                    <a:pt x="1022889" y="1907250"/>
                    <a:pt x="1028311" y="1905441"/>
                    <a:pt x="1037348" y="1903631"/>
                  </a:cubicBezTo>
                  <a:cubicBezTo>
                    <a:pt x="1042771" y="1901821"/>
                    <a:pt x="1049999" y="1901819"/>
                    <a:pt x="1055422" y="1900010"/>
                  </a:cubicBezTo>
                  <a:cubicBezTo>
                    <a:pt x="1062651" y="1900007"/>
                    <a:pt x="1069881" y="1896390"/>
                    <a:pt x="1077110" y="1896387"/>
                  </a:cubicBezTo>
                  <a:cubicBezTo>
                    <a:pt x="1084339" y="1896385"/>
                    <a:pt x="1089761" y="1894575"/>
                    <a:pt x="1096991" y="1890958"/>
                  </a:cubicBezTo>
                  <a:cubicBezTo>
                    <a:pt x="1104220" y="1890956"/>
                    <a:pt x="1111449" y="1890953"/>
                    <a:pt x="1118679" y="1887336"/>
                  </a:cubicBezTo>
                  <a:cubicBezTo>
                    <a:pt x="1125908" y="1887333"/>
                    <a:pt x="1131331" y="1885524"/>
                    <a:pt x="1136753" y="1883715"/>
                  </a:cubicBezTo>
                  <a:cubicBezTo>
                    <a:pt x="1145790" y="1881905"/>
                    <a:pt x="1151212" y="1880095"/>
                    <a:pt x="1160249" y="1878285"/>
                  </a:cubicBezTo>
                  <a:cubicBezTo>
                    <a:pt x="1165671" y="1876476"/>
                    <a:pt x="1172900" y="1876473"/>
                    <a:pt x="1178322" y="1874664"/>
                  </a:cubicBezTo>
                  <a:cubicBezTo>
                    <a:pt x="1187359" y="1872853"/>
                    <a:pt x="1192782" y="1871044"/>
                    <a:pt x="1201818" y="1869234"/>
                  </a:cubicBezTo>
                  <a:cubicBezTo>
                    <a:pt x="1207241" y="1867424"/>
                    <a:pt x="1212663" y="1865615"/>
                    <a:pt x="1218085" y="1863806"/>
                  </a:cubicBezTo>
                  <a:cubicBezTo>
                    <a:pt x="1227122" y="1861996"/>
                    <a:pt x="1232545" y="1860186"/>
                    <a:pt x="1241581" y="1858376"/>
                  </a:cubicBezTo>
                  <a:cubicBezTo>
                    <a:pt x="1247004" y="1856567"/>
                    <a:pt x="1252426" y="1854758"/>
                    <a:pt x="1256041" y="1854756"/>
                  </a:cubicBezTo>
                  <a:cubicBezTo>
                    <a:pt x="1272308" y="1849329"/>
                    <a:pt x="1290381" y="1845708"/>
                    <a:pt x="1304840" y="1842088"/>
                  </a:cubicBezTo>
                  <a:cubicBezTo>
                    <a:pt x="1310263" y="1840279"/>
                    <a:pt x="1315685" y="1838470"/>
                    <a:pt x="1321107" y="1836660"/>
                  </a:cubicBezTo>
                  <a:cubicBezTo>
                    <a:pt x="1328338" y="1833043"/>
                    <a:pt x="1335567" y="1833041"/>
                    <a:pt x="1342797" y="1829424"/>
                  </a:cubicBezTo>
                  <a:cubicBezTo>
                    <a:pt x="1348219" y="1827615"/>
                    <a:pt x="1355448" y="1827612"/>
                    <a:pt x="1362678" y="1823995"/>
                  </a:cubicBezTo>
                  <a:cubicBezTo>
                    <a:pt x="1368101" y="1822186"/>
                    <a:pt x="1375331" y="1818569"/>
                    <a:pt x="1382560" y="1818566"/>
                  </a:cubicBezTo>
                  <a:cubicBezTo>
                    <a:pt x="1389790" y="1814949"/>
                    <a:pt x="1395212" y="1813140"/>
                    <a:pt x="1400635" y="1811330"/>
                  </a:cubicBezTo>
                  <a:cubicBezTo>
                    <a:pt x="1409671" y="1809520"/>
                    <a:pt x="1415094" y="1807711"/>
                    <a:pt x="1422324" y="1804094"/>
                  </a:cubicBezTo>
                  <a:cubicBezTo>
                    <a:pt x="1427746" y="1802285"/>
                    <a:pt x="1436783" y="1800474"/>
                    <a:pt x="1442205" y="1798665"/>
                  </a:cubicBezTo>
                  <a:cubicBezTo>
                    <a:pt x="1447628" y="1796856"/>
                    <a:pt x="1454858" y="1793239"/>
                    <a:pt x="1460280" y="1791430"/>
                  </a:cubicBezTo>
                  <a:cubicBezTo>
                    <a:pt x="1467511" y="1787812"/>
                    <a:pt x="1474739" y="1787810"/>
                    <a:pt x="1481970" y="1784193"/>
                  </a:cubicBezTo>
                  <a:cubicBezTo>
                    <a:pt x="1487392" y="1782383"/>
                    <a:pt x="1494622" y="1778767"/>
                    <a:pt x="1500045" y="1776957"/>
                  </a:cubicBezTo>
                  <a:cubicBezTo>
                    <a:pt x="1507275" y="1773340"/>
                    <a:pt x="1514504" y="1773338"/>
                    <a:pt x="1521734" y="1769720"/>
                  </a:cubicBezTo>
                  <a:cubicBezTo>
                    <a:pt x="1527156" y="1767911"/>
                    <a:pt x="1534387" y="1764294"/>
                    <a:pt x="1539809" y="1762485"/>
                  </a:cubicBezTo>
                  <a:cubicBezTo>
                    <a:pt x="1547039" y="1758868"/>
                    <a:pt x="1552461" y="1757059"/>
                    <a:pt x="1559692" y="1753442"/>
                  </a:cubicBezTo>
                  <a:cubicBezTo>
                    <a:pt x="1565114" y="1751633"/>
                    <a:pt x="1574151" y="1749822"/>
                    <a:pt x="1579573" y="1748013"/>
                  </a:cubicBezTo>
                  <a:cubicBezTo>
                    <a:pt x="1586803" y="1744396"/>
                    <a:pt x="1592226" y="1742587"/>
                    <a:pt x="1599456" y="1738969"/>
                  </a:cubicBezTo>
                  <a:cubicBezTo>
                    <a:pt x="1604878" y="1737160"/>
                    <a:pt x="1612109" y="1733543"/>
                    <a:pt x="1617531" y="1731734"/>
                  </a:cubicBezTo>
                  <a:cubicBezTo>
                    <a:pt x="1624761" y="1728117"/>
                    <a:pt x="1631991" y="1724500"/>
                    <a:pt x="1637414" y="1722691"/>
                  </a:cubicBezTo>
                  <a:cubicBezTo>
                    <a:pt x="1644644" y="1719074"/>
                    <a:pt x="1650066" y="1717264"/>
                    <a:pt x="1657296" y="1713647"/>
                  </a:cubicBezTo>
                  <a:cubicBezTo>
                    <a:pt x="1662719" y="1711838"/>
                    <a:pt x="1669949" y="1708221"/>
                    <a:pt x="1677179" y="1704604"/>
                  </a:cubicBezTo>
                  <a:cubicBezTo>
                    <a:pt x="1682602" y="1702795"/>
                    <a:pt x="1689832" y="1699178"/>
                    <a:pt x="1695254" y="1697369"/>
                  </a:cubicBezTo>
                  <a:cubicBezTo>
                    <a:pt x="1702484" y="1693751"/>
                    <a:pt x="1707907" y="1691942"/>
                    <a:pt x="1715137" y="1688325"/>
                  </a:cubicBezTo>
                  <a:cubicBezTo>
                    <a:pt x="1722367" y="1684708"/>
                    <a:pt x="1727790" y="1682899"/>
                    <a:pt x="1735020" y="1679282"/>
                  </a:cubicBezTo>
                  <a:cubicBezTo>
                    <a:pt x="1738635" y="1675666"/>
                    <a:pt x="1745866" y="1672049"/>
                    <a:pt x="1753096" y="1668432"/>
                  </a:cubicBezTo>
                  <a:cubicBezTo>
                    <a:pt x="1758518" y="1666623"/>
                    <a:pt x="1765749" y="1663006"/>
                    <a:pt x="1771171" y="1661197"/>
                  </a:cubicBezTo>
                  <a:cubicBezTo>
                    <a:pt x="1778401" y="1657579"/>
                    <a:pt x="1785631" y="1653962"/>
                    <a:pt x="1791054" y="1652153"/>
                  </a:cubicBezTo>
                  <a:cubicBezTo>
                    <a:pt x="1798284" y="1648536"/>
                    <a:pt x="1801900" y="1644920"/>
                    <a:pt x="1809130" y="1641303"/>
                  </a:cubicBezTo>
                  <a:cubicBezTo>
                    <a:pt x="1816360" y="1637686"/>
                    <a:pt x="1821782" y="1635877"/>
                    <a:pt x="1829013" y="1632260"/>
                  </a:cubicBezTo>
                  <a:cubicBezTo>
                    <a:pt x="1836243" y="1628643"/>
                    <a:pt x="1839859" y="1625027"/>
                    <a:pt x="1847089" y="1621410"/>
                  </a:cubicBezTo>
                  <a:cubicBezTo>
                    <a:pt x="1852511" y="1619601"/>
                    <a:pt x="1859741" y="1615984"/>
                    <a:pt x="1866972" y="1612367"/>
                  </a:cubicBezTo>
                  <a:cubicBezTo>
                    <a:pt x="1870587" y="1608751"/>
                    <a:pt x="1877818" y="1605134"/>
                    <a:pt x="1883240" y="1603325"/>
                  </a:cubicBezTo>
                  <a:cubicBezTo>
                    <a:pt x="1890470" y="1599708"/>
                    <a:pt x="1895894" y="1594284"/>
                    <a:pt x="1903124" y="1590667"/>
                  </a:cubicBezTo>
                  <a:cubicBezTo>
                    <a:pt x="1908546" y="1588858"/>
                    <a:pt x="1915777" y="1585241"/>
                    <a:pt x="1919392" y="1581625"/>
                  </a:cubicBezTo>
                  <a:cubicBezTo>
                    <a:pt x="1926623" y="1578008"/>
                    <a:pt x="1933853" y="1574391"/>
                    <a:pt x="1941083" y="1570774"/>
                  </a:cubicBezTo>
                  <a:cubicBezTo>
                    <a:pt x="1944699" y="1567158"/>
                    <a:pt x="1951929" y="1563541"/>
                    <a:pt x="1957351" y="1561732"/>
                  </a:cubicBezTo>
                  <a:cubicBezTo>
                    <a:pt x="1962775" y="1556308"/>
                    <a:pt x="1970005" y="1552691"/>
                    <a:pt x="1977236" y="1549074"/>
                  </a:cubicBezTo>
                  <a:cubicBezTo>
                    <a:pt x="1980851" y="1545458"/>
                    <a:pt x="1988081" y="1541841"/>
                    <a:pt x="1993504" y="1540032"/>
                  </a:cubicBezTo>
                  <a:cubicBezTo>
                    <a:pt x="1998927" y="1534608"/>
                    <a:pt x="2006158" y="1530991"/>
                    <a:pt x="2013388" y="1527374"/>
                  </a:cubicBezTo>
                  <a:cubicBezTo>
                    <a:pt x="2018812" y="1521950"/>
                    <a:pt x="2024234" y="1520141"/>
                    <a:pt x="2029658" y="1514718"/>
                  </a:cubicBezTo>
                  <a:cubicBezTo>
                    <a:pt x="2035080" y="1512908"/>
                    <a:pt x="2042310" y="1509291"/>
                    <a:pt x="2047734" y="1503868"/>
                  </a:cubicBezTo>
                  <a:cubicBezTo>
                    <a:pt x="2054964" y="1500251"/>
                    <a:pt x="2058580" y="1496635"/>
                    <a:pt x="2065810" y="1493018"/>
                  </a:cubicBezTo>
                  <a:cubicBezTo>
                    <a:pt x="2073040" y="1489401"/>
                    <a:pt x="2078464" y="1483977"/>
                    <a:pt x="2085694" y="1480360"/>
                  </a:cubicBezTo>
                  <a:cubicBezTo>
                    <a:pt x="2089310" y="1476744"/>
                    <a:pt x="2096540" y="1473127"/>
                    <a:pt x="2100156" y="1469511"/>
                  </a:cubicBezTo>
                  <a:cubicBezTo>
                    <a:pt x="2107386" y="1465894"/>
                    <a:pt x="2112810" y="1460471"/>
                    <a:pt x="2120040" y="1456853"/>
                  </a:cubicBezTo>
                  <a:cubicBezTo>
                    <a:pt x="2125464" y="1451430"/>
                    <a:pt x="2130886" y="1449621"/>
                    <a:pt x="2136310" y="1444197"/>
                  </a:cubicBezTo>
                  <a:cubicBezTo>
                    <a:pt x="2143540" y="1440580"/>
                    <a:pt x="2148963" y="1435156"/>
                    <a:pt x="2156194" y="1431539"/>
                  </a:cubicBezTo>
                  <a:cubicBezTo>
                    <a:pt x="2159809" y="1427923"/>
                    <a:pt x="2167040" y="1424307"/>
                    <a:pt x="2170655" y="1420691"/>
                  </a:cubicBezTo>
                  <a:cubicBezTo>
                    <a:pt x="2177886" y="1417074"/>
                    <a:pt x="2183309" y="1411650"/>
                    <a:pt x="2188733" y="1406226"/>
                  </a:cubicBezTo>
                  <a:cubicBezTo>
                    <a:pt x="2195963" y="1402609"/>
                    <a:pt x="2199579" y="1398994"/>
                    <a:pt x="2206809" y="1395376"/>
                  </a:cubicBezTo>
                  <a:cubicBezTo>
                    <a:pt x="2212233" y="1389953"/>
                    <a:pt x="2219463" y="1386336"/>
                    <a:pt x="2224887" y="1380912"/>
                  </a:cubicBezTo>
                  <a:cubicBezTo>
                    <a:pt x="2228502" y="1377296"/>
                    <a:pt x="2235733" y="1373679"/>
                    <a:pt x="2239349" y="1370063"/>
                  </a:cubicBezTo>
                  <a:cubicBezTo>
                    <a:pt x="2244772" y="1364640"/>
                    <a:pt x="2252002" y="1361023"/>
                    <a:pt x="2259234" y="1353791"/>
                  </a:cubicBezTo>
                  <a:cubicBezTo>
                    <a:pt x="2262850" y="1350175"/>
                    <a:pt x="2268272" y="1348366"/>
                    <a:pt x="2273696" y="1342943"/>
                  </a:cubicBezTo>
                  <a:cubicBezTo>
                    <a:pt x="2279119" y="1337519"/>
                    <a:pt x="2286349" y="1333902"/>
                    <a:pt x="2291773" y="1328478"/>
                  </a:cubicBezTo>
                  <a:cubicBezTo>
                    <a:pt x="2297197" y="1323055"/>
                    <a:pt x="2302619" y="1321245"/>
                    <a:pt x="2306235" y="1317630"/>
                  </a:cubicBezTo>
                  <a:cubicBezTo>
                    <a:pt x="2313466" y="1310398"/>
                    <a:pt x="2318890" y="1304974"/>
                    <a:pt x="2326120" y="1301357"/>
                  </a:cubicBezTo>
                  <a:cubicBezTo>
                    <a:pt x="2331544" y="1295934"/>
                    <a:pt x="2335160" y="1292318"/>
                    <a:pt x="2338775" y="1288702"/>
                  </a:cubicBezTo>
                  <a:cubicBezTo>
                    <a:pt x="2347814" y="1283277"/>
                    <a:pt x="2353237" y="1277854"/>
                    <a:pt x="2360469" y="1270622"/>
                  </a:cubicBezTo>
                  <a:cubicBezTo>
                    <a:pt x="2364085" y="1267006"/>
                    <a:pt x="2369507" y="1265197"/>
                    <a:pt x="2373123" y="1261581"/>
                  </a:cubicBezTo>
                  <a:cubicBezTo>
                    <a:pt x="2380354" y="1254350"/>
                    <a:pt x="2387586" y="1247118"/>
                    <a:pt x="2394817" y="1239887"/>
                  </a:cubicBezTo>
                  <a:cubicBezTo>
                    <a:pt x="2398432" y="1239885"/>
                    <a:pt x="2402048" y="1236270"/>
                    <a:pt x="2405663" y="1232654"/>
                  </a:cubicBezTo>
                  <a:cubicBezTo>
                    <a:pt x="2414703" y="1223614"/>
                    <a:pt x="2421934" y="1216383"/>
                    <a:pt x="2430974" y="1207344"/>
                  </a:cubicBezTo>
                  <a:cubicBezTo>
                    <a:pt x="2432781" y="1205536"/>
                    <a:pt x="2436396" y="1205534"/>
                    <a:pt x="2438204" y="1203726"/>
                  </a:cubicBezTo>
                  <a:cubicBezTo>
                    <a:pt x="2447243" y="1194687"/>
                    <a:pt x="2458091" y="1183840"/>
                    <a:pt x="2468938" y="1172992"/>
                  </a:cubicBezTo>
                  <a:cubicBezTo>
                    <a:pt x="2487015" y="1158528"/>
                    <a:pt x="2503286" y="1142257"/>
                    <a:pt x="2517749" y="1127794"/>
                  </a:cubicBezTo>
                  <a:cubicBezTo>
                    <a:pt x="2526789" y="1118755"/>
                    <a:pt x="2535828" y="1109715"/>
                    <a:pt x="2543060" y="1102484"/>
                  </a:cubicBezTo>
                  <a:cubicBezTo>
                    <a:pt x="2544868" y="1100676"/>
                    <a:pt x="2548483" y="1097060"/>
                    <a:pt x="2550291" y="1095252"/>
                  </a:cubicBezTo>
                  <a:cubicBezTo>
                    <a:pt x="2555716" y="1086214"/>
                    <a:pt x="2564756" y="1077175"/>
                    <a:pt x="2573795" y="1068135"/>
                  </a:cubicBezTo>
                  <a:cubicBezTo>
                    <a:pt x="2579220" y="1059097"/>
                    <a:pt x="2588259" y="1050058"/>
                    <a:pt x="2593684" y="1041019"/>
                  </a:cubicBezTo>
                  <a:cubicBezTo>
                    <a:pt x="2595492" y="1039212"/>
                    <a:pt x="2599108" y="1035596"/>
                    <a:pt x="2600916" y="1033788"/>
                  </a:cubicBezTo>
                  <a:cubicBezTo>
                    <a:pt x="2608147" y="1026556"/>
                    <a:pt x="2615380" y="1015710"/>
                    <a:pt x="2620805" y="1006672"/>
                  </a:cubicBezTo>
                  <a:cubicBezTo>
                    <a:pt x="2620805" y="1006672"/>
                    <a:pt x="2622613" y="1004864"/>
                    <a:pt x="2622613" y="1004864"/>
                  </a:cubicBezTo>
                  <a:cubicBezTo>
                    <a:pt x="2628038" y="995826"/>
                    <a:pt x="2635270" y="988595"/>
                    <a:pt x="2642502" y="977749"/>
                  </a:cubicBezTo>
                  <a:cubicBezTo>
                    <a:pt x="2644310" y="975941"/>
                    <a:pt x="2644312" y="972326"/>
                    <a:pt x="2646119" y="970519"/>
                  </a:cubicBezTo>
                  <a:cubicBezTo>
                    <a:pt x="2651544" y="961480"/>
                    <a:pt x="2660584" y="952441"/>
                    <a:pt x="2664202" y="941596"/>
                  </a:cubicBezTo>
                  <a:cubicBezTo>
                    <a:pt x="2664202" y="941596"/>
                    <a:pt x="2666010" y="939789"/>
                    <a:pt x="2666010" y="939789"/>
                  </a:cubicBezTo>
                  <a:cubicBezTo>
                    <a:pt x="2671435" y="930750"/>
                    <a:pt x="2676860" y="921712"/>
                    <a:pt x="2682285" y="912674"/>
                  </a:cubicBezTo>
                  <a:cubicBezTo>
                    <a:pt x="2684093" y="910866"/>
                    <a:pt x="2685901" y="909058"/>
                    <a:pt x="2685902" y="905444"/>
                  </a:cubicBezTo>
                  <a:cubicBezTo>
                    <a:pt x="2693135" y="894598"/>
                    <a:pt x="2698560" y="885560"/>
                    <a:pt x="2703985" y="876522"/>
                  </a:cubicBezTo>
                  <a:cubicBezTo>
                    <a:pt x="2703986" y="872907"/>
                    <a:pt x="2703986" y="872907"/>
                    <a:pt x="2703986" y="872907"/>
                  </a:cubicBezTo>
                  <a:cubicBezTo>
                    <a:pt x="2709411" y="863869"/>
                    <a:pt x="2714836" y="854831"/>
                    <a:pt x="2718454" y="843986"/>
                  </a:cubicBezTo>
                  <a:cubicBezTo>
                    <a:pt x="2720262" y="842179"/>
                    <a:pt x="2722070" y="840371"/>
                    <a:pt x="2722071" y="836756"/>
                  </a:cubicBezTo>
                  <a:cubicBezTo>
                    <a:pt x="2727496" y="827718"/>
                    <a:pt x="2731115" y="816873"/>
                    <a:pt x="2736540" y="807835"/>
                  </a:cubicBezTo>
                  <a:cubicBezTo>
                    <a:pt x="2736541" y="804221"/>
                    <a:pt x="2736541" y="804221"/>
                    <a:pt x="2738349" y="802413"/>
                  </a:cubicBezTo>
                  <a:cubicBezTo>
                    <a:pt x="2741966" y="795183"/>
                    <a:pt x="2745584" y="784338"/>
                    <a:pt x="2749203" y="773493"/>
                  </a:cubicBezTo>
                  <a:cubicBezTo>
                    <a:pt x="2751011" y="771685"/>
                    <a:pt x="2752819" y="769878"/>
                    <a:pt x="2752820" y="766263"/>
                  </a:cubicBezTo>
                  <a:cubicBezTo>
                    <a:pt x="2756438" y="755418"/>
                    <a:pt x="2761863" y="746380"/>
                    <a:pt x="2763674" y="737344"/>
                  </a:cubicBezTo>
                  <a:cubicBezTo>
                    <a:pt x="2763675" y="733729"/>
                    <a:pt x="2765483" y="731921"/>
                    <a:pt x="2765483" y="731921"/>
                  </a:cubicBezTo>
                  <a:cubicBezTo>
                    <a:pt x="2769101" y="721076"/>
                    <a:pt x="2770912" y="712040"/>
                    <a:pt x="2774529" y="704809"/>
                  </a:cubicBezTo>
                  <a:cubicBezTo>
                    <a:pt x="2774530" y="701195"/>
                    <a:pt x="2776338" y="699387"/>
                    <a:pt x="2776339" y="695773"/>
                  </a:cubicBezTo>
                  <a:cubicBezTo>
                    <a:pt x="2779958" y="684928"/>
                    <a:pt x="2783576" y="674083"/>
                    <a:pt x="2787194" y="663239"/>
                  </a:cubicBezTo>
                  <a:cubicBezTo>
                    <a:pt x="2787194" y="663239"/>
                    <a:pt x="2787196" y="659624"/>
                    <a:pt x="2787196" y="659624"/>
                  </a:cubicBezTo>
                  <a:cubicBezTo>
                    <a:pt x="2790814" y="648779"/>
                    <a:pt x="2792625" y="639743"/>
                    <a:pt x="2794435" y="630706"/>
                  </a:cubicBezTo>
                  <a:cubicBezTo>
                    <a:pt x="2794436" y="627091"/>
                    <a:pt x="2796244" y="625284"/>
                    <a:pt x="2796246" y="621669"/>
                  </a:cubicBezTo>
                  <a:cubicBezTo>
                    <a:pt x="2799864" y="610824"/>
                    <a:pt x="2801675" y="601788"/>
                    <a:pt x="2803486" y="589136"/>
                  </a:cubicBezTo>
                  <a:cubicBezTo>
                    <a:pt x="2803486" y="589136"/>
                    <a:pt x="2803488" y="585522"/>
                    <a:pt x="2803488" y="585522"/>
                  </a:cubicBezTo>
                  <a:cubicBezTo>
                    <a:pt x="2805298" y="576485"/>
                    <a:pt x="2807109" y="567448"/>
                    <a:pt x="2808919" y="558411"/>
                  </a:cubicBezTo>
                  <a:cubicBezTo>
                    <a:pt x="2808920" y="554797"/>
                    <a:pt x="2808922" y="551183"/>
                    <a:pt x="2810730" y="549375"/>
                  </a:cubicBezTo>
                  <a:cubicBezTo>
                    <a:pt x="2812541" y="536723"/>
                    <a:pt x="2812545" y="525880"/>
                    <a:pt x="2814356" y="516843"/>
                  </a:cubicBezTo>
                  <a:cubicBezTo>
                    <a:pt x="2814357" y="513229"/>
                    <a:pt x="2814357" y="513229"/>
                    <a:pt x="2814358" y="509614"/>
                  </a:cubicBezTo>
                  <a:cubicBezTo>
                    <a:pt x="2816169" y="500578"/>
                    <a:pt x="2817979" y="491541"/>
                    <a:pt x="2817983" y="480697"/>
                  </a:cubicBezTo>
                  <a:cubicBezTo>
                    <a:pt x="2817983" y="480697"/>
                    <a:pt x="2817985" y="477083"/>
                    <a:pt x="2817986" y="473468"/>
                  </a:cubicBezTo>
                  <a:cubicBezTo>
                    <a:pt x="2819796" y="464432"/>
                    <a:pt x="2821608" y="451780"/>
                    <a:pt x="2821612" y="440937"/>
                  </a:cubicBezTo>
                  <a:cubicBezTo>
                    <a:pt x="2819806" y="439130"/>
                    <a:pt x="2821613" y="437323"/>
                    <a:pt x="2819807" y="435516"/>
                  </a:cubicBezTo>
                  <a:cubicBezTo>
                    <a:pt x="2821617" y="426479"/>
                    <a:pt x="2821621" y="415636"/>
                    <a:pt x="2821624" y="408407"/>
                  </a:cubicBezTo>
                  <a:cubicBezTo>
                    <a:pt x="2821625" y="404792"/>
                    <a:pt x="2821627" y="401178"/>
                    <a:pt x="2821628" y="397563"/>
                  </a:cubicBezTo>
                  <a:cubicBezTo>
                    <a:pt x="2821632" y="386720"/>
                    <a:pt x="2821636" y="375877"/>
                    <a:pt x="2821640" y="365033"/>
                  </a:cubicBezTo>
                  <a:cubicBezTo>
                    <a:pt x="2821640" y="365033"/>
                    <a:pt x="2821641" y="361419"/>
                    <a:pt x="2821641" y="361419"/>
                  </a:cubicBezTo>
                  <a:cubicBezTo>
                    <a:pt x="2821645" y="350576"/>
                    <a:pt x="2819841" y="341540"/>
                    <a:pt x="2821651" y="332503"/>
                  </a:cubicBezTo>
                  <a:cubicBezTo>
                    <a:pt x="2819845" y="330697"/>
                    <a:pt x="2819846" y="327082"/>
                    <a:pt x="2819847" y="323468"/>
                  </a:cubicBezTo>
                  <a:cubicBezTo>
                    <a:pt x="2819851" y="312624"/>
                    <a:pt x="2818047" y="303589"/>
                    <a:pt x="2816245" y="290939"/>
                  </a:cubicBezTo>
                  <a:cubicBezTo>
                    <a:pt x="2818053" y="289131"/>
                    <a:pt x="2816246" y="287324"/>
                    <a:pt x="2816247" y="283710"/>
                  </a:cubicBezTo>
                  <a:cubicBezTo>
                    <a:pt x="2816250" y="276481"/>
                    <a:pt x="2814446" y="267446"/>
                    <a:pt x="2812642" y="258410"/>
                  </a:cubicBezTo>
                  <a:cubicBezTo>
                    <a:pt x="2812643" y="254796"/>
                    <a:pt x="2812645" y="251181"/>
                    <a:pt x="2810838" y="249375"/>
                  </a:cubicBezTo>
                  <a:cubicBezTo>
                    <a:pt x="2810842" y="238531"/>
                    <a:pt x="2807231" y="227689"/>
                    <a:pt x="2807235" y="216846"/>
                  </a:cubicBezTo>
                  <a:cubicBezTo>
                    <a:pt x="2805429" y="215039"/>
                    <a:pt x="2807237" y="213231"/>
                    <a:pt x="2805430" y="211425"/>
                  </a:cubicBezTo>
                  <a:cubicBezTo>
                    <a:pt x="2803626" y="202389"/>
                    <a:pt x="2801822" y="193354"/>
                    <a:pt x="2800018" y="184318"/>
                  </a:cubicBezTo>
                  <a:cubicBezTo>
                    <a:pt x="2800019" y="180704"/>
                    <a:pt x="2800021" y="177089"/>
                    <a:pt x="2798214" y="175283"/>
                  </a:cubicBezTo>
                  <a:cubicBezTo>
                    <a:pt x="2796410" y="166247"/>
                    <a:pt x="2794608" y="153597"/>
                    <a:pt x="2790997" y="142755"/>
                  </a:cubicBezTo>
                  <a:cubicBezTo>
                    <a:pt x="2790997" y="142755"/>
                    <a:pt x="2790998" y="139141"/>
                    <a:pt x="2789192" y="137334"/>
                  </a:cubicBezTo>
                  <a:cubicBezTo>
                    <a:pt x="2787388" y="128299"/>
                    <a:pt x="2785584" y="119263"/>
                    <a:pt x="2783780" y="110228"/>
                  </a:cubicBezTo>
                  <a:cubicBezTo>
                    <a:pt x="2781973" y="108421"/>
                    <a:pt x="2781975" y="104807"/>
                    <a:pt x="2780168" y="103000"/>
                  </a:cubicBezTo>
                  <a:cubicBezTo>
                    <a:pt x="2776557" y="92158"/>
                    <a:pt x="2772947" y="81316"/>
                    <a:pt x="2771143" y="72280"/>
                  </a:cubicBezTo>
                  <a:cubicBezTo>
                    <a:pt x="2771144" y="68666"/>
                    <a:pt x="2769338" y="66859"/>
                    <a:pt x="2767531" y="65053"/>
                  </a:cubicBezTo>
                  <a:cubicBezTo>
                    <a:pt x="2765727" y="56017"/>
                    <a:pt x="2763923" y="46982"/>
                    <a:pt x="2758505" y="37948"/>
                  </a:cubicBezTo>
                  <a:cubicBezTo>
                    <a:pt x="2758506" y="34333"/>
                    <a:pt x="2756700" y="32527"/>
                    <a:pt x="2758507" y="30719"/>
                  </a:cubicBezTo>
                  <a:cubicBezTo>
                    <a:pt x="2753089" y="21685"/>
                    <a:pt x="2749478" y="10843"/>
                    <a:pt x="2745868" y="0"/>
                  </a:cubicBezTo>
                  <a:close/>
                </a:path>
              </a:pathLst>
            </a:custGeom>
            <a:solidFill>
              <a:srgbClr val="4585FF"/>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851" name="Google Shape;3851;p231"/>
          <p:cNvPicPr preferRelativeResize="0"/>
          <p:nvPr/>
        </p:nvPicPr>
        <p:blipFill rotWithShape="1">
          <a:blip r:embed="rId4">
            <a:alphaModFix/>
          </a:blip>
          <a:srcRect b="0" l="0" r="0" t="0"/>
          <a:stretch/>
        </p:blipFill>
        <p:spPr>
          <a:xfrm>
            <a:off x="5701385" y="3180413"/>
            <a:ext cx="800277" cy="1086090"/>
          </a:xfrm>
          <a:prstGeom prst="rect">
            <a:avLst/>
          </a:prstGeom>
          <a:noFill/>
          <a:ln>
            <a:noFill/>
          </a:ln>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b">
  <p:cSld name="Infographic 4 points -b">
    <p:spTree>
      <p:nvGrpSpPr>
        <p:cNvPr id="3852" name="Shape 3852"/>
        <p:cNvGrpSpPr/>
        <p:nvPr/>
      </p:nvGrpSpPr>
      <p:grpSpPr>
        <a:xfrm>
          <a:off x="0" y="0"/>
          <a:ext cx="0" cy="0"/>
          <a:chOff x="0" y="0"/>
          <a:chExt cx="0" cy="0"/>
        </a:xfrm>
      </p:grpSpPr>
      <p:sp>
        <p:nvSpPr>
          <p:cNvPr id="3853" name="Google Shape;3853;p23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854" name="Google Shape;3854;p23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855" name="Google Shape;3855;p23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56" name="Google Shape;3856;p232"/>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857" name="Google Shape;3857;p232"/>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8" name="Google Shape;3858;p232"/>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9" name="Google Shape;3859;p232"/>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0" name="Google Shape;3860;p232"/>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861" name="Google Shape;3861;p232"/>
          <p:cNvGrpSpPr/>
          <p:nvPr/>
        </p:nvGrpSpPr>
        <p:grpSpPr>
          <a:xfrm>
            <a:off x="3929360" y="1466385"/>
            <a:ext cx="4335211" cy="4335211"/>
            <a:chOff x="2961810" y="294811"/>
            <a:chExt cx="6268379" cy="6268379"/>
          </a:xfrm>
        </p:grpSpPr>
        <p:sp>
          <p:nvSpPr>
            <p:cNvPr id="3862" name="Google Shape;3862;p232"/>
            <p:cNvSpPr/>
            <p:nvPr/>
          </p:nvSpPr>
          <p:spPr>
            <a:xfrm>
              <a:off x="2961812" y="3429000"/>
              <a:ext cx="3959170" cy="3134188"/>
            </a:xfrm>
            <a:custGeom>
              <a:rect b="b" l="l" r="r" t="t"/>
              <a:pathLst>
                <a:path extrusionOk="0" h="3134188" w="3959170">
                  <a:moveTo>
                    <a:pt x="1998366" y="0"/>
                  </a:moveTo>
                  <a:lnTo>
                    <a:pt x="3716154" y="1717788"/>
                  </a:lnTo>
                  <a:cubicBezTo>
                    <a:pt x="4040175" y="2041809"/>
                    <a:pt x="4040176" y="2567151"/>
                    <a:pt x="3716154" y="2891173"/>
                  </a:cubicBezTo>
                  <a:cubicBezTo>
                    <a:pt x="3392132" y="3215194"/>
                    <a:pt x="2866790" y="3215194"/>
                    <a:pt x="2542769" y="2891173"/>
                  </a:cubicBezTo>
                  <a:lnTo>
                    <a:pt x="243016" y="591420"/>
                  </a:lnTo>
                  <a:cubicBezTo>
                    <a:pt x="81005" y="429409"/>
                    <a:pt x="0" y="217068"/>
                    <a:pt x="0" y="4727"/>
                  </a:cubicBezTo>
                  <a:lnTo>
                    <a:pt x="453" y="9"/>
                  </a:lnTo>
                  <a:lnTo>
                    <a:pt x="15187" y="153744"/>
                  </a:lnTo>
                  <a:cubicBezTo>
                    <a:pt x="45564" y="310639"/>
                    <a:pt x="121506" y="460459"/>
                    <a:pt x="243014" y="581967"/>
                  </a:cubicBezTo>
                  <a:cubicBezTo>
                    <a:pt x="567036" y="905989"/>
                    <a:pt x="1092378" y="905989"/>
                    <a:pt x="1416400" y="581967"/>
                  </a:cubicBezTo>
                  <a:lnTo>
                    <a:pt x="1998366" y="0"/>
                  </a:lnTo>
                  <a:close/>
                </a:path>
              </a:pathLst>
            </a:custGeom>
            <a:solidFill>
              <a:srgbClr val="4585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3" name="Google Shape;3863;p232"/>
            <p:cNvSpPr/>
            <p:nvPr/>
          </p:nvSpPr>
          <p:spPr>
            <a:xfrm>
              <a:off x="6095996" y="2604019"/>
              <a:ext cx="3134193" cy="3959171"/>
            </a:xfrm>
            <a:custGeom>
              <a:rect b="b" l="l" r="r" t="t"/>
              <a:pathLst>
                <a:path extrusionOk="0" h="3959171" w="3134193">
                  <a:moveTo>
                    <a:pt x="2304485" y="0"/>
                  </a:moveTo>
                  <a:cubicBezTo>
                    <a:pt x="2516826" y="0"/>
                    <a:pt x="2729166" y="81005"/>
                    <a:pt x="2891177" y="243016"/>
                  </a:cubicBezTo>
                  <a:cubicBezTo>
                    <a:pt x="3215199" y="567037"/>
                    <a:pt x="3215199" y="1092379"/>
                    <a:pt x="2891177" y="1416401"/>
                  </a:cubicBezTo>
                  <a:lnTo>
                    <a:pt x="591423" y="3716155"/>
                  </a:lnTo>
                  <a:cubicBezTo>
                    <a:pt x="429412" y="3878166"/>
                    <a:pt x="217071" y="3959172"/>
                    <a:pt x="4731" y="3959171"/>
                  </a:cubicBezTo>
                  <a:lnTo>
                    <a:pt x="0" y="3958718"/>
                  </a:lnTo>
                  <a:lnTo>
                    <a:pt x="153746" y="3943982"/>
                  </a:lnTo>
                  <a:cubicBezTo>
                    <a:pt x="310642" y="3913605"/>
                    <a:pt x="460461" y="3837663"/>
                    <a:pt x="581969" y="3716154"/>
                  </a:cubicBezTo>
                  <a:cubicBezTo>
                    <a:pt x="905991" y="3392133"/>
                    <a:pt x="905991" y="2866791"/>
                    <a:pt x="581969" y="2542770"/>
                  </a:cubicBezTo>
                  <a:lnTo>
                    <a:pt x="4" y="1960804"/>
                  </a:lnTo>
                  <a:lnTo>
                    <a:pt x="1717793" y="243016"/>
                  </a:lnTo>
                  <a:cubicBezTo>
                    <a:pt x="1879804" y="81005"/>
                    <a:pt x="2092144" y="0"/>
                    <a:pt x="2304485" y="0"/>
                  </a:cubicBezTo>
                  <a:close/>
                </a:path>
              </a:pathLst>
            </a:custGeom>
            <a:solidFill>
              <a:srgbClr val="15D7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4" name="Google Shape;3864;p232"/>
            <p:cNvSpPr/>
            <p:nvPr/>
          </p:nvSpPr>
          <p:spPr>
            <a:xfrm>
              <a:off x="5271018" y="294812"/>
              <a:ext cx="3959169" cy="3134190"/>
            </a:xfrm>
            <a:custGeom>
              <a:rect b="b" l="l" r="r" t="t"/>
              <a:pathLst>
                <a:path extrusionOk="0" h="3134190" w="3959169">
                  <a:moveTo>
                    <a:pt x="829709" y="0"/>
                  </a:moveTo>
                  <a:cubicBezTo>
                    <a:pt x="1042050" y="0"/>
                    <a:pt x="1254391" y="81006"/>
                    <a:pt x="1416401" y="243016"/>
                  </a:cubicBezTo>
                  <a:lnTo>
                    <a:pt x="3716154" y="2542769"/>
                  </a:lnTo>
                  <a:cubicBezTo>
                    <a:pt x="3878165" y="2704780"/>
                    <a:pt x="3959170" y="2917121"/>
                    <a:pt x="3959169" y="3129462"/>
                  </a:cubicBezTo>
                  <a:lnTo>
                    <a:pt x="3958718" y="3134176"/>
                  </a:lnTo>
                  <a:lnTo>
                    <a:pt x="3943984" y="2980446"/>
                  </a:lnTo>
                  <a:cubicBezTo>
                    <a:pt x="3913607" y="2823551"/>
                    <a:pt x="3837665" y="2673731"/>
                    <a:pt x="3716156" y="2552223"/>
                  </a:cubicBezTo>
                  <a:cubicBezTo>
                    <a:pt x="3392135" y="2228201"/>
                    <a:pt x="2866793" y="2228201"/>
                    <a:pt x="2542772" y="2552223"/>
                  </a:cubicBezTo>
                  <a:lnTo>
                    <a:pt x="1960805" y="3134190"/>
                  </a:lnTo>
                  <a:lnTo>
                    <a:pt x="243016" y="1416401"/>
                  </a:lnTo>
                  <a:cubicBezTo>
                    <a:pt x="-81005" y="1092380"/>
                    <a:pt x="-81005" y="567038"/>
                    <a:pt x="243016" y="243016"/>
                  </a:cubicBezTo>
                  <a:cubicBezTo>
                    <a:pt x="405027" y="81005"/>
                    <a:pt x="617368" y="0"/>
                    <a:pt x="82970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5" name="Google Shape;3865;p232"/>
            <p:cNvSpPr/>
            <p:nvPr/>
          </p:nvSpPr>
          <p:spPr>
            <a:xfrm>
              <a:off x="2961810" y="294811"/>
              <a:ext cx="3134190" cy="3959171"/>
            </a:xfrm>
            <a:custGeom>
              <a:rect b="b" l="l" r="r" t="t"/>
              <a:pathLst>
                <a:path extrusionOk="0" h="3959171" w="3134190">
                  <a:moveTo>
                    <a:pt x="3129465" y="0"/>
                  </a:moveTo>
                  <a:lnTo>
                    <a:pt x="3134190" y="453"/>
                  </a:lnTo>
                  <a:lnTo>
                    <a:pt x="2980447" y="15189"/>
                  </a:lnTo>
                  <a:cubicBezTo>
                    <a:pt x="2823552" y="45565"/>
                    <a:pt x="2673733" y="121508"/>
                    <a:pt x="2552224" y="243016"/>
                  </a:cubicBezTo>
                  <a:cubicBezTo>
                    <a:pt x="2228203" y="567038"/>
                    <a:pt x="2228203" y="1092379"/>
                    <a:pt x="2552224" y="1416401"/>
                  </a:cubicBezTo>
                  <a:lnTo>
                    <a:pt x="3134190" y="1998367"/>
                  </a:lnTo>
                  <a:lnTo>
                    <a:pt x="1416402" y="3716156"/>
                  </a:lnTo>
                  <a:cubicBezTo>
                    <a:pt x="1092380" y="4040177"/>
                    <a:pt x="567038" y="4040177"/>
                    <a:pt x="243017" y="3716156"/>
                  </a:cubicBezTo>
                  <a:cubicBezTo>
                    <a:pt x="-81005" y="3392134"/>
                    <a:pt x="-81005" y="2866792"/>
                    <a:pt x="243016" y="2542771"/>
                  </a:cubicBezTo>
                  <a:lnTo>
                    <a:pt x="2542771" y="243016"/>
                  </a:lnTo>
                  <a:cubicBezTo>
                    <a:pt x="2704782" y="81005"/>
                    <a:pt x="2917123" y="0"/>
                    <a:pt x="31294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6" name="Google Shape;3866;p232"/>
            <p:cNvSpPr/>
            <p:nvPr/>
          </p:nvSpPr>
          <p:spPr>
            <a:xfrm>
              <a:off x="3135871" y="2778078"/>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1"/>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sp>
          <p:nvSpPr>
            <p:cNvPr id="3867" name="Google Shape;3867;p232"/>
            <p:cNvSpPr/>
            <p:nvPr/>
          </p:nvSpPr>
          <p:spPr>
            <a:xfrm>
              <a:off x="5445078" y="46887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2"/>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sp>
          <p:nvSpPr>
            <p:cNvPr id="3868" name="Google Shape;3868;p232"/>
            <p:cNvSpPr/>
            <p:nvPr/>
          </p:nvSpPr>
          <p:spPr>
            <a:xfrm>
              <a:off x="5445080" y="5087286"/>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rgbClr val="4585FF"/>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sp>
          <p:nvSpPr>
            <p:cNvPr id="3869" name="Google Shape;3869;p232"/>
            <p:cNvSpPr/>
            <p:nvPr/>
          </p:nvSpPr>
          <p:spPr>
            <a:xfrm>
              <a:off x="7754286" y="277808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6"/>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alibri"/>
                <a:ea typeface="Calibri"/>
                <a:cs typeface="Calibri"/>
                <a:sym typeface="Calibri"/>
              </a:endParaRPr>
            </a:p>
          </p:txBody>
        </p:sp>
      </p:grpSp>
      <p:pic>
        <p:nvPicPr>
          <p:cNvPr id="3870" name="Google Shape;3870;p232"/>
          <p:cNvPicPr preferRelativeResize="0"/>
          <p:nvPr/>
        </p:nvPicPr>
        <p:blipFill rotWithShape="1">
          <a:blip r:embed="rId4">
            <a:alphaModFix/>
          </a:blip>
          <a:srcRect b="0" l="0" r="0" t="0"/>
          <a:stretch/>
        </p:blipFill>
        <p:spPr>
          <a:xfrm>
            <a:off x="5747131" y="3088857"/>
            <a:ext cx="800277" cy="1086090"/>
          </a:xfrm>
          <a:prstGeom prst="rect">
            <a:avLst/>
          </a:prstGeom>
          <a:noFill/>
          <a:ln>
            <a:noFill/>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p:cSld name="Infographic 5 points">
    <p:spTree>
      <p:nvGrpSpPr>
        <p:cNvPr id="3871" name="Shape 3871"/>
        <p:cNvGrpSpPr/>
        <p:nvPr/>
      </p:nvGrpSpPr>
      <p:grpSpPr>
        <a:xfrm>
          <a:off x="0" y="0"/>
          <a:ext cx="0" cy="0"/>
          <a:chOff x="0" y="0"/>
          <a:chExt cx="0" cy="0"/>
        </a:xfrm>
      </p:grpSpPr>
      <p:grpSp>
        <p:nvGrpSpPr>
          <p:cNvPr id="3872" name="Google Shape;3872;p233"/>
          <p:cNvGrpSpPr/>
          <p:nvPr/>
        </p:nvGrpSpPr>
        <p:grpSpPr>
          <a:xfrm>
            <a:off x="4086949" y="1619982"/>
            <a:ext cx="4018128" cy="3820757"/>
            <a:chOff x="2560320" y="912029"/>
            <a:chExt cx="4023358" cy="3825730"/>
          </a:xfrm>
        </p:grpSpPr>
        <p:sp>
          <p:nvSpPr>
            <p:cNvPr id="3873" name="Google Shape;3873;p233"/>
            <p:cNvSpPr/>
            <p:nvPr/>
          </p:nvSpPr>
          <p:spPr>
            <a:xfrm>
              <a:off x="3356593" y="3730686"/>
              <a:ext cx="2431221" cy="1007073"/>
            </a:xfrm>
            <a:custGeom>
              <a:rect b="b" l="l" r="r" t="t"/>
              <a:pathLst>
                <a:path extrusionOk="0" h="2446" w="5905">
                  <a:moveTo>
                    <a:pt x="1780" y="0"/>
                  </a:moveTo>
                  <a:lnTo>
                    <a:pt x="0" y="2446"/>
                  </a:lnTo>
                  <a:lnTo>
                    <a:pt x="5905" y="2446"/>
                  </a:lnTo>
                  <a:lnTo>
                    <a:pt x="4387" y="359"/>
                  </a:lnTo>
                  <a:lnTo>
                    <a:pt x="4127" y="0"/>
                  </a:lnTo>
                  <a:lnTo>
                    <a:pt x="1780" y="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74" name="Google Shape;3874;p233"/>
            <p:cNvSpPr/>
            <p:nvPr/>
          </p:nvSpPr>
          <p:spPr>
            <a:xfrm>
              <a:off x="3356593" y="3730686"/>
              <a:ext cx="732866" cy="1007073"/>
            </a:xfrm>
            <a:custGeom>
              <a:rect b="b" l="l" r="r" t="t"/>
              <a:pathLst>
                <a:path extrusionOk="0" h="2446" w="1780">
                  <a:moveTo>
                    <a:pt x="1780" y="0"/>
                  </a:moveTo>
                  <a:lnTo>
                    <a:pt x="0" y="2446"/>
                  </a:lnTo>
                  <a:lnTo>
                    <a:pt x="1780" y="2446"/>
                  </a:lnTo>
                  <a:lnTo>
                    <a:pt x="1780" y="0"/>
                  </a:lnTo>
                  <a:lnTo>
                    <a:pt x="178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75" name="Google Shape;3875;p233"/>
            <p:cNvSpPr/>
            <p:nvPr/>
          </p:nvSpPr>
          <p:spPr>
            <a:xfrm>
              <a:off x="5055775" y="3730686"/>
              <a:ext cx="732043" cy="1007073"/>
            </a:xfrm>
            <a:custGeom>
              <a:rect b="b" l="l" r="r" t="t"/>
              <a:pathLst>
                <a:path extrusionOk="0" h="2446" w="1778">
                  <a:moveTo>
                    <a:pt x="260" y="359"/>
                  </a:moveTo>
                  <a:lnTo>
                    <a:pt x="0" y="0"/>
                  </a:lnTo>
                  <a:lnTo>
                    <a:pt x="0" y="2446"/>
                  </a:lnTo>
                  <a:lnTo>
                    <a:pt x="1778" y="2446"/>
                  </a:lnTo>
                  <a:lnTo>
                    <a:pt x="260" y="359"/>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76" name="Google Shape;3876;p233"/>
            <p:cNvSpPr/>
            <p:nvPr/>
          </p:nvSpPr>
          <p:spPr>
            <a:xfrm>
              <a:off x="5100653" y="2393409"/>
              <a:ext cx="1483024" cy="2312234"/>
            </a:xfrm>
            <a:custGeom>
              <a:rect b="b" l="l" r="r" t="t"/>
              <a:pathLst>
                <a:path extrusionOk="0" h="5616" w="3602">
                  <a:moveTo>
                    <a:pt x="0" y="3167"/>
                  </a:moveTo>
                  <a:lnTo>
                    <a:pt x="1777" y="5616"/>
                  </a:lnTo>
                  <a:lnTo>
                    <a:pt x="3602" y="0"/>
                  </a:lnTo>
                  <a:lnTo>
                    <a:pt x="1146" y="799"/>
                  </a:lnTo>
                  <a:lnTo>
                    <a:pt x="726" y="936"/>
                  </a:lnTo>
                  <a:lnTo>
                    <a:pt x="0" y="3167"/>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77" name="Google Shape;3877;p233"/>
            <p:cNvSpPr/>
            <p:nvPr/>
          </p:nvSpPr>
          <p:spPr>
            <a:xfrm>
              <a:off x="5100653" y="3697336"/>
              <a:ext cx="958490" cy="1008308"/>
            </a:xfrm>
            <a:custGeom>
              <a:rect b="b" l="l" r="r" t="t"/>
              <a:pathLst>
                <a:path extrusionOk="0" h="2449" w="2328">
                  <a:moveTo>
                    <a:pt x="0" y="0"/>
                  </a:moveTo>
                  <a:lnTo>
                    <a:pt x="1777" y="2449"/>
                  </a:lnTo>
                  <a:lnTo>
                    <a:pt x="2328" y="757"/>
                  </a:lnTo>
                  <a:lnTo>
                    <a:pt x="0" y="0"/>
                  </a:lnTo>
                  <a:lnTo>
                    <a:pt x="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78" name="Google Shape;3878;p233"/>
            <p:cNvSpPr/>
            <p:nvPr/>
          </p:nvSpPr>
          <p:spPr>
            <a:xfrm>
              <a:off x="5399564" y="2393409"/>
              <a:ext cx="1184114" cy="696634"/>
            </a:xfrm>
            <a:custGeom>
              <a:rect b="b" l="l" r="r" t="t"/>
              <a:pathLst>
                <a:path extrusionOk="0" h="1692" w="2876">
                  <a:moveTo>
                    <a:pt x="420" y="799"/>
                  </a:moveTo>
                  <a:lnTo>
                    <a:pt x="0" y="936"/>
                  </a:lnTo>
                  <a:lnTo>
                    <a:pt x="2328" y="1692"/>
                  </a:lnTo>
                  <a:lnTo>
                    <a:pt x="2876" y="0"/>
                  </a:lnTo>
                  <a:lnTo>
                    <a:pt x="420" y="799"/>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79" name="Google Shape;3879;p233"/>
            <p:cNvSpPr/>
            <p:nvPr/>
          </p:nvSpPr>
          <p:spPr>
            <a:xfrm>
              <a:off x="4599586" y="912029"/>
              <a:ext cx="1966798" cy="1813226"/>
            </a:xfrm>
            <a:custGeom>
              <a:rect b="b" l="l" r="r" t="t"/>
              <a:pathLst>
                <a:path extrusionOk="0" h="4404" w="4777">
                  <a:moveTo>
                    <a:pt x="1900" y="4404"/>
                  </a:moveTo>
                  <a:lnTo>
                    <a:pt x="4777" y="3470"/>
                  </a:lnTo>
                  <a:lnTo>
                    <a:pt x="0" y="0"/>
                  </a:lnTo>
                  <a:lnTo>
                    <a:pt x="0" y="2581"/>
                  </a:lnTo>
                  <a:lnTo>
                    <a:pt x="0" y="3026"/>
                  </a:lnTo>
                  <a:lnTo>
                    <a:pt x="1900" y="4404"/>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0" name="Google Shape;3880;p233"/>
            <p:cNvSpPr/>
            <p:nvPr/>
          </p:nvSpPr>
          <p:spPr>
            <a:xfrm>
              <a:off x="5381860" y="1909634"/>
              <a:ext cx="1184526" cy="815622"/>
            </a:xfrm>
            <a:custGeom>
              <a:rect b="b" l="l" r="r" t="t"/>
              <a:pathLst>
                <a:path extrusionOk="0" h="1981" w="2877">
                  <a:moveTo>
                    <a:pt x="0" y="1981"/>
                  </a:moveTo>
                  <a:lnTo>
                    <a:pt x="2877" y="1047"/>
                  </a:lnTo>
                  <a:lnTo>
                    <a:pt x="1437" y="0"/>
                  </a:lnTo>
                  <a:lnTo>
                    <a:pt x="0" y="1981"/>
                  </a:lnTo>
                  <a:lnTo>
                    <a:pt x="0" y="1981"/>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1" name="Google Shape;3881;p233"/>
            <p:cNvSpPr/>
            <p:nvPr/>
          </p:nvSpPr>
          <p:spPr>
            <a:xfrm>
              <a:off x="4599586" y="912029"/>
              <a:ext cx="592469" cy="1245872"/>
            </a:xfrm>
            <a:custGeom>
              <a:rect b="b" l="l" r="r" t="t"/>
              <a:pathLst>
                <a:path extrusionOk="0" h="3026" w="1439">
                  <a:moveTo>
                    <a:pt x="0" y="2581"/>
                  </a:moveTo>
                  <a:lnTo>
                    <a:pt x="0" y="3026"/>
                  </a:lnTo>
                  <a:lnTo>
                    <a:pt x="1439" y="1045"/>
                  </a:lnTo>
                  <a:lnTo>
                    <a:pt x="0" y="0"/>
                  </a:lnTo>
                  <a:lnTo>
                    <a:pt x="0" y="2581"/>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2" name="Google Shape;3882;p233"/>
            <p:cNvSpPr/>
            <p:nvPr/>
          </p:nvSpPr>
          <p:spPr>
            <a:xfrm>
              <a:off x="2577201" y="912029"/>
              <a:ext cx="1966798" cy="1813226"/>
            </a:xfrm>
            <a:custGeom>
              <a:rect b="b" l="l" r="r" t="t"/>
              <a:pathLst>
                <a:path extrusionOk="0" h="4404" w="4777">
                  <a:moveTo>
                    <a:pt x="4777" y="3026"/>
                  </a:moveTo>
                  <a:lnTo>
                    <a:pt x="4777" y="0"/>
                  </a:lnTo>
                  <a:lnTo>
                    <a:pt x="0" y="3470"/>
                  </a:lnTo>
                  <a:lnTo>
                    <a:pt x="2456" y="4267"/>
                  </a:lnTo>
                  <a:lnTo>
                    <a:pt x="2879" y="4404"/>
                  </a:lnTo>
                  <a:lnTo>
                    <a:pt x="4777" y="3026"/>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3" name="Google Shape;3883;p233"/>
            <p:cNvSpPr/>
            <p:nvPr/>
          </p:nvSpPr>
          <p:spPr>
            <a:xfrm>
              <a:off x="3952357" y="912029"/>
              <a:ext cx="591645" cy="1245872"/>
            </a:xfrm>
            <a:custGeom>
              <a:rect b="b" l="l" r="r" t="t"/>
              <a:pathLst>
                <a:path extrusionOk="0" h="3026" w="1437">
                  <a:moveTo>
                    <a:pt x="1437" y="3026"/>
                  </a:moveTo>
                  <a:lnTo>
                    <a:pt x="1437" y="0"/>
                  </a:lnTo>
                  <a:lnTo>
                    <a:pt x="0" y="1045"/>
                  </a:lnTo>
                  <a:lnTo>
                    <a:pt x="1437" y="3026"/>
                  </a:lnTo>
                  <a:lnTo>
                    <a:pt x="1437" y="302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4" name="Google Shape;3884;p233"/>
            <p:cNvSpPr/>
            <p:nvPr/>
          </p:nvSpPr>
          <p:spPr>
            <a:xfrm>
              <a:off x="2577201" y="1910458"/>
              <a:ext cx="1185349" cy="814799"/>
            </a:xfrm>
            <a:custGeom>
              <a:rect b="b" l="l" r="r" t="t"/>
              <a:pathLst>
                <a:path extrusionOk="0" h="1979" w="2879">
                  <a:moveTo>
                    <a:pt x="2456" y="1842"/>
                  </a:moveTo>
                  <a:lnTo>
                    <a:pt x="2879" y="1979"/>
                  </a:lnTo>
                  <a:lnTo>
                    <a:pt x="1439" y="0"/>
                  </a:lnTo>
                  <a:lnTo>
                    <a:pt x="0" y="1045"/>
                  </a:lnTo>
                  <a:lnTo>
                    <a:pt x="2456" y="1842"/>
                  </a:lnTo>
                  <a:close/>
                </a:path>
              </a:pathLst>
            </a:custGeom>
            <a:solidFill>
              <a:schemeClr val="dk1">
                <a:alpha val="2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5" name="Google Shape;3885;p233"/>
            <p:cNvSpPr/>
            <p:nvPr/>
          </p:nvSpPr>
          <p:spPr>
            <a:xfrm>
              <a:off x="2560320" y="2393409"/>
              <a:ext cx="1483436" cy="2312234"/>
            </a:xfrm>
            <a:custGeom>
              <a:rect b="b" l="l" r="r" t="t"/>
              <a:pathLst>
                <a:path extrusionOk="0" h="5616" w="3603">
                  <a:moveTo>
                    <a:pt x="2880" y="936"/>
                  </a:moveTo>
                  <a:lnTo>
                    <a:pt x="0" y="0"/>
                  </a:lnTo>
                  <a:lnTo>
                    <a:pt x="1825" y="5616"/>
                  </a:lnTo>
                  <a:lnTo>
                    <a:pt x="3343" y="3527"/>
                  </a:lnTo>
                  <a:lnTo>
                    <a:pt x="3603" y="3167"/>
                  </a:lnTo>
                  <a:lnTo>
                    <a:pt x="2880" y="936"/>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6" name="Google Shape;3886;p233"/>
            <p:cNvSpPr/>
            <p:nvPr/>
          </p:nvSpPr>
          <p:spPr>
            <a:xfrm>
              <a:off x="2560320" y="2393409"/>
              <a:ext cx="1185761" cy="696634"/>
            </a:xfrm>
            <a:custGeom>
              <a:rect b="b" l="l" r="r" t="t"/>
              <a:pathLst>
                <a:path extrusionOk="0" h="1692" w="2880">
                  <a:moveTo>
                    <a:pt x="2880" y="936"/>
                  </a:moveTo>
                  <a:lnTo>
                    <a:pt x="0" y="0"/>
                  </a:lnTo>
                  <a:lnTo>
                    <a:pt x="549" y="1692"/>
                  </a:lnTo>
                  <a:lnTo>
                    <a:pt x="2880" y="936"/>
                  </a:lnTo>
                  <a:lnTo>
                    <a:pt x="2880" y="93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887" name="Google Shape;3887;p233"/>
            <p:cNvSpPr/>
            <p:nvPr/>
          </p:nvSpPr>
          <p:spPr>
            <a:xfrm>
              <a:off x="3085267" y="3697336"/>
              <a:ext cx="958490" cy="1008308"/>
            </a:xfrm>
            <a:custGeom>
              <a:rect b="b" l="l" r="r" t="t"/>
              <a:pathLst>
                <a:path extrusionOk="0" h="2449" w="2328">
                  <a:moveTo>
                    <a:pt x="2068" y="360"/>
                  </a:moveTo>
                  <a:lnTo>
                    <a:pt x="2328" y="0"/>
                  </a:lnTo>
                  <a:lnTo>
                    <a:pt x="0" y="757"/>
                  </a:lnTo>
                  <a:lnTo>
                    <a:pt x="550" y="2449"/>
                  </a:lnTo>
                  <a:lnTo>
                    <a:pt x="2068" y="360"/>
                  </a:lnTo>
                  <a:close/>
                </a:path>
              </a:pathLst>
            </a:custGeom>
            <a:solidFill>
              <a:schemeClr val="dk1">
                <a:alpha val="14900"/>
              </a:schemeClr>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sp>
        <p:nvSpPr>
          <p:cNvPr id="3888" name="Google Shape;3888;p23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889" name="Google Shape;3889;p233"/>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890" name="Google Shape;3890;p233"/>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91" name="Google Shape;3891;p233"/>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892" name="Google Shape;3892;p233"/>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93" name="Google Shape;3893;p233"/>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94" name="Google Shape;3894;p233"/>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95" name="Google Shape;3895;p233"/>
          <p:cNvSpPr txBox="1"/>
          <p:nvPr>
            <p:ph idx="4" type="body"/>
          </p:nvPr>
        </p:nvSpPr>
        <p:spPr>
          <a:xfrm>
            <a:off x="1082530" y="4140745"/>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96" name="Google Shape;3896;p233"/>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97" name="Google Shape;3897;p233"/>
          <p:cNvPicPr preferRelativeResize="0"/>
          <p:nvPr/>
        </p:nvPicPr>
        <p:blipFill rotWithShape="1">
          <a:blip r:embed="rId4">
            <a:alphaModFix/>
          </a:blip>
          <a:srcRect b="0" l="0" r="0" t="0"/>
          <a:stretch/>
        </p:blipFill>
        <p:spPr>
          <a:xfrm>
            <a:off x="5733782" y="3149660"/>
            <a:ext cx="800277" cy="1086090"/>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b">
  <p:cSld name="Infographic 5 points- b">
    <p:spTree>
      <p:nvGrpSpPr>
        <p:cNvPr id="3898" name="Shape 3898"/>
        <p:cNvGrpSpPr/>
        <p:nvPr/>
      </p:nvGrpSpPr>
      <p:grpSpPr>
        <a:xfrm>
          <a:off x="0" y="0"/>
          <a:ext cx="0" cy="0"/>
          <a:chOff x="0" y="0"/>
          <a:chExt cx="0" cy="0"/>
        </a:xfrm>
      </p:grpSpPr>
      <p:grpSp>
        <p:nvGrpSpPr>
          <p:cNvPr id="3899" name="Google Shape;3899;p234"/>
          <p:cNvGrpSpPr/>
          <p:nvPr/>
        </p:nvGrpSpPr>
        <p:grpSpPr>
          <a:xfrm>
            <a:off x="4179203" y="1606433"/>
            <a:ext cx="3834550" cy="3645231"/>
            <a:chOff x="16154400" y="-6076950"/>
            <a:chExt cx="18199100" cy="17300575"/>
          </a:xfrm>
        </p:grpSpPr>
        <p:sp>
          <p:nvSpPr>
            <p:cNvPr id="3900" name="Google Shape;3900;p234"/>
            <p:cNvSpPr/>
            <p:nvPr/>
          </p:nvSpPr>
          <p:spPr>
            <a:xfrm>
              <a:off x="25253950" y="536575"/>
              <a:ext cx="9099550" cy="10687050"/>
            </a:xfrm>
            <a:custGeom>
              <a:rect b="b" l="l" r="r" t="t"/>
              <a:pathLst>
                <a:path extrusionOk="0" h="6732" w="5732">
                  <a:moveTo>
                    <a:pt x="0" y="1862"/>
                  </a:moveTo>
                  <a:lnTo>
                    <a:pt x="3538" y="6732"/>
                  </a:lnTo>
                  <a:lnTo>
                    <a:pt x="5732" y="0"/>
                  </a:lnTo>
                  <a:lnTo>
                    <a:pt x="0" y="186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01" name="Google Shape;3901;p234"/>
            <p:cNvSpPr/>
            <p:nvPr/>
          </p:nvSpPr>
          <p:spPr>
            <a:xfrm>
              <a:off x="25253950" y="-6076950"/>
              <a:ext cx="9099550" cy="9569450"/>
            </a:xfrm>
            <a:custGeom>
              <a:rect b="b" l="l" r="r" t="t"/>
              <a:pathLst>
                <a:path extrusionOk="0" h="6028" w="5732">
                  <a:moveTo>
                    <a:pt x="0" y="0"/>
                  </a:moveTo>
                  <a:lnTo>
                    <a:pt x="0" y="6028"/>
                  </a:lnTo>
                  <a:lnTo>
                    <a:pt x="5732" y="4166"/>
                  </a:lnTo>
                  <a:lnTo>
                    <a:pt x="0"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02" name="Google Shape;3902;p234"/>
            <p:cNvSpPr/>
            <p:nvPr/>
          </p:nvSpPr>
          <p:spPr>
            <a:xfrm>
              <a:off x="16154400" y="536575"/>
              <a:ext cx="9099550" cy="10687050"/>
            </a:xfrm>
            <a:custGeom>
              <a:rect b="b" l="l" r="r" t="t"/>
              <a:pathLst>
                <a:path extrusionOk="0" h="6732" w="5732">
                  <a:moveTo>
                    <a:pt x="2193" y="6732"/>
                  </a:moveTo>
                  <a:lnTo>
                    <a:pt x="5732" y="1862"/>
                  </a:lnTo>
                  <a:lnTo>
                    <a:pt x="0" y="0"/>
                  </a:lnTo>
                  <a:lnTo>
                    <a:pt x="2193" y="6732"/>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03" name="Google Shape;3903;p234"/>
            <p:cNvSpPr/>
            <p:nvPr/>
          </p:nvSpPr>
          <p:spPr>
            <a:xfrm>
              <a:off x="16154400" y="-6076950"/>
              <a:ext cx="9099550" cy="9569450"/>
            </a:xfrm>
            <a:custGeom>
              <a:rect b="b" l="l" r="r" t="t"/>
              <a:pathLst>
                <a:path extrusionOk="0" h="6028" w="5732">
                  <a:moveTo>
                    <a:pt x="5732" y="0"/>
                  </a:moveTo>
                  <a:lnTo>
                    <a:pt x="0" y="4166"/>
                  </a:lnTo>
                  <a:lnTo>
                    <a:pt x="5732" y="6028"/>
                  </a:lnTo>
                  <a:lnTo>
                    <a:pt x="5732"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04" name="Google Shape;3904;p234"/>
            <p:cNvSpPr/>
            <p:nvPr/>
          </p:nvSpPr>
          <p:spPr>
            <a:xfrm>
              <a:off x="19635788" y="3492500"/>
              <a:ext cx="11234738" cy="7731125"/>
            </a:xfrm>
            <a:custGeom>
              <a:rect b="b" l="l" r="r" t="t"/>
              <a:pathLst>
                <a:path extrusionOk="0" h="4870" w="7077">
                  <a:moveTo>
                    <a:pt x="0" y="4870"/>
                  </a:moveTo>
                  <a:lnTo>
                    <a:pt x="7077" y="4870"/>
                  </a:lnTo>
                  <a:lnTo>
                    <a:pt x="3539" y="0"/>
                  </a:lnTo>
                  <a:lnTo>
                    <a:pt x="0" y="487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05" name="Google Shape;3905;p234"/>
            <p:cNvSpPr/>
            <p:nvPr/>
          </p:nvSpPr>
          <p:spPr>
            <a:xfrm>
              <a:off x="21634244" y="-133102"/>
              <a:ext cx="7242908" cy="7237240"/>
            </a:xfrm>
            <a:custGeom>
              <a:rect b="b" l="l" r="r" t="t"/>
              <a:pathLst>
                <a:path extrusionOk="0" h="6081714" w="6086477">
                  <a:moveTo>
                    <a:pt x="3043240" y="0"/>
                  </a:moveTo>
                  <a:cubicBezTo>
                    <a:pt x="4723972" y="0"/>
                    <a:pt x="6086477" y="1361438"/>
                    <a:pt x="6086477" y="3040857"/>
                  </a:cubicBezTo>
                  <a:cubicBezTo>
                    <a:pt x="6086477" y="4720276"/>
                    <a:pt x="4723972" y="6081714"/>
                    <a:pt x="3043240" y="6081714"/>
                  </a:cubicBezTo>
                  <a:cubicBezTo>
                    <a:pt x="1362504" y="6081714"/>
                    <a:pt x="0" y="4720276"/>
                    <a:pt x="0" y="3040857"/>
                  </a:cubicBezTo>
                  <a:cubicBezTo>
                    <a:pt x="0" y="1361438"/>
                    <a:pt x="1362504" y="0"/>
                    <a:pt x="304324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906" name="Google Shape;3906;p23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907" name="Google Shape;3907;p23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908" name="Google Shape;3908;p234"/>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909" name="Google Shape;3909;p234"/>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910" name="Google Shape;3910;p234"/>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11" name="Google Shape;3911;p234"/>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12" name="Google Shape;3912;p234"/>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13" name="Google Shape;3913;p234"/>
          <p:cNvSpPr txBox="1"/>
          <p:nvPr>
            <p:ph idx="4" type="body"/>
          </p:nvPr>
        </p:nvSpPr>
        <p:spPr>
          <a:xfrm>
            <a:off x="1082530" y="4140745"/>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14" name="Google Shape;3914;p234"/>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15" name="Google Shape;3915;p234"/>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4">
  <p:cSld name="Infographic 04">
    <p:spTree>
      <p:nvGrpSpPr>
        <p:cNvPr id="3916" name="Shape 3916"/>
        <p:cNvGrpSpPr/>
        <p:nvPr/>
      </p:nvGrpSpPr>
      <p:grpSpPr>
        <a:xfrm>
          <a:off x="0" y="0"/>
          <a:ext cx="0" cy="0"/>
          <a:chOff x="0" y="0"/>
          <a:chExt cx="0" cy="0"/>
        </a:xfrm>
      </p:grpSpPr>
      <p:sp>
        <p:nvSpPr>
          <p:cNvPr id="3917" name="Google Shape;3917;p23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918" name="Google Shape;3918;p235"/>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3919" name="Google Shape;3919;p235"/>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920" name="Google Shape;3920;p235"/>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
        <p:nvSpPr>
          <p:cNvPr id="3921" name="Google Shape;3921;p235"/>
          <p:cNvSpPr txBox="1"/>
          <p:nvPr>
            <p:ph idx="1" type="body"/>
          </p:nvPr>
        </p:nvSpPr>
        <p:spPr>
          <a:xfrm>
            <a:off x="8316065" y="1460430"/>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2" name="Google Shape;3922;p235"/>
          <p:cNvSpPr txBox="1"/>
          <p:nvPr>
            <p:ph idx="2" type="body"/>
          </p:nvPr>
        </p:nvSpPr>
        <p:spPr>
          <a:xfrm>
            <a:off x="8524253" y="3231726"/>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3" name="Google Shape;3923;p235"/>
          <p:cNvSpPr txBox="1"/>
          <p:nvPr>
            <p:ph idx="3" type="body"/>
          </p:nvPr>
        </p:nvSpPr>
        <p:spPr>
          <a:xfrm>
            <a:off x="831606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4" name="Google Shape;3924;p235"/>
          <p:cNvSpPr txBox="1"/>
          <p:nvPr>
            <p:ph idx="4" type="body"/>
          </p:nvPr>
        </p:nvSpPr>
        <p:spPr>
          <a:xfrm>
            <a:off x="591715" y="1460431"/>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5" name="Google Shape;3925;p235"/>
          <p:cNvSpPr txBox="1"/>
          <p:nvPr>
            <p:ph idx="5" type="body"/>
          </p:nvPr>
        </p:nvSpPr>
        <p:spPr>
          <a:xfrm>
            <a:off x="352701" y="3232292"/>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6" name="Google Shape;3926;p235"/>
          <p:cNvSpPr txBox="1"/>
          <p:nvPr>
            <p:ph idx="6" type="body"/>
          </p:nvPr>
        </p:nvSpPr>
        <p:spPr>
          <a:xfrm>
            <a:off x="59171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927" name="Google Shape;3927;p235"/>
          <p:cNvGrpSpPr/>
          <p:nvPr/>
        </p:nvGrpSpPr>
        <p:grpSpPr>
          <a:xfrm>
            <a:off x="3993296" y="1276771"/>
            <a:ext cx="4205215" cy="4855481"/>
            <a:chOff x="2936240" y="917679"/>
            <a:chExt cx="3271522" cy="3777409"/>
          </a:xfrm>
        </p:grpSpPr>
        <p:sp>
          <p:nvSpPr>
            <p:cNvPr id="3928" name="Google Shape;3928;p235"/>
            <p:cNvSpPr/>
            <p:nvPr/>
          </p:nvSpPr>
          <p:spPr>
            <a:xfrm>
              <a:off x="2936240" y="917681"/>
              <a:ext cx="1635676" cy="1568433"/>
            </a:xfrm>
            <a:custGeom>
              <a:rect b="b" l="l" r="r" t="t"/>
              <a:pathLst>
                <a:path extrusionOk="0" h="9050" w="9438">
                  <a:moveTo>
                    <a:pt x="9438" y="7202"/>
                  </a:moveTo>
                  <a:lnTo>
                    <a:pt x="9438" y="0"/>
                  </a:lnTo>
                  <a:lnTo>
                    <a:pt x="9438" y="0"/>
                  </a:lnTo>
                  <a:lnTo>
                    <a:pt x="0" y="5449"/>
                  </a:lnTo>
                  <a:lnTo>
                    <a:pt x="6239" y="9050"/>
                  </a:lnTo>
                  <a:lnTo>
                    <a:pt x="9438" y="7202"/>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29" name="Google Shape;3929;p235"/>
            <p:cNvSpPr/>
            <p:nvPr/>
          </p:nvSpPr>
          <p:spPr>
            <a:xfrm>
              <a:off x="2936240" y="1862032"/>
              <a:ext cx="1081265" cy="1888705"/>
            </a:xfrm>
            <a:custGeom>
              <a:rect b="b" l="l" r="r" t="t"/>
              <a:pathLst>
                <a:path extrusionOk="0" h="10898" w="6239">
                  <a:moveTo>
                    <a:pt x="6239" y="3601"/>
                  </a:moveTo>
                  <a:lnTo>
                    <a:pt x="6239" y="3601"/>
                  </a:lnTo>
                  <a:lnTo>
                    <a:pt x="0" y="0"/>
                  </a:lnTo>
                  <a:lnTo>
                    <a:pt x="0" y="0"/>
                  </a:lnTo>
                  <a:lnTo>
                    <a:pt x="0" y="10898"/>
                  </a:lnTo>
                  <a:lnTo>
                    <a:pt x="6239" y="7297"/>
                  </a:lnTo>
                  <a:lnTo>
                    <a:pt x="6239" y="3601"/>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30" name="Google Shape;3930;p235"/>
            <p:cNvSpPr/>
            <p:nvPr/>
          </p:nvSpPr>
          <p:spPr>
            <a:xfrm>
              <a:off x="4571913" y="917681"/>
              <a:ext cx="1635849" cy="1568433"/>
            </a:xfrm>
            <a:custGeom>
              <a:rect b="b" l="l" r="r" t="t"/>
              <a:pathLst>
                <a:path extrusionOk="0" h="9050" w="9439">
                  <a:moveTo>
                    <a:pt x="3200" y="9050"/>
                  </a:moveTo>
                  <a:lnTo>
                    <a:pt x="9439" y="5449"/>
                  </a:lnTo>
                  <a:lnTo>
                    <a:pt x="0" y="0"/>
                  </a:lnTo>
                  <a:lnTo>
                    <a:pt x="0" y="7202"/>
                  </a:lnTo>
                  <a:lnTo>
                    <a:pt x="3200" y="905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31" name="Google Shape;3931;p235"/>
            <p:cNvSpPr/>
            <p:nvPr/>
          </p:nvSpPr>
          <p:spPr>
            <a:xfrm>
              <a:off x="4571913" y="3126655"/>
              <a:ext cx="1635849" cy="1568433"/>
            </a:xfrm>
            <a:custGeom>
              <a:rect b="b" l="l" r="r" t="t"/>
              <a:pathLst>
                <a:path extrusionOk="0" h="9050" w="9439">
                  <a:moveTo>
                    <a:pt x="3202" y="0"/>
                  </a:moveTo>
                  <a:lnTo>
                    <a:pt x="0" y="1847"/>
                  </a:lnTo>
                  <a:lnTo>
                    <a:pt x="0" y="1847"/>
                  </a:lnTo>
                  <a:lnTo>
                    <a:pt x="0" y="9050"/>
                  </a:lnTo>
                  <a:lnTo>
                    <a:pt x="0" y="9050"/>
                  </a:lnTo>
                  <a:lnTo>
                    <a:pt x="9439" y="3601"/>
                  </a:lnTo>
                  <a:lnTo>
                    <a:pt x="9439" y="3601"/>
                  </a:lnTo>
                  <a:lnTo>
                    <a:pt x="3202" y="0"/>
                  </a:lnTo>
                  <a:lnTo>
                    <a:pt x="3202" y="0"/>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32" name="Google Shape;3932;p235"/>
            <p:cNvSpPr/>
            <p:nvPr/>
          </p:nvSpPr>
          <p:spPr>
            <a:xfrm>
              <a:off x="5126496" y="1862032"/>
              <a:ext cx="1081265" cy="1888705"/>
            </a:xfrm>
            <a:custGeom>
              <a:rect b="b" l="l" r="r" t="t"/>
              <a:pathLst>
                <a:path extrusionOk="0" h="10898" w="6239">
                  <a:moveTo>
                    <a:pt x="6239" y="0"/>
                  </a:moveTo>
                  <a:lnTo>
                    <a:pt x="0" y="3601"/>
                  </a:lnTo>
                  <a:lnTo>
                    <a:pt x="2" y="3601"/>
                  </a:lnTo>
                  <a:lnTo>
                    <a:pt x="2" y="7297"/>
                  </a:lnTo>
                  <a:lnTo>
                    <a:pt x="6239" y="10898"/>
                  </a:lnTo>
                  <a:lnTo>
                    <a:pt x="6239" y="0"/>
                  </a:lnTo>
                  <a:lnTo>
                    <a:pt x="6239"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33" name="Google Shape;3933;p235"/>
            <p:cNvSpPr/>
            <p:nvPr/>
          </p:nvSpPr>
          <p:spPr>
            <a:xfrm>
              <a:off x="2936240" y="3126655"/>
              <a:ext cx="1635676" cy="1568433"/>
            </a:xfrm>
            <a:custGeom>
              <a:rect b="b" l="l" r="r" t="t"/>
              <a:pathLst>
                <a:path extrusionOk="0" h="9050" w="9438">
                  <a:moveTo>
                    <a:pt x="6239" y="0"/>
                  </a:moveTo>
                  <a:lnTo>
                    <a:pt x="6239" y="0"/>
                  </a:lnTo>
                  <a:lnTo>
                    <a:pt x="0" y="3601"/>
                  </a:lnTo>
                  <a:lnTo>
                    <a:pt x="0" y="3601"/>
                  </a:lnTo>
                  <a:lnTo>
                    <a:pt x="9438" y="9050"/>
                  </a:lnTo>
                  <a:lnTo>
                    <a:pt x="9438" y="1847"/>
                  </a:lnTo>
                  <a:lnTo>
                    <a:pt x="6239" y="0"/>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934" name="Google Shape;3934;p235"/>
            <p:cNvSpPr/>
            <p:nvPr/>
          </p:nvSpPr>
          <p:spPr>
            <a:xfrm>
              <a:off x="4571913" y="917679"/>
              <a:ext cx="1635847" cy="1037764"/>
            </a:xfrm>
            <a:custGeom>
              <a:rect b="b" l="l" r="r" t="t"/>
              <a:pathLst>
                <a:path extrusionOk="0" h="1037764" w="1635847">
                  <a:moveTo>
                    <a:pt x="0" y="0"/>
                  </a:moveTo>
                  <a:lnTo>
                    <a:pt x="1635847" y="944351"/>
                  </a:lnTo>
                  <a:lnTo>
                    <a:pt x="1473978" y="1037764"/>
                  </a:lnTo>
                  <a:lnTo>
                    <a:pt x="0" y="186825"/>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35" name="Google Shape;3935;p235"/>
            <p:cNvSpPr/>
            <p:nvPr/>
          </p:nvSpPr>
          <p:spPr>
            <a:xfrm>
              <a:off x="4571913" y="2005011"/>
              <a:ext cx="693749" cy="481101"/>
            </a:xfrm>
            <a:custGeom>
              <a:rect b="b" l="l" r="r" t="t"/>
              <a:pathLst>
                <a:path extrusionOk="0" h="481101" w="693749">
                  <a:moveTo>
                    <a:pt x="0" y="0"/>
                  </a:moveTo>
                  <a:lnTo>
                    <a:pt x="693749" y="400513"/>
                  </a:lnTo>
                  <a:lnTo>
                    <a:pt x="554583" y="481101"/>
                  </a:lnTo>
                  <a:lnTo>
                    <a:pt x="0" y="160829"/>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36" name="Google Shape;3936;p235"/>
            <p:cNvSpPr/>
            <p:nvPr/>
          </p:nvSpPr>
          <p:spPr>
            <a:xfrm>
              <a:off x="2936240" y="1862030"/>
              <a:ext cx="161696" cy="1888702"/>
            </a:xfrm>
            <a:custGeom>
              <a:rect b="b" l="l" r="r" t="t"/>
              <a:pathLst>
                <a:path extrusionOk="0" h="1888702" w="161696">
                  <a:moveTo>
                    <a:pt x="0" y="0"/>
                  </a:moveTo>
                  <a:lnTo>
                    <a:pt x="161696" y="93413"/>
                  </a:lnTo>
                  <a:lnTo>
                    <a:pt x="161696" y="1795290"/>
                  </a:lnTo>
                  <a:lnTo>
                    <a:pt x="0" y="1888702"/>
                  </a:lnTo>
                  <a:lnTo>
                    <a:pt x="0"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37" name="Google Shape;3937;p235"/>
            <p:cNvSpPr/>
            <p:nvPr/>
          </p:nvSpPr>
          <p:spPr>
            <a:xfrm>
              <a:off x="3877818" y="2405524"/>
              <a:ext cx="139686" cy="801373"/>
            </a:xfrm>
            <a:custGeom>
              <a:rect b="b" l="l" r="r" t="t"/>
              <a:pathLst>
                <a:path extrusionOk="0" h="801373" w="139686">
                  <a:moveTo>
                    <a:pt x="347" y="0"/>
                  </a:moveTo>
                  <a:lnTo>
                    <a:pt x="139686" y="80588"/>
                  </a:lnTo>
                  <a:lnTo>
                    <a:pt x="139686" y="721132"/>
                  </a:lnTo>
                  <a:lnTo>
                    <a:pt x="0" y="801373"/>
                  </a:lnTo>
                  <a:lnTo>
                    <a:pt x="0" y="347"/>
                  </a:lnTo>
                  <a:lnTo>
                    <a:pt x="347"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38" name="Google Shape;3938;p235"/>
            <p:cNvSpPr/>
            <p:nvPr/>
          </p:nvSpPr>
          <p:spPr>
            <a:xfrm>
              <a:off x="4571913" y="3126656"/>
              <a:ext cx="694269" cy="481101"/>
            </a:xfrm>
            <a:custGeom>
              <a:rect b="b" l="l" r="r" t="t"/>
              <a:pathLst>
                <a:path extrusionOk="0" h="481101" w="694269">
                  <a:moveTo>
                    <a:pt x="554930" y="0"/>
                  </a:moveTo>
                  <a:lnTo>
                    <a:pt x="694269" y="80241"/>
                  </a:lnTo>
                  <a:lnTo>
                    <a:pt x="694269" y="80588"/>
                  </a:lnTo>
                  <a:lnTo>
                    <a:pt x="0" y="481101"/>
                  </a:lnTo>
                  <a:lnTo>
                    <a:pt x="0" y="320099"/>
                  </a:lnTo>
                  <a:lnTo>
                    <a:pt x="554930"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39" name="Google Shape;3939;p235"/>
            <p:cNvSpPr/>
            <p:nvPr/>
          </p:nvSpPr>
          <p:spPr>
            <a:xfrm>
              <a:off x="4571913" y="3657319"/>
              <a:ext cx="1635847" cy="1037764"/>
            </a:xfrm>
            <a:custGeom>
              <a:rect b="b" l="l" r="r" t="t"/>
              <a:pathLst>
                <a:path extrusionOk="0" h="1037764" w="1635847">
                  <a:moveTo>
                    <a:pt x="1474498" y="0"/>
                  </a:moveTo>
                  <a:lnTo>
                    <a:pt x="1635847" y="93413"/>
                  </a:lnTo>
                  <a:lnTo>
                    <a:pt x="0" y="1037764"/>
                  </a:lnTo>
                  <a:lnTo>
                    <a:pt x="0" y="850939"/>
                  </a:lnTo>
                  <a:lnTo>
                    <a:pt x="1474498"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40" name="Google Shape;3940;p235"/>
            <p:cNvSpPr/>
            <p:nvPr/>
          </p:nvSpPr>
          <p:spPr>
            <a:xfrm>
              <a:off x="6045893" y="1862030"/>
              <a:ext cx="161869" cy="1888702"/>
            </a:xfrm>
            <a:custGeom>
              <a:rect b="b" l="l" r="r" t="t"/>
              <a:pathLst>
                <a:path extrusionOk="0" h="1888702" w="161869">
                  <a:moveTo>
                    <a:pt x="161869" y="0"/>
                  </a:moveTo>
                  <a:lnTo>
                    <a:pt x="161869" y="1888702"/>
                  </a:lnTo>
                  <a:lnTo>
                    <a:pt x="520" y="1795290"/>
                  </a:lnTo>
                  <a:lnTo>
                    <a:pt x="520" y="93413"/>
                  </a:lnTo>
                  <a:lnTo>
                    <a:pt x="0" y="93413"/>
                  </a:lnTo>
                  <a:lnTo>
                    <a:pt x="161869"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41" name="Google Shape;3941;p235"/>
            <p:cNvSpPr/>
            <p:nvPr/>
          </p:nvSpPr>
          <p:spPr>
            <a:xfrm>
              <a:off x="5126496" y="2405524"/>
              <a:ext cx="139686" cy="801373"/>
            </a:xfrm>
            <a:custGeom>
              <a:rect b="b" l="l" r="r" t="t"/>
              <a:pathLst>
                <a:path extrusionOk="0" h="801373" w="139686">
                  <a:moveTo>
                    <a:pt x="139166" y="0"/>
                  </a:moveTo>
                  <a:lnTo>
                    <a:pt x="139686" y="347"/>
                  </a:lnTo>
                  <a:lnTo>
                    <a:pt x="139686" y="801373"/>
                  </a:lnTo>
                  <a:lnTo>
                    <a:pt x="347" y="721132"/>
                  </a:lnTo>
                  <a:lnTo>
                    <a:pt x="347" y="80588"/>
                  </a:lnTo>
                  <a:lnTo>
                    <a:pt x="0" y="80588"/>
                  </a:lnTo>
                  <a:lnTo>
                    <a:pt x="139166"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42" name="Google Shape;3942;p235"/>
            <p:cNvSpPr/>
            <p:nvPr/>
          </p:nvSpPr>
          <p:spPr>
            <a:xfrm>
              <a:off x="3877818" y="3126656"/>
              <a:ext cx="694095" cy="481101"/>
            </a:xfrm>
            <a:custGeom>
              <a:rect b="b" l="l" r="r" t="t"/>
              <a:pathLst>
                <a:path extrusionOk="0" h="481101" w="694095">
                  <a:moveTo>
                    <a:pt x="139686" y="0"/>
                  </a:moveTo>
                  <a:lnTo>
                    <a:pt x="694095" y="320099"/>
                  </a:lnTo>
                  <a:lnTo>
                    <a:pt x="694095" y="481101"/>
                  </a:lnTo>
                  <a:lnTo>
                    <a:pt x="0" y="80588"/>
                  </a:lnTo>
                  <a:lnTo>
                    <a:pt x="0" y="80241"/>
                  </a:lnTo>
                  <a:lnTo>
                    <a:pt x="13968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43" name="Google Shape;3943;p235"/>
            <p:cNvSpPr/>
            <p:nvPr/>
          </p:nvSpPr>
          <p:spPr>
            <a:xfrm>
              <a:off x="2936240" y="3657319"/>
              <a:ext cx="1635673" cy="1037764"/>
            </a:xfrm>
            <a:custGeom>
              <a:rect b="b" l="l" r="r" t="t"/>
              <a:pathLst>
                <a:path extrusionOk="0" h="1037764" w="1635673">
                  <a:moveTo>
                    <a:pt x="161696" y="0"/>
                  </a:moveTo>
                  <a:lnTo>
                    <a:pt x="1635673" y="850939"/>
                  </a:lnTo>
                  <a:lnTo>
                    <a:pt x="1635673" y="1037764"/>
                  </a:lnTo>
                  <a:lnTo>
                    <a:pt x="0" y="93413"/>
                  </a:lnTo>
                  <a:lnTo>
                    <a:pt x="16169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44" name="Google Shape;3944;p235"/>
            <p:cNvSpPr/>
            <p:nvPr/>
          </p:nvSpPr>
          <p:spPr>
            <a:xfrm>
              <a:off x="2936240" y="917679"/>
              <a:ext cx="1635673" cy="1037764"/>
            </a:xfrm>
            <a:custGeom>
              <a:rect b="b" l="l" r="r" t="t"/>
              <a:pathLst>
                <a:path extrusionOk="0" h="1037764" w="1635673">
                  <a:moveTo>
                    <a:pt x="1635673" y="0"/>
                  </a:moveTo>
                  <a:lnTo>
                    <a:pt x="1635673" y="186825"/>
                  </a:lnTo>
                  <a:lnTo>
                    <a:pt x="161696" y="1037764"/>
                  </a:lnTo>
                  <a:lnTo>
                    <a:pt x="0" y="944351"/>
                  </a:lnTo>
                  <a:lnTo>
                    <a:pt x="1635673"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sp>
          <p:nvSpPr>
            <p:cNvPr id="3945" name="Google Shape;3945;p235"/>
            <p:cNvSpPr/>
            <p:nvPr/>
          </p:nvSpPr>
          <p:spPr>
            <a:xfrm>
              <a:off x="3878165" y="2005011"/>
              <a:ext cx="693749" cy="481101"/>
            </a:xfrm>
            <a:custGeom>
              <a:rect b="b" l="l" r="r" t="t"/>
              <a:pathLst>
                <a:path extrusionOk="0" h="481101" w="693749">
                  <a:moveTo>
                    <a:pt x="693749" y="0"/>
                  </a:moveTo>
                  <a:lnTo>
                    <a:pt x="693749" y="160829"/>
                  </a:lnTo>
                  <a:lnTo>
                    <a:pt x="139339" y="481101"/>
                  </a:lnTo>
                  <a:lnTo>
                    <a:pt x="0" y="400513"/>
                  </a:lnTo>
                  <a:lnTo>
                    <a:pt x="693749"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accent1"/>
                </a:solidFill>
                <a:latin typeface="Calibri"/>
                <a:ea typeface="Calibri"/>
                <a:cs typeface="Calibri"/>
                <a:sym typeface="Calibri"/>
              </a:endParaRPr>
            </a:p>
          </p:txBody>
        </p:sp>
      </p:grpSp>
      <p:pic>
        <p:nvPicPr>
          <p:cNvPr id="3946" name="Google Shape;3946;p235"/>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4">
  <p:cSld name="Infographic 04">
    <p:spTree>
      <p:nvGrpSpPr>
        <p:cNvPr id="424" name="Shape 424"/>
        <p:cNvGrpSpPr/>
        <p:nvPr/>
      </p:nvGrpSpPr>
      <p:grpSpPr>
        <a:xfrm>
          <a:off x="0" y="0"/>
          <a:ext cx="0" cy="0"/>
          <a:chOff x="0" y="0"/>
          <a:chExt cx="0" cy="0"/>
        </a:xfrm>
      </p:grpSpPr>
      <p:sp>
        <p:nvSpPr>
          <p:cNvPr id="425" name="Google Shape;425;p2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426" name="Google Shape;426;p2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427" name="Google Shape;427;p24"/>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8" name="Google Shape;428;p24"/>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
        <p:nvSpPr>
          <p:cNvPr id="429" name="Google Shape;429;p24"/>
          <p:cNvSpPr txBox="1"/>
          <p:nvPr>
            <p:ph idx="1" type="body"/>
          </p:nvPr>
        </p:nvSpPr>
        <p:spPr>
          <a:xfrm>
            <a:off x="8316065" y="1460430"/>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30" name="Google Shape;430;p24"/>
          <p:cNvSpPr txBox="1"/>
          <p:nvPr>
            <p:ph idx="2" type="body"/>
          </p:nvPr>
        </p:nvSpPr>
        <p:spPr>
          <a:xfrm>
            <a:off x="8524253" y="3231726"/>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31" name="Google Shape;431;p24"/>
          <p:cNvSpPr txBox="1"/>
          <p:nvPr>
            <p:ph idx="3" type="body"/>
          </p:nvPr>
        </p:nvSpPr>
        <p:spPr>
          <a:xfrm>
            <a:off x="831606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32" name="Google Shape;432;p24"/>
          <p:cNvSpPr txBox="1"/>
          <p:nvPr>
            <p:ph idx="4" type="body"/>
          </p:nvPr>
        </p:nvSpPr>
        <p:spPr>
          <a:xfrm>
            <a:off x="591715" y="1460431"/>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33" name="Google Shape;433;p24"/>
          <p:cNvSpPr txBox="1"/>
          <p:nvPr>
            <p:ph idx="5" type="body"/>
          </p:nvPr>
        </p:nvSpPr>
        <p:spPr>
          <a:xfrm>
            <a:off x="352701" y="3232292"/>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34" name="Google Shape;434;p24"/>
          <p:cNvSpPr txBox="1"/>
          <p:nvPr>
            <p:ph idx="6" type="body"/>
          </p:nvPr>
        </p:nvSpPr>
        <p:spPr>
          <a:xfrm>
            <a:off x="59171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435" name="Google Shape;435;p24"/>
          <p:cNvGrpSpPr/>
          <p:nvPr/>
        </p:nvGrpSpPr>
        <p:grpSpPr>
          <a:xfrm>
            <a:off x="3993295" y="1276771"/>
            <a:ext cx="4205215" cy="4855481"/>
            <a:chOff x="2936240" y="917679"/>
            <a:chExt cx="3271522" cy="3777409"/>
          </a:xfrm>
        </p:grpSpPr>
        <p:sp>
          <p:nvSpPr>
            <p:cNvPr id="436" name="Google Shape;436;p24"/>
            <p:cNvSpPr/>
            <p:nvPr/>
          </p:nvSpPr>
          <p:spPr>
            <a:xfrm>
              <a:off x="2936240" y="917681"/>
              <a:ext cx="1635676" cy="1568433"/>
            </a:xfrm>
            <a:custGeom>
              <a:rect b="b" l="l" r="r" t="t"/>
              <a:pathLst>
                <a:path extrusionOk="0" h="9050" w="9438">
                  <a:moveTo>
                    <a:pt x="9438" y="7202"/>
                  </a:moveTo>
                  <a:lnTo>
                    <a:pt x="9438" y="0"/>
                  </a:lnTo>
                  <a:lnTo>
                    <a:pt x="9438" y="0"/>
                  </a:lnTo>
                  <a:lnTo>
                    <a:pt x="0" y="5449"/>
                  </a:lnTo>
                  <a:lnTo>
                    <a:pt x="6239" y="9050"/>
                  </a:lnTo>
                  <a:lnTo>
                    <a:pt x="9438" y="7202"/>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37" name="Google Shape;437;p24"/>
            <p:cNvSpPr/>
            <p:nvPr/>
          </p:nvSpPr>
          <p:spPr>
            <a:xfrm>
              <a:off x="2936240" y="1862032"/>
              <a:ext cx="1081265" cy="1888705"/>
            </a:xfrm>
            <a:custGeom>
              <a:rect b="b" l="l" r="r" t="t"/>
              <a:pathLst>
                <a:path extrusionOk="0" h="10898" w="6239">
                  <a:moveTo>
                    <a:pt x="6239" y="3601"/>
                  </a:moveTo>
                  <a:lnTo>
                    <a:pt x="6239" y="3601"/>
                  </a:lnTo>
                  <a:lnTo>
                    <a:pt x="0" y="0"/>
                  </a:lnTo>
                  <a:lnTo>
                    <a:pt x="0" y="0"/>
                  </a:lnTo>
                  <a:lnTo>
                    <a:pt x="0" y="10898"/>
                  </a:lnTo>
                  <a:lnTo>
                    <a:pt x="6239" y="7297"/>
                  </a:lnTo>
                  <a:lnTo>
                    <a:pt x="6239" y="3601"/>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38" name="Google Shape;438;p24"/>
            <p:cNvSpPr/>
            <p:nvPr/>
          </p:nvSpPr>
          <p:spPr>
            <a:xfrm>
              <a:off x="4571913" y="917681"/>
              <a:ext cx="1635849" cy="1568433"/>
            </a:xfrm>
            <a:custGeom>
              <a:rect b="b" l="l" r="r" t="t"/>
              <a:pathLst>
                <a:path extrusionOk="0" h="9050" w="9439">
                  <a:moveTo>
                    <a:pt x="3200" y="9050"/>
                  </a:moveTo>
                  <a:lnTo>
                    <a:pt x="9439" y="5449"/>
                  </a:lnTo>
                  <a:lnTo>
                    <a:pt x="0" y="0"/>
                  </a:lnTo>
                  <a:lnTo>
                    <a:pt x="0" y="7202"/>
                  </a:lnTo>
                  <a:lnTo>
                    <a:pt x="3200" y="905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39" name="Google Shape;439;p24"/>
            <p:cNvSpPr/>
            <p:nvPr/>
          </p:nvSpPr>
          <p:spPr>
            <a:xfrm>
              <a:off x="4571913" y="3126655"/>
              <a:ext cx="1635849" cy="1568433"/>
            </a:xfrm>
            <a:custGeom>
              <a:rect b="b" l="l" r="r" t="t"/>
              <a:pathLst>
                <a:path extrusionOk="0" h="9050" w="9439">
                  <a:moveTo>
                    <a:pt x="3202" y="0"/>
                  </a:moveTo>
                  <a:lnTo>
                    <a:pt x="0" y="1847"/>
                  </a:lnTo>
                  <a:lnTo>
                    <a:pt x="0" y="1847"/>
                  </a:lnTo>
                  <a:lnTo>
                    <a:pt x="0" y="9050"/>
                  </a:lnTo>
                  <a:lnTo>
                    <a:pt x="0" y="9050"/>
                  </a:lnTo>
                  <a:lnTo>
                    <a:pt x="9439" y="3601"/>
                  </a:lnTo>
                  <a:lnTo>
                    <a:pt x="9439" y="3601"/>
                  </a:lnTo>
                  <a:lnTo>
                    <a:pt x="3202" y="0"/>
                  </a:lnTo>
                  <a:lnTo>
                    <a:pt x="3202" y="0"/>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40" name="Google Shape;440;p24"/>
            <p:cNvSpPr/>
            <p:nvPr/>
          </p:nvSpPr>
          <p:spPr>
            <a:xfrm>
              <a:off x="5126496" y="1862032"/>
              <a:ext cx="1081265" cy="1888705"/>
            </a:xfrm>
            <a:custGeom>
              <a:rect b="b" l="l" r="r" t="t"/>
              <a:pathLst>
                <a:path extrusionOk="0" h="10898" w="6239">
                  <a:moveTo>
                    <a:pt x="6239" y="0"/>
                  </a:moveTo>
                  <a:lnTo>
                    <a:pt x="0" y="3601"/>
                  </a:lnTo>
                  <a:lnTo>
                    <a:pt x="2" y="3601"/>
                  </a:lnTo>
                  <a:lnTo>
                    <a:pt x="2" y="7297"/>
                  </a:lnTo>
                  <a:lnTo>
                    <a:pt x="6239" y="10898"/>
                  </a:lnTo>
                  <a:lnTo>
                    <a:pt x="6239" y="0"/>
                  </a:lnTo>
                  <a:lnTo>
                    <a:pt x="6239"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41" name="Google Shape;441;p24"/>
            <p:cNvSpPr/>
            <p:nvPr/>
          </p:nvSpPr>
          <p:spPr>
            <a:xfrm>
              <a:off x="2936240" y="3126655"/>
              <a:ext cx="1635676" cy="1568433"/>
            </a:xfrm>
            <a:custGeom>
              <a:rect b="b" l="l" r="r" t="t"/>
              <a:pathLst>
                <a:path extrusionOk="0" h="9050" w="9438">
                  <a:moveTo>
                    <a:pt x="6239" y="0"/>
                  </a:moveTo>
                  <a:lnTo>
                    <a:pt x="6239" y="0"/>
                  </a:lnTo>
                  <a:lnTo>
                    <a:pt x="0" y="3601"/>
                  </a:lnTo>
                  <a:lnTo>
                    <a:pt x="0" y="3601"/>
                  </a:lnTo>
                  <a:lnTo>
                    <a:pt x="9438" y="9050"/>
                  </a:lnTo>
                  <a:lnTo>
                    <a:pt x="9438" y="1847"/>
                  </a:lnTo>
                  <a:lnTo>
                    <a:pt x="6239" y="0"/>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42" name="Google Shape;442;p24"/>
            <p:cNvSpPr/>
            <p:nvPr/>
          </p:nvSpPr>
          <p:spPr>
            <a:xfrm>
              <a:off x="4571913" y="917679"/>
              <a:ext cx="1635847" cy="1037764"/>
            </a:xfrm>
            <a:custGeom>
              <a:rect b="b" l="l" r="r" t="t"/>
              <a:pathLst>
                <a:path extrusionOk="0" h="1037764" w="1635847">
                  <a:moveTo>
                    <a:pt x="0" y="0"/>
                  </a:moveTo>
                  <a:lnTo>
                    <a:pt x="1635847" y="944351"/>
                  </a:lnTo>
                  <a:lnTo>
                    <a:pt x="1473978" y="1037764"/>
                  </a:lnTo>
                  <a:lnTo>
                    <a:pt x="0" y="186825"/>
                  </a:lnTo>
                  <a:lnTo>
                    <a:pt x="0" y="0"/>
                  </a:lnTo>
                  <a:close/>
                </a:path>
              </a:pathLst>
            </a:custGeom>
            <a:gradFill>
              <a:gsLst>
                <a:gs pos="0">
                  <a:srgbClr val="F2F2F2"/>
                </a:gs>
                <a:gs pos="100000">
                  <a:srgbClr val="D8D8D8"/>
                </a:gs>
              </a:gsLst>
              <a:lin ang="27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3" name="Google Shape;443;p24"/>
            <p:cNvSpPr/>
            <p:nvPr/>
          </p:nvSpPr>
          <p:spPr>
            <a:xfrm>
              <a:off x="4571913" y="2005011"/>
              <a:ext cx="693749" cy="481101"/>
            </a:xfrm>
            <a:custGeom>
              <a:rect b="b" l="l" r="r" t="t"/>
              <a:pathLst>
                <a:path extrusionOk="0" h="481101" w="693749">
                  <a:moveTo>
                    <a:pt x="0" y="0"/>
                  </a:moveTo>
                  <a:lnTo>
                    <a:pt x="693749" y="400513"/>
                  </a:lnTo>
                  <a:lnTo>
                    <a:pt x="554583" y="481101"/>
                  </a:lnTo>
                  <a:lnTo>
                    <a:pt x="0" y="160829"/>
                  </a:lnTo>
                  <a:lnTo>
                    <a:pt x="0" y="0"/>
                  </a:lnTo>
                  <a:close/>
                </a:path>
              </a:pathLst>
            </a:custGeom>
            <a:gradFill>
              <a:gsLst>
                <a:gs pos="0">
                  <a:srgbClr val="F2F2F2"/>
                </a:gs>
                <a:gs pos="100000">
                  <a:srgbClr val="D8D8D8"/>
                </a:gs>
              </a:gsLst>
              <a:lin ang="27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4" name="Google Shape;444;p24"/>
            <p:cNvSpPr/>
            <p:nvPr/>
          </p:nvSpPr>
          <p:spPr>
            <a:xfrm>
              <a:off x="2936240" y="1862030"/>
              <a:ext cx="161696" cy="1888702"/>
            </a:xfrm>
            <a:custGeom>
              <a:rect b="b" l="l" r="r" t="t"/>
              <a:pathLst>
                <a:path extrusionOk="0" h="1888702" w="161696">
                  <a:moveTo>
                    <a:pt x="0" y="0"/>
                  </a:moveTo>
                  <a:lnTo>
                    <a:pt x="161696" y="93413"/>
                  </a:lnTo>
                  <a:lnTo>
                    <a:pt x="161696" y="1795290"/>
                  </a:lnTo>
                  <a:lnTo>
                    <a:pt x="0" y="1888702"/>
                  </a:lnTo>
                  <a:lnTo>
                    <a:pt x="0" y="0"/>
                  </a:lnTo>
                  <a:close/>
                </a:path>
              </a:pathLst>
            </a:custGeom>
            <a:gradFill>
              <a:gsLst>
                <a:gs pos="0">
                  <a:srgbClr val="F2F2F2"/>
                </a:gs>
                <a:gs pos="100000">
                  <a:srgbClr val="D8D8D8"/>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5" name="Google Shape;445;p24"/>
            <p:cNvSpPr/>
            <p:nvPr/>
          </p:nvSpPr>
          <p:spPr>
            <a:xfrm>
              <a:off x="3877818" y="2405524"/>
              <a:ext cx="139686" cy="801373"/>
            </a:xfrm>
            <a:custGeom>
              <a:rect b="b" l="l" r="r" t="t"/>
              <a:pathLst>
                <a:path extrusionOk="0" h="801373" w="139686">
                  <a:moveTo>
                    <a:pt x="347" y="0"/>
                  </a:moveTo>
                  <a:lnTo>
                    <a:pt x="139686" y="80588"/>
                  </a:lnTo>
                  <a:lnTo>
                    <a:pt x="139686" y="721132"/>
                  </a:lnTo>
                  <a:lnTo>
                    <a:pt x="0" y="801373"/>
                  </a:lnTo>
                  <a:lnTo>
                    <a:pt x="0" y="347"/>
                  </a:lnTo>
                  <a:lnTo>
                    <a:pt x="347" y="0"/>
                  </a:lnTo>
                  <a:close/>
                </a:path>
              </a:pathLst>
            </a:custGeom>
            <a:gradFill>
              <a:gsLst>
                <a:gs pos="0">
                  <a:srgbClr val="F2F2F2"/>
                </a:gs>
                <a:gs pos="100000">
                  <a:srgbClr val="D8D8D8"/>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6" name="Google Shape;446;p24"/>
            <p:cNvSpPr/>
            <p:nvPr/>
          </p:nvSpPr>
          <p:spPr>
            <a:xfrm>
              <a:off x="4571913" y="3126656"/>
              <a:ext cx="694269" cy="481101"/>
            </a:xfrm>
            <a:custGeom>
              <a:rect b="b" l="l" r="r" t="t"/>
              <a:pathLst>
                <a:path extrusionOk="0" h="481101" w="694269">
                  <a:moveTo>
                    <a:pt x="554930" y="0"/>
                  </a:moveTo>
                  <a:lnTo>
                    <a:pt x="694269" y="80241"/>
                  </a:lnTo>
                  <a:lnTo>
                    <a:pt x="694269" y="80588"/>
                  </a:lnTo>
                  <a:lnTo>
                    <a:pt x="0" y="481101"/>
                  </a:lnTo>
                  <a:lnTo>
                    <a:pt x="0" y="320099"/>
                  </a:lnTo>
                  <a:lnTo>
                    <a:pt x="554930" y="0"/>
                  </a:lnTo>
                  <a:close/>
                </a:path>
              </a:pathLst>
            </a:custGeom>
            <a:gradFill>
              <a:gsLst>
                <a:gs pos="0">
                  <a:srgbClr val="F2F2F2"/>
                </a:gs>
                <a:gs pos="100000">
                  <a:srgbClr val="D8D8D8"/>
                </a:gs>
              </a:gsLst>
              <a:lin ang="81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7" name="Google Shape;447;p24"/>
            <p:cNvSpPr/>
            <p:nvPr/>
          </p:nvSpPr>
          <p:spPr>
            <a:xfrm>
              <a:off x="4571913" y="3657319"/>
              <a:ext cx="1635847" cy="1037764"/>
            </a:xfrm>
            <a:custGeom>
              <a:rect b="b" l="l" r="r" t="t"/>
              <a:pathLst>
                <a:path extrusionOk="0" h="1037764" w="1635847">
                  <a:moveTo>
                    <a:pt x="1474498" y="0"/>
                  </a:moveTo>
                  <a:lnTo>
                    <a:pt x="1635847" y="93413"/>
                  </a:lnTo>
                  <a:lnTo>
                    <a:pt x="0" y="1037764"/>
                  </a:lnTo>
                  <a:lnTo>
                    <a:pt x="0" y="850939"/>
                  </a:lnTo>
                  <a:lnTo>
                    <a:pt x="1474498" y="0"/>
                  </a:lnTo>
                  <a:close/>
                </a:path>
              </a:pathLst>
            </a:custGeom>
            <a:gradFill>
              <a:gsLst>
                <a:gs pos="0">
                  <a:srgbClr val="F2F2F2"/>
                </a:gs>
                <a:gs pos="100000">
                  <a:srgbClr val="D8D8D8"/>
                </a:gs>
              </a:gsLst>
              <a:lin ang="81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8" name="Google Shape;448;p24"/>
            <p:cNvSpPr/>
            <p:nvPr/>
          </p:nvSpPr>
          <p:spPr>
            <a:xfrm>
              <a:off x="6045893" y="1862030"/>
              <a:ext cx="161869" cy="1888702"/>
            </a:xfrm>
            <a:custGeom>
              <a:rect b="b" l="l" r="r" t="t"/>
              <a:pathLst>
                <a:path extrusionOk="0" h="1888702" w="161869">
                  <a:moveTo>
                    <a:pt x="161869" y="0"/>
                  </a:moveTo>
                  <a:lnTo>
                    <a:pt x="161869" y="1888702"/>
                  </a:lnTo>
                  <a:lnTo>
                    <a:pt x="520" y="1795290"/>
                  </a:lnTo>
                  <a:lnTo>
                    <a:pt x="520" y="93413"/>
                  </a:lnTo>
                  <a:lnTo>
                    <a:pt x="0" y="93413"/>
                  </a:lnTo>
                  <a:lnTo>
                    <a:pt x="161869" y="0"/>
                  </a:lnTo>
                  <a:close/>
                </a:path>
              </a:pathLst>
            </a:custGeom>
            <a:gradFill>
              <a:gsLst>
                <a:gs pos="0">
                  <a:srgbClr val="F2F2F2"/>
                </a:gs>
                <a:gs pos="100000">
                  <a:srgbClr val="D8D8D8"/>
                </a:gs>
              </a:gsLst>
              <a:lin ang="54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49" name="Google Shape;449;p24"/>
            <p:cNvSpPr/>
            <p:nvPr/>
          </p:nvSpPr>
          <p:spPr>
            <a:xfrm>
              <a:off x="5126496" y="2405524"/>
              <a:ext cx="139686" cy="801373"/>
            </a:xfrm>
            <a:custGeom>
              <a:rect b="b" l="l" r="r" t="t"/>
              <a:pathLst>
                <a:path extrusionOk="0" h="801373" w="139686">
                  <a:moveTo>
                    <a:pt x="139166" y="0"/>
                  </a:moveTo>
                  <a:lnTo>
                    <a:pt x="139686" y="347"/>
                  </a:lnTo>
                  <a:lnTo>
                    <a:pt x="139686" y="801373"/>
                  </a:lnTo>
                  <a:lnTo>
                    <a:pt x="347" y="721132"/>
                  </a:lnTo>
                  <a:lnTo>
                    <a:pt x="347" y="80588"/>
                  </a:lnTo>
                  <a:lnTo>
                    <a:pt x="0" y="80588"/>
                  </a:lnTo>
                  <a:lnTo>
                    <a:pt x="139166" y="0"/>
                  </a:lnTo>
                  <a:close/>
                </a:path>
              </a:pathLst>
            </a:custGeom>
            <a:gradFill>
              <a:gsLst>
                <a:gs pos="0">
                  <a:srgbClr val="F2F2F2"/>
                </a:gs>
                <a:gs pos="100000">
                  <a:srgbClr val="D8D8D8"/>
                </a:gs>
              </a:gsLst>
              <a:lin ang="54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50" name="Google Shape;450;p24"/>
            <p:cNvSpPr/>
            <p:nvPr/>
          </p:nvSpPr>
          <p:spPr>
            <a:xfrm>
              <a:off x="3877818" y="3126656"/>
              <a:ext cx="694095" cy="481101"/>
            </a:xfrm>
            <a:custGeom>
              <a:rect b="b" l="l" r="r" t="t"/>
              <a:pathLst>
                <a:path extrusionOk="0" h="481101" w="694095">
                  <a:moveTo>
                    <a:pt x="139686" y="0"/>
                  </a:moveTo>
                  <a:lnTo>
                    <a:pt x="694095" y="320099"/>
                  </a:lnTo>
                  <a:lnTo>
                    <a:pt x="694095" y="481101"/>
                  </a:lnTo>
                  <a:lnTo>
                    <a:pt x="0" y="80588"/>
                  </a:lnTo>
                  <a:lnTo>
                    <a:pt x="0" y="80241"/>
                  </a:lnTo>
                  <a:lnTo>
                    <a:pt x="139686" y="0"/>
                  </a:lnTo>
                  <a:close/>
                </a:path>
              </a:pathLst>
            </a:custGeom>
            <a:gradFill>
              <a:gsLst>
                <a:gs pos="0">
                  <a:srgbClr val="F2F2F2"/>
                </a:gs>
                <a:gs pos="100000">
                  <a:srgbClr val="D8D8D8"/>
                </a:gs>
              </a:gsLst>
              <a:lin ang="135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51" name="Google Shape;451;p24"/>
            <p:cNvSpPr/>
            <p:nvPr/>
          </p:nvSpPr>
          <p:spPr>
            <a:xfrm>
              <a:off x="2936240" y="3657319"/>
              <a:ext cx="1635673" cy="1037764"/>
            </a:xfrm>
            <a:custGeom>
              <a:rect b="b" l="l" r="r" t="t"/>
              <a:pathLst>
                <a:path extrusionOk="0" h="1037764" w="1635673">
                  <a:moveTo>
                    <a:pt x="161696" y="0"/>
                  </a:moveTo>
                  <a:lnTo>
                    <a:pt x="1635673" y="850939"/>
                  </a:lnTo>
                  <a:lnTo>
                    <a:pt x="1635673" y="1037764"/>
                  </a:lnTo>
                  <a:lnTo>
                    <a:pt x="0" y="93413"/>
                  </a:lnTo>
                  <a:lnTo>
                    <a:pt x="161696" y="0"/>
                  </a:lnTo>
                  <a:close/>
                </a:path>
              </a:pathLst>
            </a:custGeom>
            <a:gradFill>
              <a:gsLst>
                <a:gs pos="0">
                  <a:srgbClr val="F2F2F2"/>
                </a:gs>
                <a:gs pos="100000">
                  <a:srgbClr val="D8D8D8"/>
                </a:gs>
              </a:gsLst>
              <a:lin ang="135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52" name="Google Shape;452;p24"/>
            <p:cNvSpPr/>
            <p:nvPr/>
          </p:nvSpPr>
          <p:spPr>
            <a:xfrm>
              <a:off x="2936240" y="917679"/>
              <a:ext cx="1635673" cy="1037764"/>
            </a:xfrm>
            <a:custGeom>
              <a:rect b="b" l="l" r="r" t="t"/>
              <a:pathLst>
                <a:path extrusionOk="0" h="1037764" w="1635673">
                  <a:moveTo>
                    <a:pt x="1635673" y="0"/>
                  </a:moveTo>
                  <a:lnTo>
                    <a:pt x="1635673" y="186825"/>
                  </a:lnTo>
                  <a:lnTo>
                    <a:pt x="161696" y="1037764"/>
                  </a:lnTo>
                  <a:lnTo>
                    <a:pt x="0" y="944351"/>
                  </a:lnTo>
                  <a:lnTo>
                    <a:pt x="1635673" y="0"/>
                  </a:lnTo>
                  <a:close/>
                </a:path>
              </a:pathLst>
            </a:custGeom>
            <a:gradFill>
              <a:gsLst>
                <a:gs pos="0">
                  <a:srgbClr val="F2F2F2"/>
                </a:gs>
                <a:gs pos="100000">
                  <a:srgbClr val="D8D8D8"/>
                </a:gs>
              </a:gsLst>
              <a:lin ang="189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453" name="Google Shape;453;p24"/>
            <p:cNvSpPr/>
            <p:nvPr/>
          </p:nvSpPr>
          <p:spPr>
            <a:xfrm>
              <a:off x="3878165" y="2005011"/>
              <a:ext cx="693749" cy="481101"/>
            </a:xfrm>
            <a:custGeom>
              <a:rect b="b" l="l" r="r" t="t"/>
              <a:pathLst>
                <a:path extrusionOk="0" h="481101" w="693749">
                  <a:moveTo>
                    <a:pt x="693749" y="0"/>
                  </a:moveTo>
                  <a:lnTo>
                    <a:pt x="693749" y="160829"/>
                  </a:lnTo>
                  <a:lnTo>
                    <a:pt x="139339" y="481101"/>
                  </a:lnTo>
                  <a:lnTo>
                    <a:pt x="0" y="400513"/>
                  </a:lnTo>
                  <a:lnTo>
                    <a:pt x="693749" y="0"/>
                  </a:lnTo>
                  <a:close/>
                </a:path>
              </a:pathLst>
            </a:custGeom>
            <a:gradFill>
              <a:gsLst>
                <a:gs pos="0">
                  <a:srgbClr val="F2F2F2"/>
                </a:gs>
                <a:gs pos="100000">
                  <a:srgbClr val="D8D8D8"/>
                </a:gs>
              </a:gsLst>
              <a:lin ang="189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grpSp>
      <p:pic>
        <p:nvPicPr>
          <p:cNvPr id="454" name="Google Shape;454;p24"/>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points layout">
  <p:cSld name="1_6 points layout">
    <p:bg>
      <p:bgPr>
        <a:solidFill>
          <a:srgbClr val="E9F0F7"/>
        </a:solidFill>
      </p:bgPr>
    </p:bg>
    <p:spTree>
      <p:nvGrpSpPr>
        <p:cNvPr id="3947" name="Shape 3947"/>
        <p:cNvGrpSpPr/>
        <p:nvPr/>
      </p:nvGrpSpPr>
      <p:grpSpPr>
        <a:xfrm>
          <a:off x="0" y="0"/>
          <a:ext cx="0" cy="0"/>
          <a:chOff x="0" y="0"/>
          <a:chExt cx="0" cy="0"/>
        </a:xfrm>
      </p:grpSpPr>
      <p:pic>
        <p:nvPicPr>
          <p:cNvPr id="3948" name="Google Shape;3948;p236"/>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3949" name="Google Shape;3949;p23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950" name="Google Shape;3950;p236"/>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1" name="Google Shape;3951;p236"/>
          <p:cNvSpPr txBox="1"/>
          <p:nvPr>
            <p:ph type="title"/>
          </p:nvPr>
        </p:nvSpPr>
        <p:spPr>
          <a:xfrm>
            <a:off x="2470223" y="604645"/>
            <a:ext cx="72516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52" name="Google Shape;3952;p236"/>
          <p:cNvSpPr/>
          <p:nvPr/>
        </p:nvSpPr>
        <p:spPr>
          <a:xfrm>
            <a:off x="1212849" y="1610810"/>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3" name="Google Shape;3953;p236"/>
          <p:cNvSpPr/>
          <p:nvPr/>
        </p:nvSpPr>
        <p:spPr>
          <a:xfrm>
            <a:off x="4570316"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4" name="Google Shape;3954;p236"/>
          <p:cNvSpPr/>
          <p:nvPr/>
        </p:nvSpPr>
        <p:spPr>
          <a:xfrm>
            <a:off x="7927783"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5" name="Google Shape;3955;p236"/>
          <p:cNvSpPr txBox="1"/>
          <p:nvPr>
            <p:ph idx="1" type="subTitle"/>
          </p:nvPr>
        </p:nvSpPr>
        <p:spPr>
          <a:xfrm>
            <a:off x="3957876" y="297505"/>
            <a:ext cx="4276200" cy="3150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956" name="Google Shape;3956;p236"/>
          <p:cNvSpPr/>
          <p:nvPr>
            <p:ph idx="2" type="pic"/>
          </p:nvPr>
        </p:nvSpPr>
        <p:spPr>
          <a:xfrm>
            <a:off x="2046381" y="1873995"/>
            <a:ext cx="1384200" cy="1384200"/>
          </a:xfrm>
          <a:prstGeom prst="ellipse">
            <a:avLst/>
          </a:prstGeom>
          <a:solidFill>
            <a:srgbClr val="E87722"/>
          </a:solidFill>
          <a:ln>
            <a:noFill/>
          </a:ln>
        </p:spPr>
      </p:sp>
      <p:sp>
        <p:nvSpPr>
          <p:cNvPr id="3957" name="Google Shape;3957;p236"/>
          <p:cNvSpPr/>
          <p:nvPr>
            <p:ph idx="3" type="pic"/>
          </p:nvPr>
        </p:nvSpPr>
        <p:spPr>
          <a:xfrm>
            <a:off x="5403848" y="1873995"/>
            <a:ext cx="1384200" cy="1384200"/>
          </a:xfrm>
          <a:prstGeom prst="ellipse">
            <a:avLst/>
          </a:prstGeom>
          <a:solidFill>
            <a:srgbClr val="E87722"/>
          </a:solidFill>
          <a:ln>
            <a:noFill/>
          </a:ln>
        </p:spPr>
      </p:sp>
      <p:sp>
        <p:nvSpPr>
          <p:cNvPr id="3958" name="Google Shape;3958;p236"/>
          <p:cNvSpPr/>
          <p:nvPr>
            <p:ph idx="4" type="pic"/>
          </p:nvPr>
        </p:nvSpPr>
        <p:spPr>
          <a:xfrm>
            <a:off x="8761315" y="1873995"/>
            <a:ext cx="1384200" cy="1384200"/>
          </a:xfrm>
          <a:prstGeom prst="ellipse">
            <a:avLst/>
          </a:prstGeom>
          <a:solidFill>
            <a:srgbClr val="E87722"/>
          </a:solidFill>
          <a:ln>
            <a:noFill/>
          </a:ln>
        </p:spPr>
      </p:sp>
      <p:sp>
        <p:nvSpPr>
          <p:cNvPr id="3959" name="Google Shape;3959;p236"/>
          <p:cNvSpPr txBox="1"/>
          <p:nvPr>
            <p:ph idx="5" type="body"/>
          </p:nvPr>
        </p:nvSpPr>
        <p:spPr>
          <a:xfrm>
            <a:off x="1434728"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100"/>
              <a:buFont typeface="Arial"/>
              <a:buNone/>
              <a:defRPr b="0" i="0" sz="11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0" name="Google Shape;3960;p236"/>
          <p:cNvSpPr txBox="1"/>
          <p:nvPr>
            <p:ph idx="6" type="body"/>
          </p:nvPr>
        </p:nvSpPr>
        <p:spPr>
          <a:xfrm>
            <a:off x="1434728"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1" name="Google Shape;3961;p236"/>
          <p:cNvSpPr txBox="1"/>
          <p:nvPr>
            <p:ph idx="7" type="body"/>
          </p:nvPr>
        </p:nvSpPr>
        <p:spPr>
          <a:xfrm>
            <a:off x="1434727"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2" name="Google Shape;3962;p236"/>
          <p:cNvSpPr txBox="1"/>
          <p:nvPr>
            <p:ph idx="8" type="body"/>
          </p:nvPr>
        </p:nvSpPr>
        <p:spPr>
          <a:xfrm>
            <a:off x="4783981"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100"/>
              <a:buFont typeface="Arial"/>
              <a:buNone/>
              <a:defRPr b="0" i="0" sz="11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3" name="Google Shape;3963;p236"/>
          <p:cNvSpPr txBox="1"/>
          <p:nvPr>
            <p:ph idx="9" type="body"/>
          </p:nvPr>
        </p:nvSpPr>
        <p:spPr>
          <a:xfrm>
            <a:off x="4783981"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4" name="Google Shape;3964;p236"/>
          <p:cNvSpPr txBox="1"/>
          <p:nvPr>
            <p:ph idx="13" type="body"/>
          </p:nvPr>
        </p:nvSpPr>
        <p:spPr>
          <a:xfrm>
            <a:off x="4783980"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5" name="Google Shape;3965;p236"/>
          <p:cNvSpPr txBox="1"/>
          <p:nvPr>
            <p:ph idx="14" type="body"/>
          </p:nvPr>
        </p:nvSpPr>
        <p:spPr>
          <a:xfrm>
            <a:off x="8136967"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100"/>
              <a:buFont typeface="Arial"/>
              <a:buNone/>
              <a:defRPr b="0" i="0" sz="11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6" name="Google Shape;3966;p236"/>
          <p:cNvSpPr txBox="1"/>
          <p:nvPr>
            <p:ph idx="15" type="body"/>
          </p:nvPr>
        </p:nvSpPr>
        <p:spPr>
          <a:xfrm>
            <a:off x="8136967"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chemeClr val="accent1"/>
              </a:buClr>
              <a:buSzPts val="1800"/>
              <a:buFont typeface="Arial"/>
              <a:buNone/>
              <a:defRPr b="1" i="0" sz="1800" u="none" cap="none" strike="noStrike">
                <a:solidFill>
                  <a:schemeClr val="accent1"/>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7" name="Google Shape;3967;p236"/>
          <p:cNvSpPr txBox="1"/>
          <p:nvPr>
            <p:ph idx="16" type="body"/>
          </p:nvPr>
        </p:nvSpPr>
        <p:spPr>
          <a:xfrm>
            <a:off x="8136966"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8" name="Google Shape;3968;p23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3969" name="Shape 3969"/>
        <p:cNvGrpSpPr/>
        <p:nvPr/>
      </p:nvGrpSpPr>
      <p:grpSpPr>
        <a:xfrm>
          <a:off x="0" y="0"/>
          <a:ext cx="0" cy="0"/>
          <a:chOff x="0" y="0"/>
          <a:chExt cx="0" cy="0"/>
        </a:xfrm>
      </p:grpSpPr>
      <p:pic>
        <p:nvPicPr>
          <p:cNvPr id="3970" name="Google Shape;3970;p23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pic>
        <p:nvPicPr>
          <p:cNvPr id="3971" name="Google Shape;3971;p237"/>
          <p:cNvPicPr preferRelativeResize="0"/>
          <p:nvPr/>
        </p:nvPicPr>
        <p:blipFill rotWithShape="1">
          <a:blip r:embed="rId3">
            <a:alphaModFix/>
          </a:blip>
          <a:srcRect b="63551" l="36944" r="0" t="3844"/>
          <a:stretch/>
        </p:blipFill>
        <p:spPr>
          <a:xfrm>
            <a:off x="0" y="0"/>
            <a:ext cx="5442897" cy="6858000"/>
          </a:xfrm>
          <a:prstGeom prst="rect">
            <a:avLst/>
          </a:prstGeom>
          <a:noFill/>
          <a:ln>
            <a:noFill/>
          </a:ln>
        </p:spPr>
      </p:pic>
      <p:sp>
        <p:nvSpPr>
          <p:cNvPr id="3972" name="Google Shape;3972;p237"/>
          <p:cNvSpPr txBox="1"/>
          <p:nvPr>
            <p:ph type="title"/>
          </p:nvPr>
        </p:nvSpPr>
        <p:spPr>
          <a:xfrm>
            <a:off x="2379508" y="912098"/>
            <a:ext cx="4670400" cy="185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73" name="Google Shape;3973;p237"/>
          <p:cNvSpPr txBox="1"/>
          <p:nvPr>
            <p:ph idx="1" type="body"/>
          </p:nvPr>
        </p:nvSpPr>
        <p:spPr>
          <a:xfrm>
            <a:off x="2379508" y="2883497"/>
            <a:ext cx="4670400" cy="1147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74" name="Google Shape;3974;p237"/>
          <p:cNvSpPr/>
          <p:nvPr>
            <p:ph idx="2" type="pic"/>
          </p:nvPr>
        </p:nvSpPr>
        <p:spPr>
          <a:xfrm>
            <a:off x="7745320" y="912098"/>
            <a:ext cx="3814500" cy="5033700"/>
          </a:xfrm>
          <a:prstGeom prst="roundRect">
            <a:avLst>
              <a:gd fmla="val 4100" name="adj"/>
            </a:avLst>
          </a:prstGeom>
          <a:solidFill>
            <a:srgbClr val="E87722"/>
          </a:solidFill>
          <a:ln>
            <a:noFill/>
          </a:ln>
        </p:spPr>
      </p:sp>
      <p:sp>
        <p:nvSpPr>
          <p:cNvPr id="3975" name="Google Shape;3975;p237"/>
          <p:cNvSpPr/>
          <p:nvPr/>
        </p:nvSpPr>
        <p:spPr>
          <a:xfrm>
            <a:off x="237950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6" name="Google Shape;3976;p237"/>
          <p:cNvSpPr/>
          <p:nvPr/>
        </p:nvSpPr>
        <p:spPr>
          <a:xfrm>
            <a:off x="3999104"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7" name="Google Shape;3977;p237"/>
          <p:cNvSpPr/>
          <p:nvPr/>
        </p:nvSpPr>
        <p:spPr>
          <a:xfrm>
            <a:off x="562572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8" name="Google Shape;3978;p237"/>
          <p:cNvSpPr txBox="1"/>
          <p:nvPr>
            <p:ph idx="3" type="body"/>
          </p:nvPr>
        </p:nvSpPr>
        <p:spPr>
          <a:xfrm>
            <a:off x="2464893" y="4531877"/>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Arial"/>
              <a:buNone/>
              <a:defRPr b="1" i="0" sz="32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79" name="Google Shape;3979;p237"/>
          <p:cNvSpPr txBox="1"/>
          <p:nvPr>
            <p:ph idx="4" type="body"/>
          </p:nvPr>
        </p:nvSpPr>
        <p:spPr>
          <a:xfrm>
            <a:off x="2464893" y="5164094"/>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0" name="Google Shape;3980;p237"/>
          <p:cNvSpPr txBox="1"/>
          <p:nvPr>
            <p:ph idx="5" type="body"/>
          </p:nvPr>
        </p:nvSpPr>
        <p:spPr>
          <a:xfrm>
            <a:off x="4084487"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Arial"/>
              <a:buNone/>
              <a:defRPr b="1" i="0" sz="32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1" name="Google Shape;3981;p237"/>
          <p:cNvSpPr txBox="1"/>
          <p:nvPr>
            <p:ph idx="6" type="body"/>
          </p:nvPr>
        </p:nvSpPr>
        <p:spPr>
          <a:xfrm>
            <a:off x="4084487"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2" name="Google Shape;3982;p237"/>
          <p:cNvSpPr txBox="1"/>
          <p:nvPr>
            <p:ph idx="7" type="body"/>
          </p:nvPr>
        </p:nvSpPr>
        <p:spPr>
          <a:xfrm>
            <a:off x="5700730"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Arial"/>
              <a:buNone/>
              <a:defRPr b="1" i="0" sz="32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3" name="Google Shape;3983;p237"/>
          <p:cNvSpPr txBox="1"/>
          <p:nvPr>
            <p:ph idx="8" type="body"/>
          </p:nvPr>
        </p:nvSpPr>
        <p:spPr>
          <a:xfrm>
            <a:off x="5700730"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4" name="Google Shape;3984;p23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p:cSld name="Heading And Text Only">
    <p:spTree>
      <p:nvGrpSpPr>
        <p:cNvPr id="3985" name="Shape 3985"/>
        <p:cNvGrpSpPr/>
        <p:nvPr/>
      </p:nvGrpSpPr>
      <p:grpSpPr>
        <a:xfrm>
          <a:off x="0" y="0"/>
          <a:ext cx="0" cy="0"/>
          <a:chOff x="0" y="0"/>
          <a:chExt cx="0" cy="0"/>
        </a:xfrm>
      </p:grpSpPr>
      <p:sp>
        <p:nvSpPr>
          <p:cNvPr id="3986" name="Google Shape;3986;p238"/>
          <p:cNvSpPr txBox="1"/>
          <p:nvPr>
            <p:ph type="title"/>
          </p:nvPr>
        </p:nvSpPr>
        <p:spPr>
          <a:xfrm>
            <a:off x="2676408"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987" name="Google Shape;3987;p238"/>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pic>
        <p:nvPicPr>
          <p:cNvPr id="3988" name="Google Shape;3988;p23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989" name="Google Shape;3989;p238"/>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0" name="Google Shape;3990;p238"/>
          <p:cNvSpPr txBox="1"/>
          <p:nvPr>
            <p:ph idx="1" type="body"/>
          </p:nvPr>
        </p:nvSpPr>
        <p:spPr>
          <a:xfrm>
            <a:off x="2676408"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1" name="Google Shape;3991;p23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p:cSld name="Bulleted Text">
    <p:spTree>
      <p:nvGrpSpPr>
        <p:cNvPr id="3992" name="Shape 3992"/>
        <p:cNvGrpSpPr/>
        <p:nvPr/>
      </p:nvGrpSpPr>
      <p:grpSpPr>
        <a:xfrm>
          <a:off x="0" y="0"/>
          <a:ext cx="0" cy="0"/>
          <a:chOff x="0" y="0"/>
          <a:chExt cx="0" cy="0"/>
        </a:xfrm>
      </p:grpSpPr>
      <p:sp>
        <p:nvSpPr>
          <p:cNvPr id="3993" name="Google Shape;3993;p239"/>
          <p:cNvSpPr txBox="1"/>
          <p:nvPr>
            <p:ph type="title"/>
          </p:nvPr>
        </p:nvSpPr>
        <p:spPr>
          <a:xfrm>
            <a:off x="340729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994" name="Google Shape;3994;p239"/>
          <p:cNvPicPr preferRelativeResize="0"/>
          <p:nvPr/>
        </p:nvPicPr>
        <p:blipFill rotWithShape="1">
          <a:blip r:embed="rId2">
            <a:alphaModFix/>
          </a:blip>
          <a:srcRect b="63551" l="26155" r="0" t="3844"/>
          <a:stretch/>
        </p:blipFill>
        <p:spPr>
          <a:xfrm>
            <a:off x="0" y="0"/>
            <a:ext cx="6374297" cy="6858000"/>
          </a:xfrm>
          <a:prstGeom prst="rect">
            <a:avLst/>
          </a:prstGeom>
          <a:noFill/>
          <a:ln>
            <a:noFill/>
          </a:ln>
        </p:spPr>
      </p:pic>
      <p:pic>
        <p:nvPicPr>
          <p:cNvPr id="3995" name="Google Shape;3995;p23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3996" name="Google Shape;3996;p239"/>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7" name="Google Shape;3997;p239"/>
          <p:cNvSpPr txBox="1"/>
          <p:nvPr>
            <p:ph idx="1" type="body"/>
          </p:nvPr>
        </p:nvSpPr>
        <p:spPr>
          <a:xfrm>
            <a:off x="3407291" y="2063015"/>
            <a:ext cx="3680700" cy="3333600"/>
          </a:xfrm>
          <a:prstGeom prst="rect">
            <a:avLst/>
          </a:prstGeom>
          <a:noFill/>
          <a:ln>
            <a:noFill/>
          </a:ln>
        </p:spPr>
        <p:txBody>
          <a:bodyPr anchorCtr="0" anchor="t" bIns="45700" lIns="91425" spcFirstLastPara="1" rIns="91425" wrap="square" tIns="45700">
            <a:noAutofit/>
          </a:bodyPr>
          <a:lstStyle>
            <a:lvl1pPr indent="-295275" lvl="0" marL="457200" marR="0" algn="l">
              <a:lnSpc>
                <a:spcPct val="110000"/>
              </a:lnSpc>
              <a:spcBef>
                <a:spcPts val="0"/>
              </a:spcBef>
              <a:spcAft>
                <a:spcPts val="0"/>
              </a:spcAft>
              <a:buClr>
                <a:srgbClr val="E87722"/>
              </a:buClr>
              <a:buSzPts val="1050"/>
              <a:buFont typeface="NTR"/>
              <a:buChar char="✓"/>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8" name="Google Shape;3998;p239"/>
          <p:cNvSpPr txBox="1"/>
          <p:nvPr>
            <p:ph idx="2" type="body"/>
          </p:nvPr>
        </p:nvSpPr>
        <p:spPr>
          <a:xfrm>
            <a:off x="7354077" y="2078941"/>
            <a:ext cx="3680700" cy="3317700"/>
          </a:xfrm>
          <a:prstGeom prst="rect">
            <a:avLst/>
          </a:prstGeom>
          <a:noFill/>
          <a:ln>
            <a:noFill/>
          </a:ln>
        </p:spPr>
        <p:txBody>
          <a:bodyPr anchorCtr="0" anchor="t" bIns="45700" lIns="91425" spcFirstLastPara="1" rIns="91425" wrap="square" tIns="45700">
            <a:noAutofit/>
          </a:bodyPr>
          <a:lstStyle>
            <a:lvl1pPr indent="-295275" lvl="0" marL="457200" marR="0" algn="l">
              <a:lnSpc>
                <a:spcPct val="110000"/>
              </a:lnSpc>
              <a:spcBef>
                <a:spcPts val="0"/>
              </a:spcBef>
              <a:spcAft>
                <a:spcPts val="0"/>
              </a:spcAft>
              <a:buClr>
                <a:srgbClr val="E87722"/>
              </a:buClr>
              <a:buSzPts val="1050"/>
              <a:buFont typeface="NTR"/>
              <a:buChar char="✓"/>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9" name="Google Shape;3999;p23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4000" name="Shape 4000"/>
        <p:cNvGrpSpPr/>
        <p:nvPr/>
      </p:nvGrpSpPr>
      <p:grpSpPr>
        <a:xfrm>
          <a:off x="0" y="0"/>
          <a:ext cx="0" cy="0"/>
          <a:chOff x="0" y="0"/>
          <a:chExt cx="0" cy="0"/>
        </a:xfrm>
      </p:grpSpPr>
      <p:sp>
        <p:nvSpPr>
          <p:cNvPr id="4001" name="Google Shape;4001;p24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4002" name="Google Shape;4002;p24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4003" name="Shape 4003"/>
        <p:cNvGrpSpPr/>
        <p:nvPr/>
      </p:nvGrpSpPr>
      <p:grpSpPr>
        <a:xfrm>
          <a:off x="0" y="0"/>
          <a:ext cx="0" cy="0"/>
          <a:chOff x="0" y="0"/>
          <a:chExt cx="0" cy="0"/>
        </a:xfrm>
      </p:grpSpPr>
      <p:sp>
        <p:nvSpPr>
          <p:cNvPr id="4004" name="Google Shape;4004;p241"/>
          <p:cNvSpPr txBox="1"/>
          <p:nvPr>
            <p:ph type="title"/>
          </p:nvPr>
        </p:nvSpPr>
        <p:spPr>
          <a:xfrm>
            <a:off x="3738596"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005" name="Google Shape;4005;p241"/>
          <p:cNvPicPr preferRelativeResize="0"/>
          <p:nvPr/>
        </p:nvPicPr>
        <p:blipFill rotWithShape="1">
          <a:blip r:embed="rId2">
            <a:alphaModFix/>
          </a:blip>
          <a:srcRect b="40621" l="0" r="0" t="26774"/>
          <a:stretch/>
        </p:blipFill>
        <p:spPr>
          <a:xfrm>
            <a:off x="1808018" y="-1"/>
            <a:ext cx="8631936" cy="6858000"/>
          </a:xfrm>
          <a:prstGeom prst="rect">
            <a:avLst/>
          </a:prstGeom>
          <a:noFill/>
          <a:ln>
            <a:noFill/>
          </a:ln>
        </p:spPr>
      </p:pic>
      <p:pic>
        <p:nvPicPr>
          <p:cNvPr id="4006" name="Google Shape;4006;p24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4007" name="Google Shape;4007;p241"/>
          <p:cNvSpPr/>
          <p:nvPr/>
        </p:nvSpPr>
        <p:spPr>
          <a:xfrm>
            <a:off x="291987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8" name="Google Shape;4008;p24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02">
  <p:cSld name="Heading only 02">
    <p:spTree>
      <p:nvGrpSpPr>
        <p:cNvPr id="4009" name="Shape 4009"/>
        <p:cNvGrpSpPr/>
        <p:nvPr/>
      </p:nvGrpSpPr>
      <p:grpSpPr>
        <a:xfrm>
          <a:off x="0" y="0"/>
          <a:ext cx="0" cy="0"/>
          <a:chOff x="0" y="0"/>
          <a:chExt cx="0" cy="0"/>
        </a:xfrm>
      </p:grpSpPr>
      <p:sp>
        <p:nvSpPr>
          <p:cNvPr id="4010" name="Google Shape;4010;p24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4011" name="Google Shape;4011;p24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4012" name="Google Shape;4012;p24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013" name="Google Shape;4013;p242"/>
          <p:cNvPicPr preferRelativeResize="0"/>
          <p:nvPr/>
        </p:nvPicPr>
        <p:blipFill rotWithShape="1">
          <a:blip r:embed="rId3">
            <a:alphaModFix/>
          </a:blip>
          <a:srcRect b="65871" l="14189" r="40142" t="23586"/>
          <a:stretch/>
        </p:blipFill>
        <p:spPr>
          <a:xfrm>
            <a:off x="0" y="0"/>
            <a:ext cx="12191999" cy="6858000"/>
          </a:xfrm>
          <a:prstGeom prst="rect">
            <a:avLst/>
          </a:prstGeom>
          <a:noFill/>
          <a:ln>
            <a:noFill/>
          </a:ln>
        </p:spPr>
      </p:pic>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8_Title Slide_1">
    <p:spTree>
      <p:nvGrpSpPr>
        <p:cNvPr id="4014" name="Shape 4014"/>
        <p:cNvGrpSpPr/>
        <p:nvPr/>
      </p:nvGrpSpPr>
      <p:grpSpPr>
        <a:xfrm>
          <a:off x="0" y="0"/>
          <a:ext cx="0" cy="0"/>
          <a:chOff x="0" y="0"/>
          <a:chExt cx="0" cy="0"/>
        </a:xfrm>
      </p:grpSpPr>
      <p:sp>
        <p:nvSpPr>
          <p:cNvPr id="4015" name="Google Shape;4015;p243"/>
          <p:cNvSpPr/>
          <p:nvPr/>
        </p:nvSpPr>
        <p:spPr>
          <a:xfrm>
            <a:off x="0" y="-3255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4016" name="Google Shape;4016;p24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017" name="Google Shape;4017;p24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4018" name="Google Shape;4018;p24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019" name="Google Shape;4019;p24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4020" name="Google Shape;4020;p24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sp>
        <p:nvSpPr>
          <p:cNvPr id="4021" name="Google Shape;4021;p24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22" name="Google Shape;4022;p243"/>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4023" name="Google Shape;4023;p243"/>
          <p:cNvSpPr txBox="1"/>
          <p:nvPr>
            <p:ph idx="2" type="body"/>
          </p:nvPr>
        </p:nvSpPr>
        <p:spPr>
          <a:xfrm>
            <a:off x="53919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024" name="Google Shape;4024;p243"/>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4025" name="Google Shape;4025;p243"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8_Title Slide_1">
    <p:spTree>
      <p:nvGrpSpPr>
        <p:cNvPr id="4027" name="Shape 4027"/>
        <p:cNvGrpSpPr/>
        <p:nvPr/>
      </p:nvGrpSpPr>
      <p:grpSpPr>
        <a:xfrm>
          <a:off x="0" y="0"/>
          <a:ext cx="0" cy="0"/>
          <a:chOff x="0" y="0"/>
          <a:chExt cx="0" cy="0"/>
        </a:xfrm>
      </p:grpSpPr>
      <p:sp>
        <p:nvSpPr>
          <p:cNvPr id="4028" name="Google Shape;4028;p245"/>
          <p:cNvSpPr/>
          <p:nvPr/>
        </p:nvSpPr>
        <p:spPr>
          <a:xfrm>
            <a:off x="0" y="-3255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029" name="Google Shape;4029;p24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030" name="Google Shape;4030;p24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031" name="Google Shape;4031;p24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032" name="Google Shape;4032;p24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033" name="Google Shape;4033;p24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4034" name="Google Shape;4034;p245"/>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35" name="Google Shape;4035;p245"/>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036" name="Google Shape;4036;p245"/>
          <p:cNvSpPr txBox="1"/>
          <p:nvPr>
            <p:ph idx="2" type="body"/>
          </p:nvPr>
        </p:nvSpPr>
        <p:spPr>
          <a:xfrm>
            <a:off x="53919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037" name="Google Shape;4037;p245"/>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4038" name="Google Shape;4038;p245" title="softworks_logo_horizontal_navy&amp;orange.png"/>
          <p:cNvPicPr preferRelativeResize="0"/>
          <p:nvPr/>
        </p:nvPicPr>
        <p:blipFill rotWithShape="1">
          <a:blip r:embed="rId3">
            <a:alphaModFix/>
          </a:blip>
          <a:srcRect b="129" l="0" r="0" t="119"/>
          <a:stretch/>
        </p:blipFill>
        <p:spPr>
          <a:xfrm>
            <a:off x="357551" y="6064399"/>
            <a:ext cx="1551700" cy="447428"/>
          </a:xfrm>
          <a:prstGeom prst="rect">
            <a:avLst/>
          </a:prstGeom>
          <a:noFill/>
          <a:ln>
            <a:noFill/>
          </a:ln>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Section Logo">
  <p:cSld name="6_Title Slide_4">
    <p:spTree>
      <p:nvGrpSpPr>
        <p:cNvPr id="4039" name="Shape 4039"/>
        <p:cNvGrpSpPr/>
        <p:nvPr/>
      </p:nvGrpSpPr>
      <p:grpSpPr>
        <a:xfrm>
          <a:off x="0" y="0"/>
          <a:ext cx="0" cy="0"/>
          <a:chOff x="0" y="0"/>
          <a:chExt cx="0" cy="0"/>
        </a:xfrm>
      </p:grpSpPr>
      <p:sp>
        <p:nvSpPr>
          <p:cNvPr id="4040" name="Google Shape;4040;p246"/>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041" name="Google Shape;4041;p24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042" name="Google Shape;4042;p24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43" name="Google Shape;4043;p24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044" name="Google Shape;4044;p24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45" name="Google Shape;4045;p24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4046" name="Google Shape;4046;p246"/>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47" name="Google Shape;4047;p246"/>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cxnSp>
        <p:nvCxnSpPr>
          <p:cNvPr id="4048" name="Google Shape;4048;p246"/>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4049" name="Google Shape;4049;p246"/>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50" name="Google Shape;4050;p246"/>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51" name="Google Shape;4051;p246"/>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52" name="Google Shape;4052;p246"/>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53" name="Google Shape;4053;p246"/>
          <p:cNvSpPr/>
          <p:nvPr/>
        </p:nvSpPr>
        <p:spPr>
          <a:xfrm rot="2700000">
            <a:off x="5057828" y="2714029"/>
            <a:ext cx="2076348"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54" name="Google Shape;4054;p246"/>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55" name="Google Shape;4055;p246"/>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56" name="Google Shape;4056;p246"/>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57" name="Google Shape;4057;p246"/>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58" name="Google Shape;4058;p246"/>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59" name="Google Shape;4059;p246"/>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60" name="Google Shape;4060;p246"/>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61" name="Google Shape;4061;p246"/>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062" name="Google Shape;4062;p246"/>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4063" name="Google Shape;4063;p246"/>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4064" name="Google Shape;4064;p246"/>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4065" name="Google Shape;4065;p246"/>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4066" name="Google Shape;4066;p246"/>
          <p:cNvSpPr/>
          <p:nvPr>
            <p:ph idx="13" type="pic"/>
          </p:nvPr>
        </p:nvSpPr>
        <p:spPr>
          <a:xfrm>
            <a:off x="3873621" y="2112944"/>
            <a:ext cx="693000" cy="693000"/>
          </a:xfrm>
          <a:prstGeom prst="ellipse">
            <a:avLst/>
          </a:prstGeom>
          <a:solidFill>
            <a:schemeClr val="accent2"/>
          </a:solidFill>
          <a:ln>
            <a:noFill/>
          </a:ln>
        </p:spPr>
      </p:sp>
      <p:sp>
        <p:nvSpPr>
          <p:cNvPr id="4067" name="Google Shape;4067;p246"/>
          <p:cNvSpPr/>
          <p:nvPr>
            <p:ph idx="14" type="pic"/>
          </p:nvPr>
        </p:nvSpPr>
        <p:spPr>
          <a:xfrm>
            <a:off x="7560646" y="2112944"/>
            <a:ext cx="693000" cy="693000"/>
          </a:xfrm>
          <a:prstGeom prst="ellipse">
            <a:avLst/>
          </a:prstGeom>
          <a:solidFill>
            <a:schemeClr val="accent1"/>
          </a:solidFill>
          <a:ln>
            <a:noFill/>
          </a:ln>
        </p:spPr>
      </p:sp>
      <p:sp>
        <p:nvSpPr>
          <p:cNvPr id="4068" name="Google Shape;4068;p246"/>
          <p:cNvSpPr/>
          <p:nvPr>
            <p:ph idx="15" type="pic"/>
          </p:nvPr>
        </p:nvSpPr>
        <p:spPr>
          <a:xfrm>
            <a:off x="3873621" y="4645280"/>
            <a:ext cx="693000" cy="693000"/>
          </a:xfrm>
          <a:prstGeom prst="ellipse">
            <a:avLst/>
          </a:prstGeom>
          <a:solidFill>
            <a:schemeClr val="accent1"/>
          </a:solidFill>
          <a:ln>
            <a:noFill/>
          </a:ln>
        </p:spPr>
      </p:sp>
      <p:sp>
        <p:nvSpPr>
          <p:cNvPr id="4069" name="Google Shape;4069;p246"/>
          <p:cNvSpPr/>
          <p:nvPr>
            <p:ph idx="16" type="pic"/>
          </p:nvPr>
        </p:nvSpPr>
        <p:spPr>
          <a:xfrm>
            <a:off x="7560646" y="4645280"/>
            <a:ext cx="693000" cy="693000"/>
          </a:xfrm>
          <a:prstGeom prst="ellipse">
            <a:avLst/>
          </a:prstGeom>
          <a:solidFill>
            <a:schemeClr val="accent2"/>
          </a:solidFill>
          <a:ln>
            <a:noFill/>
          </a:ln>
        </p:spPr>
      </p:sp>
      <p:cxnSp>
        <p:nvCxnSpPr>
          <p:cNvPr id="4070" name="Google Shape;4070;p246"/>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4071" name="Google Shape;4071;p246"/>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4072" name="Google Shape;4072;p246"/>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4073" name="Google Shape;4073;p246"/>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4074" name="Google Shape;4074;p246"/>
          <p:cNvPicPr preferRelativeResize="0"/>
          <p:nvPr/>
        </p:nvPicPr>
        <p:blipFill rotWithShape="1">
          <a:blip r:embed="rId3">
            <a:alphaModFix/>
          </a:blip>
          <a:srcRect b="0" l="0" r="0" t="0"/>
          <a:stretch/>
        </p:blipFill>
        <p:spPr>
          <a:xfrm>
            <a:off x="5511123" y="3074749"/>
            <a:ext cx="1169753" cy="1349998"/>
          </a:xfrm>
          <a:prstGeom prst="rect">
            <a:avLst/>
          </a:prstGeom>
          <a:noFill/>
          <a:ln>
            <a:noFill/>
          </a:ln>
        </p:spPr>
      </p:pic>
      <p:pic>
        <p:nvPicPr>
          <p:cNvPr id="4075" name="Google Shape;4075;p246" title="softworks_logo_horizontal_navy&amp;orange.png"/>
          <p:cNvPicPr preferRelativeResize="0"/>
          <p:nvPr/>
        </p:nvPicPr>
        <p:blipFill rotWithShape="1">
          <a:blip r:embed="rId4">
            <a:alphaModFix/>
          </a:blip>
          <a:srcRect b="129" l="0" r="0" t="119"/>
          <a:stretch/>
        </p:blipFill>
        <p:spPr>
          <a:xfrm>
            <a:off x="357551" y="6064399"/>
            <a:ext cx="1551700" cy="4474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points layout">
  <p:cSld name="1_6 points layout">
    <p:bg>
      <p:bgPr>
        <a:solidFill>
          <a:srgbClr val="E9F0F7"/>
        </a:solidFill>
      </p:bgPr>
    </p:bg>
    <p:spTree>
      <p:nvGrpSpPr>
        <p:cNvPr id="455" name="Shape 455"/>
        <p:cNvGrpSpPr/>
        <p:nvPr/>
      </p:nvGrpSpPr>
      <p:grpSpPr>
        <a:xfrm>
          <a:off x="0" y="0"/>
          <a:ext cx="0" cy="0"/>
          <a:chOff x="0" y="0"/>
          <a:chExt cx="0" cy="0"/>
        </a:xfrm>
      </p:grpSpPr>
      <p:pic>
        <p:nvPicPr>
          <p:cNvPr id="456" name="Google Shape;456;p25"/>
          <p:cNvPicPr preferRelativeResize="0"/>
          <p:nvPr/>
        </p:nvPicPr>
        <p:blipFill rotWithShape="1">
          <a:blip r:embed="rId2">
            <a:alphaModFix/>
          </a:blip>
          <a:srcRect b="92144" l="0" r="0" t="0"/>
          <a:stretch/>
        </p:blipFill>
        <p:spPr>
          <a:xfrm>
            <a:off x="3366609" y="5168349"/>
            <a:ext cx="8825390" cy="1689650"/>
          </a:xfrm>
          <a:prstGeom prst="rect">
            <a:avLst/>
          </a:prstGeom>
          <a:noFill/>
          <a:ln>
            <a:noFill/>
          </a:ln>
        </p:spPr>
      </p:pic>
      <p:pic>
        <p:nvPicPr>
          <p:cNvPr id="457" name="Google Shape;457;p2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458" name="Google Shape;458;p25"/>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9" name="Google Shape;459;p25"/>
          <p:cNvSpPr txBox="1"/>
          <p:nvPr>
            <p:ph type="title"/>
          </p:nvPr>
        </p:nvSpPr>
        <p:spPr>
          <a:xfrm>
            <a:off x="2470223" y="604645"/>
            <a:ext cx="72516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0" name="Google Shape;460;p25"/>
          <p:cNvSpPr/>
          <p:nvPr/>
        </p:nvSpPr>
        <p:spPr>
          <a:xfrm>
            <a:off x="1212849" y="1610810"/>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p25"/>
          <p:cNvSpPr/>
          <p:nvPr/>
        </p:nvSpPr>
        <p:spPr>
          <a:xfrm>
            <a:off x="4570316"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p25"/>
          <p:cNvSpPr/>
          <p:nvPr/>
        </p:nvSpPr>
        <p:spPr>
          <a:xfrm>
            <a:off x="7927783"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p25"/>
          <p:cNvSpPr txBox="1"/>
          <p:nvPr>
            <p:ph idx="1" type="subTitle"/>
          </p:nvPr>
        </p:nvSpPr>
        <p:spPr>
          <a:xfrm>
            <a:off x="3957876" y="297505"/>
            <a:ext cx="4276200" cy="315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64" name="Google Shape;464;p25"/>
          <p:cNvSpPr/>
          <p:nvPr>
            <p:ph idx="2" type="pic"/>
          </p:nvPr>
        </p:nvSpPr>
        <p:spPr>
          <a:xfrm>
            <a:off x="2046381" y="1873995"/>
            <a:ext cx="1384200" cy="1384200"/>
          </a:xfrm>
          <a:prstGeom prst="ellipse">
            <a:avLst/>
          </a:prstGeom>
          <a:solidFill>
            <a:srgbClr val="E87722"/>
          </a:solidFill>
          <a:ln>
            <a:noFill/>
          </a:ln>
        </p:spPr>
      </p:sp>
      <p:sp>
        <p:nvSpPr>
          <p:cNvPr id="465" name="Google Shape;465;p25"/>
          <p:cNvSpPr/>
          <p:nvPr>
            <p:ph idx="3" type="pic"/>
          </p:nvPr>
        </p:nvSpPr>
        <p:spPr>
          <a:xfrm>
            <a:off x="5403848" y="1873995"/>
            <a:ext cx="1384200" cy="1384200"/>
          </a:xfrm>
          <a:prstGeom prst="ellipse">
            <a:avLst/>
          </a:prstGeom>
          <a:solidFill>
            <a:srgbClr val="E87722"/>
          </a:solidFill>
          <a:ln>
            <a:noFill/>
          </a:ln>
        </p:spPr>
      </p:sp>
      <p:sp>
        <p:nvSpPr>
          <p:cNvPr id="466" name="Google Shape;466;p25"/>
          <p:cNvSpPr/>
          <p:nvPr>
            <p:ph idx="4" type="pic"/>
          </p:nvPr>
        </p:nvSpPr>
        <p:spPr>
          <a:xfrm>
            <a:off x="8761315" y="1873995"/>
            <a:ext cx="1384200" cy="1384200"/>
          </a:xfrm>
          <a:prstGeom prst="ellipse">
            <a:avLst/>
          </a:prstGeom>
          <a:solidFill>
            <a:srgbClr val="E87722"/>
          </a:solidFill>
          <a:ln>
            <a:noFill/>
          </a:ln>
        </p:spPr>
      </p:sp>
      <p:sp>
        <p:nvSpPr>
          <p:cNvPr id="467" name="Google Shape;467;p25"/>
          <p:cNvSpPr txBox="1"/>
          <p:nvPr>
            <p:ph idx="5" type="body"/>
          </p:nvPr>
        </p:nvSpPr>
        <p:spPr>
          <a:xfrm>
            <a:off x="1434728"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68" name="Google Shape;468;p25"/>
          <p:cNvSpPr txBox="1"/>
          <p:nvPr>
            <p:ph idx="6" type="body"/>
          </p:nvPr>
        </p:nvSpPr>
        <p:spPr>
          <a:xfrm>
            <a:off x="1434728"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469" name="Google Shape;469;p25"/>
          <p:cNvSpPr txBox="1"/>
          <p:nvPr>
            <p:ph idx="7" type="body"/>
          </p:nvPr>
        </p:nvSpPr>
        <p:spPr>
          <a:xfrm>
            <a:off x="1434727"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470" name="Google Shape;470;p25"/>
          <p:cNvSpPr txBox="1"/>
          <p:nvPr>
            <p:ph idx="8" type="body"/>
          </p:nvPr>
        </p:nvSpPr>
        <p:spPr>
          <a:xfrm>
            <a:off x="4783981"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71" name="Google Shape;471;p25"/>
          <p:cNvSpPr txBox="1"/>
          <p:nvPr>
            <p:ph idx="9" type="body"/>
          </p:nvPr>
        </p:nvSpPr>
        <p:spPr>
          <a:xfrm>
            <a:off x="4783981"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472" name="Google Shape;472;p25"/>
          <p:cNvSpPr txBox="1"/>
          <p:nvPr>
            <p:ph idx="13" type="body"/>
          </p:nvPr>
        </p:nvSpPr>
        <p:spPr>
          <a:xfrm>
            <a:off x="4783980"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473" name="Google Shape;473;p25"/>
          <p:cNvSpPr txBox="1"/>
          <p:nvPr>
            <p:ph idx="14" type="body"/>
          </p:nvPr>
        </p:nvSpPr>
        <p:spPr>
          <a:xfrm>
            <a:off x="8136967"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74" name="Google Shape;474;p25"/>
          <p:cNvSpPr txBox="1"/>
          <p:nvPr>
            <p:ph idx="15" type="body"/>
          </p:nvPr>
        </p:nvSpPr>
        <p:spPr>
          <a:xfrm>
            <a:off x="8136967"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rtl="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475" name="Google Shape;475;p25"/>
          <p:cNvSpPr txBox="1"/>
          <p:nvPr>
            <p:ph idx="16" type="body"/>
          </p:nvPr>
        </p:nvSpPr>
        <p:spPr>
          <a:xfrm>
            <a:off x="8136966"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rtl="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476" name="Google Shape;476;p2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Connected Circles">
  <p:cSld name="3_Title Slide_5">
    <p:spTree>
      <p:nvGrpSpPr>
        <p:cNvPr id="4076" name="Shape 4076"/>
        <p:cNvGrpSpPr/>
        <p:nvPr/>
      </p:nvGrpSpPr>
      <p:grpSpPr>
        <a:xfrm>
          <a:off x="0" y="0"/>
          <a:ext cx="0" cy="0"/>
          <a:chOff x="0" y="0"/>
          <a:chExt cx="0" cy="0"/>
        </a:xfrm>
      </p:grpSpPr>
      <p:sp>
        <p:nvSpPr>
          <p:cNvPr id="4077" name="Google Shape;4077;p24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078" name="Google Shape;4078;p24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079" name="Google Shape;4079;p24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80" name="Google Shape;4080;p24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081" name="Google Shape;4081;p24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82" name="Google Shape;4082;p24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4083" name="Google Shape;4083;p247"/>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84" name="Google Shape;4084;p247"/>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085" name="Google Shape;4085;p247"/>
          <p:cNvSpPr txBox="1"/>
          <p:nvPr>
            <p:ph idx="2" type="body"/>
          </p:nvPr>
        </p:nvSpPr>
        <p:spPr>
          <a:xfrm>
            <a:off x="8191500" y="3800603"/>
            <a:ext cx="3188100" cy="625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accent5"/>
              </a:buClr>
              <a:buSzPts val="2000"/>
              <a:buFont typeface="Arial"/>
              <a:buNone/>
              <a:defRPr b="1" i="0" sz="2000" u="none" cap="none" strike="noStrike">
                <a:solidFill>
                  <a:schemeClr val="accent5"/>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86" name="Google Shape;4086;p247"/>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87" name="Google Shape;4087;p247"/>
          <p:cNvSpPr txBox="1"/>
          <p:nvPr>
            <p:ph idx="4" type="body"/>
          </p:nvPr>
        </p:nvSpPr>
        <p:spPr>
          <a:xfrm>
            <a:off x="4501952" y="1908303"/>
            <a:ext cx="3188100" cy="625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88" name="Google Shape;4088;p247"/>
          <p:cNvSpPr txBox="1"/>
          <p:nvPr>
            <p:ph idx="5" type="body"/>
          </p:nvPr>
        </p:nvSpPr>
        <p:spPr>
          <a:xfrm>
            <a:off x="4501951" y="26500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89" name="Google Shape;4089;p247"/>
          <p:cNvSpPr txBox="1"/>
          <p:nvPr>
            <p:ph idx="6" type="body"/>
          </p:nvPr>
        </p:nvSpPr>
        <p:spPr>
          <a:xfrm>
            <a:off x="812798" y="3800603"/>
            <a:ext cx="3188100" cy="625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90" name="Google Shape;4090;p247"/>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091" name="Google Shape;4091;p247"/>
          <p:cNvCxnSpPr/>
          <p:nvPr/>
        </p:nvCxnSpPr>
        <p:spPr>
          <a:xfrm>
            <a:off x="3214310"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4092" name="Google Shape;4092;p247"/>
          <p:cNvCxnSpPr/>
          <p:nvPr/>
        </p:nvCxnSpPr>
        <p:spPr>
          <a:xfrm>
            <a:off x="4282695"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4093" name="Google Shape;4093;p247"/>
          <p:cNvCxnSpPr/>
          <p:nvPr/>
        </p:nvCxnSpPr>
        <p:spPr>
          <a:xfrm>
            <a:off x="4248346"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4094" name="Google Shape;4094;p247"/>
          <p:cNvCxnSpPr/>
          <p:nvPr/>
        </p:nvCxnSpPr>
        <p:spPr>
          <a:xfrm rot="10800000">
            <a:off x="7974865"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4095" name="Google Shape;4095;p247"/>
          <p:cNvCxnSpPr/>
          <p:nvPr/>
        </p:nvCxnSpPr>
        <p:spPr>
          <a:xfrm rot="10800000">
            <a:off x="6906480"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4096" name="Google Shape;4096;p247"/>
          <p:cNvCxnSpPr/>
          <p:nvPr/>
        </p:nvCxnSpPr>
        <p:spPr>
          <a:xfrm>
            <a:off x="7946729"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4097" name="Google Shape;4097;p247"/>
          <p:cNvCxnSpPr/>
          <p:nvPr/>
        </p:nvCxnSpPr>
        <p:spPr>
          <a:xfrm>
            <a:off x="0" y="2766568"/>
            <a:ext cx="1645800" cy="0"/>
          </a:xfrm>
          <a:prstGeom prst="straightConnector1">
            <a:avLst/>
          </a:prstGeom>
          <a:noFill/>
          <a:ln cap="flat" cmpd="sng" w="12700">
            <a:solidFill>
              <a:schemeClr val="accent5"/>
            </a:solidFill>
            <a:prstDash val="dash"/>
            <a:miter lim="800000"/>
            <a:headEnd len="sm" w="sm" type="none"/>
            <a:tailEnd len="sm" w="sm" type="none"/>
          </a:ln>
        </p:spPr>
      </p:cxnSp>
      <p:cxnSp>
        <p:nvCxnSpPr>
          <p:cNvPr id="4098" name="Google Shape;4098;p247"/>
          <p:cNvCxnSpPr/>
          <p:nvPr/>
        </p:nvCxnSpPr>
        <p:spPr>
          <a:xfrm>
            <a:off x="10546080" y="2766568"/>
            <a:ext cx="1645800" cy="0"/>
          </a:xfrm>
          <a:prstGeom prst="straightConnector1">
            <a:avLst/>
          </a:prstGeom>
          <a:noFill/>
          <a:ln cap="flat" cmpd="sng" w="12700">
            <a:solidFill>
              <a:schemeClr val="accent5"/>
            </a:solidFill>
            <a:prstDash val="dash"/>
            <a:miter lim="800000"/>
            <a:headEnd len="sm" w="sm" type="none"/>
            <a:tailEnd len="sm" w="sm" type="none"/>
          </a:ln>
        </p:spPr>
      </p:cxnSp>
      <p:sp>
        <p:nvSpPr>
          <p:cNvPr id="4099" name="Google Shape;4099;p247"/>
          <p:cNvSpPr/>
          <p:nvPr/>
        </p:nvSpPr>
        <p:spPr>
          <a:xfrm>
            <a:off x="1958790" y="2357139"/>
            <a:ext cx="896100" cy="89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4100" name="Google Shape;4100;p247"/>
          <p:cNvSpPr/>
          <p:nvPr/>
        </p:nvSpPr>
        <p:spPr>
          <a:xfrm>
            <a:off x="5653824" y="4239784"/>
            <a:ext cx="896100" cy="89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4101" name="Google Shape;4101;p247"/>
          <p:cNvSpPr/>
          <p:nvPr/>
        </p:nvSpPr>
        <p:spPr>
          <a:xfrm>
            <a:off x="9337098" y="2354924"/>
            <a:ext cx="896100" cy="89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4102" name="Google Shape;4102;p247"/>
          <p:cNvSpPr txBox="1"/>
          <p:nvPr>
            <p:ph idx="8" type="body"/>
          </p:nvPr>
        </p:nvSpPr>
        <p:spPr>
          <a:xfrm>
            <a:off x="1964807" y="2513268"/>
            <a:ext cx="884100" cy="583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103" name="Google Shape;4103;p247"/>
          <p:cNvSpPr txBox="1"/>
          <p:nvPr>
            <p:ph idx="9" type="body"/>
          </p:nvPr>
        </p:nvSpPr>
        <p:spPr>
          <a:xfrm>
            <a:off x="5659841" y="4395913"/>
            <a:ext cx="884100" cy="583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104" name="Google Shape;4104;p247"/>
          <p:cNvSpPr txBox="1"/>
          <p:nvPr>
            <p:ph idx="13" type="body"/>
          </p:nvPr>
        </p:nvSpPr>
        <p:spPr>
          <a:xfrm>
            <a:off x="9343115" y="2511053"/>
            <a:ext cx="884100" cy="583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4105" name="Google Shape;4105;p247" title="softworks_logo_horizontal_navy&amp;orange.png"/>
          <p:cNvPicPr preferRelativeResize="0"/>
          <p:nvPr/>
        </p:nvPicPr>
        <p:blipFill rotWithShape="1">
          <a:blip r:embed="rId3">
            <a:alphaModFix/>
          </a:blip>
          <a:srcRect b="129" l="0" r="0" t="119"/>
          <a:stretch/>
        </p:blipFill>
        <p:spPr>
          <a:xfrm>
            <a:off x="357551" y="6064399"/>
            <a:ext cx="1551700" cy="447428"/>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4106" name="Shape 4106"/>
        <p:cNvGrpSpPr/>
        <p:nvPr/>
      </p:nvGrpSpPr>
      <p:grpSpPr>
        <a:xfrm>
          <a:off x="0" y="0"/>
          <a:ext cx="0" cy="0"/>
          <a:chOff x="0" y="0"/>
          <a:chExt cx="0" cy="0"/>
        </a:xfrm>
      </p:grpSpPr>
      <p:sp>
        <p:nvSpPr>
          <p:cNvPr id="4107" name="Google Shape;4107;p248"/>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4108" name="Google Shape;4108;p248"/>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4109" name="Google Shape;4109;p248"/>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8_Title Slide">
    <p:spTree>
      <p:nvGrpSpPr>
        <p:cNvPr id="4110" name="Shape 4110"/>
        <p:cNvGrpSpPr/>
        <p:nvPr/>
      </p:nvGrpSpPr>
      <p:grpSpPr>
        <a:xfrm>
          <a:off x="0" y="0"/>
          <a:ext cx="0" cy="0"/>
          <a:chOff x="0" y="0"/>
          <a:chExt cx="0" cy="0"/>
        </a:xfrm>
      </p:grpSpPr>
      <p:sp>
        <p:nvSpPr>
          <p:cNvPr id="4111" name="Google Shape;4111;p24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112" name="Google Shape;4112;p24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113" name="Google Shape;4113;p24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14" name="Google Shape;4114;p24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115" name="Google Shape;4115;p24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16" name="Google Shape;4116;p24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4117" name="Google Shape;4117;p24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18" name="Google Shape;4118;p24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19" name="Google Shape;4119;p249"/>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4120" name="Google Shape;4120;p249" title="softworks_logo_horizontal_navy&amp;orange.png"/>
          <p:cNvPicPr preferRelativeResize="0"/>
          <p:nvPr/>
        </p:nvPicPr>
        <p:blipFill rotWithShape="1">
          <a:blip r:embed="rId3">
            <a:alphaModFix/>
          </a:blip>
          <a:srcRect b="129" l="0" r="0" t="119"/>
          <a:stretch/>
        </p:blipFill>
        <p:spPr>
          <a:xfrm>
            <a:off x="357551" y="6064399"/>
            <a:ext cx="1551700" cy="447428"/>
          </a:xfrm>
          <a:prstGeom prst="rect">
            <a:avLst/>
          </a:prstGeom>
          <a:noFill/>
          <a:ln>
            <a:noFill/>
          </a:ln>
        </p:spPr>
      </p:pic>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ransparent Blue">
  <p:cSld name="7_Title Slide">
    <p:spTree>
      <p:nvGrpSpPr>
        <p:cNvPr id="4121" name="Shape 4121"/>
        <p:cNvGrpSpPr/>
        <p:nvPr/>
      </p:nvGrpSpPr>
      <p:grpSpPr>
        <a:xfrm>
          <a:off x="0" y="0"/>
          <a:ext cx="0" cy="0"/>
          <a:chOff x="0" y="0"/>
          <a:chExt cx="0" cy="0"/>
        </a:xfrm>
      </p:grpSpPr>
      <p:sp>
        <p:nvSpPr>
          <p:cNvPr id="4122" name="Google Shape;4122;p250"/>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23" name="Google Shape;4123;p250"/>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4124" name="Google Shape;4124;p250"/>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4125" name="Google Shape;4125;p250"/>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26" name="Google Shape;4126;p250"/>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27" name="Google Shape;4127;p250"/>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28" name="Google Shape;4128;p250"/>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29" name="Google Shape;4129;p250"/>
          <p:cNvPicPr preferRelativeResize="0"/>
          <p:nvPr/>
        </p:nvPicPr>
        <p:blipFill rotWithShape="1">
          <a:blip r:embed="rId3">
            <a:alphaModFix/>
          </a:blip>
          <a:srcRect b="0" l="0" r="0" t="0"/>
          <a:stretch/>
        </p:blipFill>
        <p:spPr>
          <a:xfrm>
            <a:off x="1403927" y="982394"/>
            <a:ext cx="3215869" cy="927302"/>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6_Title Slide">
    <p:spTree>
      <p:nvGrpSpPr>
        <p:cNvPr id="4130" name="Shape 4130"/>
        <p:cNvGrpSpPr/>
        <p:nvPr/>
      </p:nvGrpSpPr>
      <p:grpSpPr>
        <a:xfrm>
          <a:off x="0" y="0"/>
          <a:ext cx="0" cy="0"/>
          <a:chOff x="0" y="0"/>
          <a:chExt cx="0" cy="0"/>
        </a:xfrm>
      </p:grpSpPr>
      <p:sp>
        <p:nvSpPr>
          <p:cNvPr id="4131" name="Google Shape;4131;p251"/>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32" name="Google Shape;4132;p251"/>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4133" name="Google Shape;4133;p251"/>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4134" name="Google Shape;4134;p251"/>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35" name="Google Shape;4135;p251"/>
          <p:cNvPicPr preferRelativeResize="0"/>
          <p:nvPr/>
        </p:nvPicPr>
        <p:blipFill rotWithShape="1">
          <a:blip r:embed="rId3">
            <a:alphaModFix/>
          </a:blip>
          <a:srcRect b="0" l="0" r="0" t="0"/>
          <a:stretch/>
        </p:blipFill>
        <p:spPr>
          <a:xfrm>
            <a:off x="1531910" y="2778378"/>
            <a:ext cx="2318338" cy="668493"/>
          </a:xfrm>
          <a:prstGeom prst="rect">
            <a:avLst/>
          </a:prstGeom>
          <a:noFill/>
          <a:ln>
            <a:noFill/>
          </a:ln>
        </p:spPr>
      </p:pic>
      <p:sp>
        <p:nvSpPr>
          <p:cNvPr id="4136" name="Google Shape;4136;p251"/>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37" name="Google Shape;4137;p251"/>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38" name="Google Shape;4138;p251"/>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39" name="Google Shape;4139;p251"/>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4140" name="Google Shape;4140;p251"/>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4141" name="Google Shape;4141;p251"/>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4142" name="Google Shape;4142;p251"/>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olid Blue">
  <p:cSld name="5_Title Slide">
    <p:bg>
      <p:bgPr>
        <a:solidFill>
          <a:schemeClr val="accent2"/>
        </a:solidFill>
      </p:bgPr>
    </p:bg>
    <p:spTree>
      <p:nvGrpSpPr>
        <p:cNvPr id="4143" name="Shape 4143"/>
        <p:cNvGrpSpPr/>
        <p:nvPr/>
      </p:nvGrpSpPr>
      <p:grpSpPr>
        <a:xfrm>
          <a:off x="0" y="0"/>
          <a:ext cx="0" cy="0"/>
          <a:chOff x="0" y="0"/>
          <a:chExt cx="0" cy="0"/>
        </a:xfrm>
      </p:grpSpPr>
      <p:sp>
        <p:nvSpPr>
          <p:cNvPr id="4144" name="Google Shape;4144;p252"/>
          <p:cNvSpPr txBox="1"/>
          <p:nvPr>
            <p:ph idx="1"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45" name="Google Shape;4145;p252"/>
          <p:cNvSpPr txBox="1"/>
          <p:nvPr>
            <p:ph idx="2"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46" name="Google Shape;4146;p252"/>
          <p:cNvSpPr txBox="1"/>
          <p:nvPr>
            <p:ph idx="3"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47" name="Google Shape;4147;p252"/>
          <p:cNvSpPr txBox="1"/>
          <p:nvPr>
            <p:ph idx="4"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48" name="Google Shape;4148;p252"/>
          <p:cNvPicPr preferRelativeResize="0"/>
          <p:nvPr/>
        </p:nvPicPr>
        <p:blipFill rotWithShape="1">
          <a:blip r:embed="rId2">
            <a:alphaModFix/>
          </a:blip>
          <a:srcRect b="0" l="0" r="0" t="0"/>
          <a:stretch/>
        </p:blipFill>
        <p:spPr>
          <a:xfrm>
            <a:off x="1403927" y="982394"/>
            <a:ext cx="3215869" cy="927302"/>
          </a:xfrm>
          <a:prstGeom prst="rect">
            <a:avLst/>
          </a:prstGeom>
          <a:noFill/>
          <a:ln>
            <a:noFill/>
          </a:ln>
        </p:spPr>
      </p:pic>
      <p:sp>
        <p:nvSpPr>
          <p:cNvPr id="4149" name="Google Shape;4149;p252"/>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4150" name="Google Shape;4150;p252"/>
          <p:cNvPicPr preferRelativeResize="0"/>
          <p:nvPr/>
        </p:nvPicPr>
        <p:blipFill rotWithShape="1">
          <a:blip r:embed="rId3">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p:cSld name="3_Title Slide">
    <p:bg>
      <p:bgPr>
        <a:solidFill>
          <a:schemeClr val="lt1"/>
        </a:solidFill>
      </p:bgPr>
    </p:bg>
    <p:spTree>
      <p:nvGrpSpPr>
        <p:cNvPr id="4151" name="Shape 4151"/>
        <p:cNvGrpSpPr/>
        <p:nvPr/>
      </p:nvGrpSpPr>
      <p:grpSpPr>
        <a:xfrm>
          <a:off x="0" y="0"/>
          <a:ext cx="0" cy="0"/>
          <a:chOff x="0" y="0"/>
          <a:chExt cx="0" cy="0"/>
        </a:xfrm>
      </p:grpSpPr>
      <p:sp>
        <p:nvSpPr>
          <p:cNvPr id="4152" name="Google Shape;4152;p253"/>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53" name="Google Shape;4153;p253"/>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accent2"/>
              </a:buClr>
              <a:buSzPts val="4800"/>
              <a:buFont typeface="Arial"/>
              <a:buNone/>
              <a:defRPr b="1" i="0" sz="4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54" name="Google Shape;4154;p253"/>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100"/>
              <a:buFont typeface="Arial"/>
              <a:buNone/>
              <a:defRPr b="0" i="0" sz="11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55" name="Google Shape;4155;p253"/>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2800"/>
              <a:buFont typeface="Arial"/>
              <a:buNone/>
              <a:defRPr b="0" i="0" sz="28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56" name="Google Shape;4156;p253"/>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4157" name="Google Shape;4157;p253"/>
          <p:cNvPicPr preferRelativeResize="0"/>
          <p:nvPr/>
        </p:nvPicPr>
        <p:blipFill rotWithShape="1">
          <a:blip r:embed="rId2">
            <a:alphaModFix/>
          </a:blip>
          <a:srcRect b="0" l="0" r="0" t="0"/>
          <a:stretch/>
        </p:blipFill>
        <p:spPr>
          <a:xfrm>
            <a:off x="803563" y="532010"/>
            <a:ext cx="3676588" cy="1060149"/>
          </a:xfrm>
          <a:prstGeom prst="rect">
            <a:avLst/>
          </a:prstGeom>
          <a:noFill/>
          <a:ln>
            <a:noFill/>
          </a:ln>
        </p:spPr>
      </p:pic>
      <p:pic>
        <p:nvPicPr>
          <p:cNvPr descr="A blue and orange rectangle with black lines&#10;&#10;Description automatically generated" id="4158" name="Google Shape;4158;p25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White">
  <p:cSld name="4_Title Slide">
    <p:bg>
      <p:bgPr>
        <a:solidFill>
          <a:schemeClr val="lt1"/>
        </a:solidFill>
      </p:bgPr>
    </p:bg>
    <p:spTree>
      <p:nvGrpSpPr>
        <p:cNvPr id="4159" name="Shape 4159"/>
        <p:cNvGrpSpPr/>
        <p:nvPr/>
      </p:nvGrpSpPr>
      <p:grpSpPr>
        <a:xfrm>
          <a:off x="0" y="0"/>
          <a:ext cx="0" cy="0"/>
          <a:chOff x="0" y="0"/>
          <a:chExt cx="0" cy="0"/>
        </a:xfrm>
      </p:grpSpPr>
      <p:sp>
        <p:nvSpPr>
          <p:cNvPr id="4160" name="Google Shape;4160;p254"/>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61" name="Google Shape;4161;p254"/>
          <p:cNvSpPr txBox="1"/>
          <p:nvPr>
            <p:ph idx="1"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4162" name="Google Shape;4162;p254"/>
          <p:cNvPicPr preferRelativeResize="0"/>
          <p:nvPr/>
        </p:nvPicPr>
        <p:blipFill rotWithShape="1">
          <a:blip r:embed="rId2">
            <a:alphaModFix/>
          </a:blip>
          <a:srcRect b="0" l="0" r="0" t="0"/>
          <a:stretch/>
        </p:blipFill>
        <p:spPr>
          <a:xfrm>
            <a:off x="1531910" y="2649070"/>
            <a:ext cx="2318338" cy="668493"/>
          </a:xfrm>
          <a:prstGeom prst="rect">
            <a:avLst/>
          </a:prstGeom>
          <a:noFill/>
          <a:ln>
            <a:noFill/>
          </a:ln>
        </p:spPr>
      </p:pic>
      <p:sp>
        <p:nvSpPr>
          <p:cNvPr id="4163" name="Google Shape;4163;p254"/>
          <p:cNvSpPr txBox="1"/>
          <p:nvPr>
            <p:ph idx="2" type="body"/>
          </p:nvPr>
        </p:nvSpPr>
        <p:spPr>
          <a:xfrm>
            <a:off x="1835630" y="3796961"/>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64" name="Google Shape;4164;p254"/>
          <p:cNvSpPr txBox="1"/>
          <p:nvPr>
            <p:ph idx="3" type="body"/>
          </p:nvPr>
        </p:nvSpPr>
        <p:spPr>
          <a:xfrm>
            <a:off x="1835630" y="4146371"/>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65" name="Google Shape;4165;p254"/>
          <p:cNvSpPr txBox="1"/>
          <p:nvPr>
            <p:ph idx="4" type="body"/>
          </p:nvPr>
        </p:nvSpPr>
        <p:spPr>
          <a:xfrm>
            <a:off x="1835630" y="4495781"/>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66" name="Google Shape;4166;p254"/>
          <p:cNvPicPr preferRelativeResize="0"/>
          <p:nvPr/>
        </p:nvPicPr>
        <p:blipFill rotWithShape="1">
          <a:blip r:embed="rId3">
            <a:alphaModFix/>
          </a:blip>
          <a:srcRect b="0" l="0" r="0" t="0"/>
          <a:stretch/>
        </p:blipFill>
        <p:spPr>
          <a:xfrm>
            <a:off x="1532127" y="3811416"/>
            <a:ext cx="227874" cy="227401"/>
          </a:xfrm>
          <a:prstGeom prst="rect">
            <a:avLst/>
          </a:prstGeom>
          <a:noFill/>
          <a:ln>
            <a:noFill/>
          </a:ln>
        </p:spPr>
      </p:pic>
      <p:pic>
        <p:nvPicPr>
          <p:cNvPr id="4167" name="Google Shape;4167;p254"/>
          <p:cNvPicPr preferRelativeResize="0"/>
          <p:nvPr/>
        </p:nvPicPr>
        <p:blipFill rotWithShape="1">
          <a:blip r:embed="rId4">
            <a:alphaModFix/>
          </a:blip>
          <a:srcRect b="0" l="0" r="0" t="0"/>
          <a:stretch/>
        </p:blipFill>
        <p:spPr>
          <a:xfrm>
            <a:off x="1531910" y="4160480"/>
            <a:ext cx="228100" cy="228100"/>
          </a:xfrm>
          <a:prstGeom prst="rect">
            <a:avLst/>
          </a:prstGeom>
          <a:noFill/>
          <a:ln>
            <a:noFill/>
          </a:ln>
        </p:spPr>
      </p:pic>
      <p:pic>
        <p:nvPicPr>
          <p:cNvPr id="4168" name="Google Shape;4168;p254"/>
          <p:cNvPicPr preferRelativeResize="0"/>
          <p:nvPr/>
        </p:nvPicPr>
        <p:blipFill rotWithShape="1">
          <a:blip r:embed="rId5">
            <a:alphaModFix/>
          </a:blip>
          <a:srcRect b="0" l="0" r="0" t="0"/>
          <a:stretch/>
        </p:blipFill>
        <p:spPr>
          <a:xfrm>
            <a:off x="1531910" y="4504417"/>
            <a:ext cx="239044" cy="239044"/>
          </a:xfrm>
          <a:prstGeom prst="rect">
            <a:avLst/>
          </a:prstGeom>
          <a:noFill/>
          <a:ln>
            <a:noFill/>
          </a:ln>
        </p:spPr>
      </p:pic>
      <p:sp>
        <p:nvSpPr>
          <p:cNvPr id="4169" name="Google Shape;4169;p254"/>
          <p:cNvSpPr txBox="1"/>
          <p:nvPr>
            <p:ph idx="5" type="body"/>
          </p:nvPr>
        </p:nvSpPr>
        <p:spPr>
          <a:xfrm>
            <a:off x="744073" y="787230"/>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4170" name="Google Shape;4170;p254"/>
          <p:cNvPicPr preferRelativeResize="0"/>
          <p:nvPr/>
        </p:nvPicPr>
        <p:blipFill rotWithShape="1">
          <a:blip r:embed="rId6">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Solid Blue">
  <p:cSld name="6_Title Slide_1">
    <p:bg>
      <p:bgPr>
        <a:solidFill>
          <a:schemeClr val="accent2"/>
        </a:solidFill>
      </p:bgPr>
    </p:bg>
    <p:spTree>
      <p:nvGrpSpPr>
        <p:cNvPr id="4171" name="Shape 4171"/>
        <p:cNvGrpSpPr/>
        <p:nvPr/>
      </p:nvGrpSpPr>
      <p:grpSpPr>
        <a:xfrm>
          <a:off x="0" y="0"/>
          <a:ext cx="0" cy="0"/>
          <a:chOff x="0" y="0"/>
          <a:chExt cx="0" cy="0"/>
        </a:xfrm>
      </p:grpSpPr>
      <p:sp>
        <p:nvSpPr>
          <p:cNvPr id="4172" name="Google Shape;4172;p255"/>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73" name="Google Shape;4173;p255"/>
          <p:cNvPicPr preferRelativeResize="0"/>
          <p:nvPr/>
        </p:nvPicPr>
        <p:blipFill rotWithShape="1">
          <a:blip r:embed="rId2">
            <a:alphaModFix/>
          </a:blip>
          <a:srcRect b="0" l="0" r="0" t="0"/>
          <a:stretch/>
        </p:blipFill>
        <p:spPr>
          <a:xfrm>
            <a:off x="1531910" y="2778378"/>
            <a:ext cx="2318338" cy="668493"/>
          </a:xfrm>
          <a:prstGeom prst="rect">
            <a:avLst/>
          </a:prstGeom>
          <a:noFill/>
          <a:ln>
            <a:noFill/>
          </a:ln>
        </p:spPr>
      </p:pic>
      <p:sp>
        <p:nvSpPr>
          <p:cNvPr id="4174" name="Google Shape;4174;p255"/>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75" name="Google Shape;4175;p255"/>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76" name="Google Shape;4176;p255"/>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4177" name="Google Shape;4177;p255"/>
          <p:cNvPicPr preferRelativeResize="0"/>
          <p:nvPr/>
        </p:nvPicPr>
        <p:blipFill rotWithShape="1">
          <a:blip r:embed="rId3">
            <a:alphaModFix/>
          </a:blip>
          <a:srcRect b="0" l="0" r="0" t="0"/>
          <a:stretch/>
        </p:blipFill>
        <p:spPr>
          <a:xfrm>
            <a:off x="1532127" y="3876068"/>
            <a:ext cx="227874" cy="227401"/>
          </a:xfrm>
          <a:prstGeom prst="rect">
            <a:avLst/>
          </a:prstGeom>
          <a:noFill/>
          <a:ln>
            <a:noFill/>
          </a:ln>
        </p:spPr>
      </p:pic>
      <p:pic>
        <p:nvPicPr>
          <p:cNvPr id="4178" name="Google Shape;4178;p255"/>
          <p:cNvPicPr preferRelativeResize="0"/>
          <p:nvPr/>
        </p:nvPicPr>
        <p:blipFill rotWithShape="1">
          <a:blip r:embed="rId4">
            <a:alphaModFix/>
          </a:blip>
          <a:srcRect b="0" l="0" r="0" t="0"/>
          <a:stretch/>
        </p:blipFill>
        <p:spPr>
          <a:xfrm>
            <a:off x="1531910" y="4225132"/>
            <a:ext cx="228100" cy="228100"/>
          </a:xfrm>
          <a:prstGeom prst="rect">
            <a:avLst/>
          </a:prstGeom>
          <a:noFill/>
          <a:ln>
            <a:noFill/>
          </a:ln>
        </p:spPr>
      </p:pic>
      <p:pic>
        <p:nvPicPr>
          <p:cNvPr id="4179" name="Google Shape;4179;p255"/>
          <p:cNvPicPr preferRelativeResize="0"/>
          <p:nvPr/>
        </p:nvPicPr>
        <p:blipFill rotWithShape="1">
          <a:blip r:embed="rId5">
            <a:alphaModFix/>
          </a:blip>
          <a:srcRect b="0" l="0" r="0" t="0"/>
          <a:stretch/>
        </p:blipFill>
        <p:spPr>
          <a:xfrm>
            <a:off x="1531910" y="4569069"/>
            <a:ext cx="239044" cy="239044"/>
          </a:xfrm>
          <a:prstGeom prst="rect">
            <a:avLst/>
          </a:prstGeom>
          <a:noFill/>
          <a:ln>
            <a:noFill/>
          </a:ln>
        </p:spPr>
      </p:pic>
      <p:sp>
        <p:nvSpPr>
          <p:cNvPr id="4180" name="Google Shape;4180;p255"/>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81" name="Google Shape;4181;p255"/>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4182" name="Google Shape;4182;p255"/>
          <p:cNvPicPr preferRelativeResize="0"/>
          <p:nvPr/>
        </p:nvPicPr>
        <p:blipFill rotWithShape="1">
          <a:blip r:embed="rId6">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5_Title Slide_2_1">
    <p:bg>
      <p:bgPr>
        <a:blipFill>
          <a:blip r:embed="rId2">
            <a:alphaModFix/>
          </a:blip>
          <a:stretch>
            <a:fillRect/>
          </a:stretch>
        </a:blipFill>
      </p:bgPr>
    </p:bg>
    <p:spTree>
      <p:nvGrpSpPr>
        <p:cNvPr id="4183" name="Shape 4183"/>
        <p:cNvGrpSpPr/>
        <p:nvPr/>
      </p:nvGrpSpPr>
      <p:grpSpPr>
        <a:xfrm>
          <a:off x="0" y="0"/>
          <a:ext cx="0" cy="0"/>
          <a:chOff x="0" y="0"/>
          <a:chExt cx="0" cy="0"/>
        </a:xfrm>
      </p:grpSpPr>
      <p:sp>
        <p:nvSpPr>
          <p:cNvPr id="4184" name="Google Shape;4184;p256"/>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4185" name="Google Shape;4185;p256"/>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4186" name="Google Shape;4186;p256"/>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text on a black background&#10;&#10;Description automatically generated" id="4187" name="Google Shape;4187;p256"/>
          <p:cNvPicPr preferRelativeResize="0"/>
          <p:nvPr/>
        </p:nvPicPr>
        <p:blipFill rotWithShape="1">
          <a:blip r:embed="rId4">
            <a:alphaModFix/>
          </a:blip>
          <a:srcRect b="0" l="0" r="0" t="0"/>
          <a:stretch/>
        </p:blipFill>
        <p:spPr>
          <a:xfrm>
            <a:off x="803563" y="532010"/>
            <a:ext cx="3676588" cy="1060149"/>
          </a:xfrm>
          <a:prstGeom prst="rect">
            <a:avLst/>
          </a:prstGeom>
          <a:noFill/>
          <a:ln>
            <a:noFill/>
          </a:ln>
        </p:spPr>
      </p:pic>
      <p:sp>
        <p:nvSpPr>
          <p:cNvPr id="4188" name="Google Shape;4188;p256"/>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89" name="Google Shape;4189;p256"/>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90" name="Google Shape;4190;p256"/>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91" name="Google Shape;4191;p256"/>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4192" name="Google Shape;4192;p256"/>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477" name="Shape 477"/>
        <p:cNvGrpSpPr/>
        <p:nvPr/>
      </p:nvGrpSpPr>
      <p:grpSpPr>
        <a:xfrm>
          <a:off x="0" y="0"/>
          <a:ext cx="0" cy="0"/>
          <a:chOff x="0" y="0"/>
          <a:chExt cx="0" cy="0"/>
        </a:xfrm>
      </p:grpSpPr>
      <p:pic>
        <p:nvPicPr>
          <p:cNvPr id="478" name="Google Shape;478;p2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pic>
        <p:nvPicPr>
          <p:cNvPr id="479" name="Google Shape;479;p26"/>
          <p:cNvPicPr preferRelativeResize="0"/>
          <p:nvPr/>
        </p:nvPicPr>
        <p:blipFill rotWithShape="1">
          <a:blip r:embed="rId3">
            <a:alphaModFix/>
          </a:blip>
          <a:srcRect b="63553" l="36945" r="0" t="3842"/>
          <a:stretch/>
        </p:blipFill>
        <p:spPr>
          <a:xfrm>
            <a:off x="0" y="0"/>
            <a:ext cx="5442897" cy="6858000"/>
          </a:xfrm>
          <a:prstGeom prst="rect">
            <a:avLst/>
          </a:prstGeom>
          <a:noFill/>
          <a:ln>
            <a:noFill/>
          </a:ln>
        </p:spPr>
      </p:pic>
      <p:sp>
        <p:nvSpPr>
          <p:cNvPr id="480" name="Google Shape;480;p26"/>
          <p:cNvSpPr txBox="1"/>
          <p:nvPr>
            <p:ph type="title"/>
          </p:nvPr>
        </p:nvSpPr>
        <p:spPr>
          <a:xfrm>
            <a:off x="2379508" y="912098"/>
            <a:ext cx="4670400" cy="1854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1" name="Google Shape;481;p26"/>
          <p:cNvSpPr txBox="1"/>
          <p:nvPr>
            <p:ph idx="1" type="body"/>
          </p:nvPr>
        </p:nvSpPr>
        <p:spPr>
          <a:xfrm>
            <a:off x="2379508" y="2883497"/>
            <a:ext cx="4670400" cy="1147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82" name="Google Shape;482;p26"/>
          <p:cNvSpPr/>
          <p:nvPr>
            <p:ph idx="2" type="pic"/>
          </p:nvPr>
        </p:nvSpPr>
        <p:spPr>
          <a:xfrm>
            <a:off x="7745320" y="912098"/>
            <a:ext cx="3814500" cy="5033700"/>
          </a:xfrm>
          <a:prstGeom prst="roundRect">
            <a:avLst>
              <a:gd fmla="val 4100" name="adj"/>
            </a:avLst>
          </a:prstGeom>
          <a:solidFill>
            <a:srgbClr val="E87722"/>
          </a:solidFill>
          <a:ln>
            <a:noFill/>
          </a:ln>
        </p:spPr>
      </p:sp>
      <p:sp>
        <p:nvSpPr>
          <p:cNvPr id="483" name="Google Shape;483;p26"/>
          <p:cNvSpPr/>
          <p:nvPr/>
        </p:nvSpPr>
        <p:spPr>
          <a:xfrm>
            <a:off x="237950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p26"/>
          <p:cNvSpPr/>
          <p:nvPr/>
        </p:nvSpPr>
        <p:spPr>
          <a:xfrm>
            <a:off x="3999104"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5" name="Google Shape;485;p26"/>
          <p:cNvSpPr/>
          <p:nvPr/>
        </p:nvSpPr>
        <p:spPr>
          <a:xfrm>
            <a:off x="562572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p26"/>
          <p:cNvSpPr txBox="1"/>
          <p:nvPr>
            <p:ph idx="3" type="body"/>
          </p:nvPr>
        </p:nvSpPr>
        <p:spPr>
          <a:xfrm>
            <a:off x="2464893" y="4531877"/>
            <a:ext cx="1412100" cy="61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487" name="Google Shape;487;p26"/>
          <p:cNvSpPr txBox="1"/>
          <p:nvPr>
            <p:ph idx="4" type="body"/>
          </p:nvPr>
        </p:nvSpPr>
        <p:spPr>
          <a:xfrm>
            <a:off x="2464893" y="5164094"/>
            <a:ext cx="1412100" cy="54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88" name="Google Shape;488;p26"/>
          <p:cNvSpPr txBox="1"/>
          <p:nvPr>
            <p:ph idx="5" type="body"/>
          </p:nvPr>
        </p:nvSpPr>
        <p:spPr>
          <a:xfrm>
            <a:off x="4084487"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489" name="Google Shape;489;p26"/>
          <p:cNvSpPr txBox="1"/>
          <p:nvPr>
            <p:ph idx="6" type="body"/>
          </p:nvPr>
        </p:nvSpPr>
        <p:spPr>
          <a:xfrm>
            <a:off x="4084487"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90" name="Google Shape;490;p26"/>
          <p:cNvSpPr txBox="1"/>
          <p:nvPr>
            <p:ph idx="7" type="body"/>
          </p:nvPr>
        </p:nvSpPr>
        <p:spPr>
          <a:xfrm>
            <a:off x="5700730"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rtl="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491" name="Google Shape;491;p26"/>
          <p:cNvSpPr txBox="1"/>
          <p:nvPr>
            <p:ph idx="8" type="body"/>
          </p:nvPr>
        </p:nvSpPr>
        <p:spPr>
          <a:xfrm>
            <a:off x="5700730"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492" name="Google Shape;492;p2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w/ Logo">
  <p:cSld name="5_Title Slide_1">
    <p:bg>
      <p:bgPr>
        <a:blipFill>
          <a:blip r:embed="rId2">
            <a:alphaModFix/>
          </a:blip>
          <a:stretch>
            <a:fillRect/>
          </a:stretch>
        </a:blipFill>
      </p:bgPr>
    </p:bg>
    <p:spTree>
      <p:nvGrpSpPr>
        <p:cNvPr id="4193" name="Shape 4193"/>
        <p:cNvGrpSpPr/>
        <p:nvPr/>
      </p:nvGrpSpPr>
      <p:grpSpPr>
        <a:xfrm>
          <a:off x="0" y="0"/>
          <a:ext cx="0" cy="0"/>
          <a:chOff x="0" y="0"/>
          <a:chExt cx="0" cy="0"/>
        </a:xfrm>
      </p:grpSpPr>
      <p:sp>
        <p:nvSpPr>
          <p:cNvPr id="4194" name="Google Shape;4194;p257"/>
          <p:cNvSpPr/>
          <p:nvPr/>
        </p:nvSpPr>
        <p:spPr>
          <a:xfrm>
            <a:off x="0" y="-1"/>
            <a:ext cx="12192000" cy="188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95" name="Google Shape;4195;p257"/>
          <p:cNvSpPr/>
          <p:nvPr/>
        </p:nvSpPr>
        <p:spPr>
          <a:xfrm>
            <a:off x="0" y="6181858"/>
            <a:ext cx="12192000" cy="67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96" name="Google Shape;4196;p257"/>
          <p:cNvSpPr/>
          <p:nvPr/>
        </p:nvSpPr>
        <p:spPr>
          <a:xfrm>
            <a:off x="0" y="1881696"/>
            <a:ext cx="12192000" cy="4300500"/>
          </a:xfrm>
          <a:prstGeom prst="rect">
            <a:avLst/>
          </a:prstGeom>
          <a:gradFill>
            <a:gsLst>
              <a:gs pos="0">
                <a:schemeClr val="accent2"/>
              </a:gs>
              <a:gs pos="100000">
                <a:srgbClr val="13294B">
                  <a:alpha val="4941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text on a black background&#10;&#10;Description automatically generated" id="4197" name="Google Shape;4197;p257"/>
          <p:cNvPicPr preferRelativeResize="0"/>
          <p:nvPr/>
        </p:nvPicPr>
        <p:blipFill rotWithShape="1">
          <a:blip r:embed="rId3">
            <a:alphaModFix/>
          </a:blip>
          <a:srcRect b="0" l="0" r="0" t="0"/>
          <a:stretch/>
        </p:blipFill>
        <p:spPr>
          <a:xfrm>
            <a:off x="803563" y="532010"/>
            <a:ext cx="3676588" cy="1060149"/>
          </a:xfrm>
          <a:prstGeom prst="rect">
            <a:avLst/>
          </a:prstGeom>
          <a:noFill/>
          <a:ln>
            <a:noFill/>
          </a:ln>
        </p:spPr>
      </p:pic>
      <p:pic>
        <p:nvPicPr>
          <p:cNvPr id="4198" name="Google Shape;4198;p257"/>
          <p:cNvPicPr preferRelativeResize="0"/>
          <p:nvPr/>
        </p:nvPicPr>
        <p:blipFill rotWithShape="1">
          <a:blip r:embed="rId4">
            <a:alphaModFix/>
          </a:blip>
          <a:srcRect b="0" l="0" r="0" t="0"/>
          <a:stretch/>
        </p:blipFill>
        <p:spPr>
          <a:xfrm>
            <a:off x="9449231" y="517236"/>
            <a:ext cx="2742770" cy="6340765"/>
          </a:xfrm>
          <a:prstGeom prst="rect">
            <a:avLst/>
          </a:prstGeom>
          <a:noFill/>
          <a:ln>
            <a:noFill/>
          </a:ln>
        </p:spPr>
      </p:pic>
      <p:pic>
        <p:nvPicPr>
          <p:cNvPr descr="A blue and orange rectangle with black lines&#10;&#10;Description automatically generated" id="4199" name="Google Shape;4199;p257"/>
          <p:cNvPicPr preferRelativeResize="0"/>
          <p:nvPr/>
        </p:nvPicPr>
        <p:blipFill rotWithShape="1">
          <a:blip r:embed="rId5">
            <a:alphaModFix/>
          </a:blip>
          <a:srcRect b="78481" l="0" r="0" t="0"/>
          <a:stretch/>
        </p:blipFill>
        <p:spPr>
          <a:xfrm>
            <a:off x="9444912" y="517236"/>
            <a:ext cx="2747088" cy="1364458"/>
          </a:xfrm>
          <a:prstGeom prst="rect">
            <a:avLst/>
          </a:prstGeom>
          <a:noFill/>
          <a:ln>
            <a:noFill/>
          </a:ln>
        </p:spPr>
      </p:pic>
      <p:pic>
        <p:nvPicPr>
          <p:cNvPr descr="A blue and orange rectangle with black lines&#10;&#10;Description automatically generated" id="4200" name="Google Shape;4200;p257"/>
          <p:cNvPicPr preferRelativeResize="0"/>
          <p:nvPr/>
        </p:nvPicPr>
        <p:blipFill rotWithShape="1">
          <a:blip r:embed="rId5">
            <a:alphaModFix/>
          </a:blip>
          <a:srcRect b="0" l="0" r="0" t="89335"/>
          <a:stretch/>
        </p:blipFill>
        <p:spPr>
          <a:xfrm>
            <a:off x="9444912" y="6181858"/>
            <a:ext cx="2747088" cy="676142"/>
          </a:xfrm>
          <a:prstGeom prst="rect">
            <a:avLst/>
          </a:prstGeom>
          <a:noFill/>
          <a:ln>
            <a:noFill/>
          </a:ln>
        </p:spPr>
      </p:pic>
      <p:pic>
        <p:nvPicPr>
          <p:cNvPr descr="A blue and orange text on a black background&#10;&#10;Description automatically generated" id="4201" name="Google Shape;4201;p257"/>
          <p:cNvPicPr preferRelativeResize="0"/>
          <p:nvPr/>
        </p:nvPicPr>
        <p:blipFill rotWithShape="1">
          <a:blip r:embed="rId3">
            <a:alphaModFix/>
          </a:blip>
          <a:srcRect b="0" l="0" r="0" t="0"/>
          <a:stretch/>
        </p:blipFill>
        <p:spPr>
          <a:xfrm>
            <a:off x="803563" y="532010"/>
            <a:ext cx="3676588" cy="1060149"/>
          </a:xfrm>
          <a:prstGeom prst="rect">
            <a:avLst/>
          </a:prstGeom>
          <a:noFill/>
          <a:ln>
            <a:noFill/>
          </a:ln>
        </p:spPr>
      </p:pic>
      <p:sp>
        <p:nvSpPr>
          <p:cNvPr id="4202" name="Google Shape;4202;p257"/>
          <p:cNvSpPr txBox="1"/>
          <p:nvPr>
            <p:ph idx="1" type="body"/>
          </p:nvPr>
        </p:nvSpPr>
        <p:spPr>
          <a:xfrm>
            <a:off x="1293097" y="231832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03" name="Google Shape;4203;p257"/>
          <p:cNvSpPr txBox="1"/>
          <p:nvPr>
            <p:ph idx="2" type="body"/>
          </p:nvPr>
        </p:nvSpPr>
        <p:spPr>
          <a:xfrm>
            <a:off x="1293097" y="4609496"/>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04" name="Google Shape;4204;p257"/>
          <p:cNvSpPr txBox="1"/>
          <p:nvPr>
            <p:ph idx="3" type="body"/>
          </p:nvPr>
        </p:nvSpPr>
        <p:spPr>
          <a:xfrm>
            <a:off x="1293097" y="390856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05" name="Google Shape;4205;p257"/>
          <p:cNvSpPr txBox="1"/>
          <p:nvPr>
            <p:ph idx="4" type="body"/>
          </p:nvPr>
        </p:nvSpPr>
        <p:spPr>
          <a:xfrm>
            <a:off x="2724732" y="6401691"/>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06" name="Google Shape;4206;p257"/>
          <p:cNvSpPr/>
          <p:nvPr/>
        </p:nvSpPr>
        <p:spPr>
          <a:xfrm>
            <a:off x="1394691" y="5158693"/>
            <a:ext cx="2420100" cy="406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07" name="Google Shape;4207;p257"/>
          <p:cNvSpPr txBox="1"/>
          <p:nvPr>
            <p:ph idx="5" type="body"/>
          </p:nvPr>
        </p:nvSpPr>
        <p:spPr>
          <a:xfrm>
            <a:off x="1507371" y="5243656"/>
            <a:ext cx="2194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200"/>
              <a:buFont typeface="Arial"/>
              <a:buNone/>
              <a:defRPr b="1" i="0" sz="12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1_Title Slide">
    <p:spTree>
      <p:nvGrpSpPr>
        <p:cNvPr id="4208" name="Shape 4208"/>
        <p:cNvGrpSpPr/>
        <p:nvPr/>
      </p:nvGrpSpPr>
      <p:grpSpPr>
        <a:xfrm>
          <a:off x="0" y="0"/>
          <a:ext cx="0" cy="0"/>
          <a:chOff x="0" y="0"/>
          <a:chExt cx="0" cy="0"/>
        </a:xfrm>
      </p:grpSpPr>
      <p:sp>
        <p:nvSpPr>
          <p:cNvPr id="4209" name="Google Shape;4209;p258"/>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10" name="Google Shape;4210;p258"/>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4211" name="Google Shape;4211;p25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212" name="Google Shape;4212;p25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13" name="Google Shape;4213;p25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214" name="Google Shape;4214;p25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15" name="Google Shape;4215;p25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216" name="Google Shape;4216;p258"/>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217" name="Google Shape;4217;p258"/>
          <p:cNvSpPr/>
          <p:nvPr/>
        </p:nvSpPr>
        <p:spPr>
          <a:xfrm>
            <a:off x="5255488"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18" name="Google Shape;4218;p258"/>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19" name="Google Shape;4219;p258"/>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20" name="Google Shape;4220;p258"/>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21" name="Google Shape;4221;p258"/>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22" name="Google Shape;4222;p258"/>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23" name="Google Shape;4223;p258"/>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24" name="Google Shape;4224;p258"/>
          <p:cNvSpPr/>
          <p:nvPr/>
        </p:nvSpPr>
        <p:spPr>
          <a:xfrm>
            <a:off x="7384470"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25" name="Google Shape;4225;p258"/>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26" name="Google Shape;4226;p258"/>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27" name="Google Shape;4227;p258"/>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28" name="Google Shape;4228;p258"/>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29" name="Google Shape;4229;p258"/>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30" name="Google Shape;4230;p258"/>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31" name="Google Shape;4231;p258"/>
          <p:cNvSpPr/>
          <p:nvPr/>
        </p:nvSpPr>
        <p:spPr>
          <a:xfrm>
            <a:off x="9513452"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32" name="Google Shape;4232;p258"/>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33" name="Google Shape;4233;p258"/>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34" name="Google Shape;4234;p258"/>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35" name="Google Shape;4235;p258"/>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36" name="Google Shape;4236;p258"/>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37" name="Google Shape;4237;p258"/>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38" name="Google Shape;4238;p258"/>
          <p:cNvSpPr/>
          <p:nvPr/>
        </p:nvSpPr>
        <p:spPr>
          <a:xfrm>
            <a:off x="5255488"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39" name="Google Shape;4239;p258"/>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40" name="Google Shape;4240;p258"/>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41" name="Google Shape;4241;p258"/>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42" name="Google Shape;4242;p258"/>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43" name="Google Shape;4243;p258"/>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44" name="Google Shape;4244;p258"/>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45" name="Google Shape;4245;p258"/>
          <p:cNvSpPr/>
          <p:nvPr/>
        </p:nvSpPr>
        <p:spPr>
          <a:xfrm>
            <a:off x="7384470"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46" name="Google Shape;4246;p258"/>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47" name="Google Shape;4247;p258"/>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48" name="Google Shape;4248;p258"/>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49" name="Google Shape;4249;p258"/>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50" name="Google Shape;4250;p258"/>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51" name="Google Shape;4251;p258"/>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52" name="Google Shape;4252;p258"/>
          <p:cNvSpPr/>
          <p:nvPr/>
        </p:nvSpPr>
        <p:spPr>
          <a:xfrm>
            <a:off x="9513452"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53" name="Google Shape;4253;p258"/>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54" name="Google Shape;4254;p258"/>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55" name="Google Shape;4255;p258"/>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56" name="Google Shape;4256;p258"/>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57" name="Google Shape;4257;p258"/>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58" name="Google Shape;4258;p258"/>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59" name="Google Shape;4259;p258"/>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60" name="Google Shape;4260;p258"/>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61" name="Google Shape;4261;p258"/>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8 Item">
  <p:cSld name="1_Title Slide_1">
    <p:spTree>
      <p:nvGrpSpPr>
        <p:cNvPr id="4262" name="Shape 4262"/>
        <p:cNvGrpSpPr/>
        <p:nvPr/>
      </p:nvGrpSpPr>
      <p:grpSpPr>
        <a:xfrm>
          <a:off x="0" y="0"/>
          <a:ext cx="0" cy="0"/>
          <a:chOff x="0" y="0"/>
          <a:chExt cx="0" cy="0"/>
        </a:xfrm>
      </p:grpSpPr>
      <p:sp>
        <p:nvSpPr>
          <p:cNvPr id="4263" name="Google Shape;4263;p259"/>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64" name="Google Shape;4264;p25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4265" name="Google Shape;4265;p25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266" name="Google Shape;4266;p259"/>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67" name="Google Shape;4267;p25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268" name="Google Shape;4268;p25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69" name="Google Shape;4269;p25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270" name="Google Shape;4270;p259"/>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271" name="Google Shape;4271;p259"/>
          <p:cNvSpPr/>
          <p:nvPr/>
        </p:nvSpPr>
        <p:spPr>
          <a:xfrm>
            <a:off x="4082477"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72" name="Google Shape;4272;p259"/>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73" name="Google Shape;4273;p259"/>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74" name="Google Shape;4274;p259"/>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75" name="Google Shape;4275;p259"/>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76" name="Google Shape;4276;p259"/>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77" name="Google Shape;4277;p259"/>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78" name="Google Shape;4278;p259"/>
          <p:cNvSpPr/>
          <p:nvPr/>
        </p:nvSpPr>
        <p:spPr>
          <a:xfrm>
            <a:off x="6084607" y="61173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79" name="Google Shape;4279;p259"/>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80" name="Google Shape;4280;p259"/>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81" name="Google Shape;4281;p259"/>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82" name="Google Shape;4282;p259"/>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83" name="Google Shape;4283;p259"/>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84" name="Google Shape;4284;p259"/>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85" name="Google Shape;4285;p259"/>
          <p:cNvSpPr/>
          <p:nvPr/>
        </p:nvSpPr>
        <p:spPr>
          <a:xfrm>
            <a:off x="8086737" y="61173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86" name="Google Shape;4286;p259"/>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87" name="Google Shape;4287;p259"/>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88" name="Google Shape;4288;p259"/>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89" name="Google Shape;4289;p259"/>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90" name="Google Shape;4290;p259"/>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91" name="Google Shape;4291;p259"/>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92" name="Google Shape;4292;p259"/>
          <p:cNvSpPr/>
          <p:nvPr/>
        </p:nvSpPr>
        <p:spPr>
          <a:xfrm>
            <a:off x="4082477"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93" name="Google Shape;4293;p259"/>
          <p:cNvSpPr txBox="1"/>
          <p:nvPr>
            <p:ph idx="13" type="body"/>
          </p:nvPr>
        </p:nvSpPr>
        <p:spPr>
          <a:xfrm>
            <a:off x="43649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94" name="Google Shape;4294;p259"/>
          <p:cNvSpPr txBox="1"/>
          <p:nvPr>
            <p:ph idx="14" type="body"/>
          </p:nvPr>
        </p:nvSpPr>
        <p:spPr>
          <a:xfrm>
            <a:off x="43649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95" name="Google Shape;4295;p259"/>
          <p:cNvSpPr txBox="1"/>
          <p:nvPr>
            <p:ph idx="15" type="body"/>
          </p:nvPr>
        </p:nvSpPr>
        <p:spPr>
          <a:xfrm>
            <a:off x="43649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96" name="Google Shape;4296;p259"/>
          <p:cNvCxnSpPr/>
          <p:nvPr/>
        </p:nvCxnSpPr>
        <p:spPr>
          <a:xfrm>
            <a:off x="43019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97" name="Google Shape;4297;p259"/>
          <p:cNvCxnSpPr/>
          <p:nvPr/>
        </p:nvCxnSpPr>
        <p:spPr>
          <a:xfrm rot="10800000">
            <a:off x="43019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98" name="Google Shape;4298;p259"/>
          <p:cNvSpPr/>
          <p:nvPr/>
        </p:nvSpPr>
        <p:spPr>
          <a:xfrm>
            <a:off x="40824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99" name="Google Shape;4299;p259"/>
          <p:cNvSpPr/>
          <p:nvPr/>
        </p:nvSpPr>
        <p:spPr>
          <a:xfrm>
            <a:off x="6084607" y="327272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00" name="Google Shape;4300;p259"/>
          <p:cNvSpPr txBox="1"/>
          <p:nvPr>
            <p:ph idx="16" type="body"/>
          </p:nvPr>
        </p:nvSpPr>
        <p:spPr>
          <a:xfrm>
            <a:off x="63670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01" name="Google Shape;4301;p259"/>
          <p:cNvSpPr txBox="1"/>
          <p:nvPr>
            <p:ph idx="17" type="body"/>
          </p:nvPr>
        </p:nvSpPr>
        <p:spPr>
          <a:xfrm>
            <a:off x="63670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02" name="Google Shape;4302;p259"/>
          <p:cNvSpPr txBox="1"/>
          <p:nvPr>
            <p:ph idx="18" type="body"/>
          </p:nvPr>
        </p:nvSpPr>
        <p:spPr>
          <a:xfrm>
            <a:off x="63670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03" name="Google Shape;4303;p259"/>
          <p:cNvCxnSpPr/>
          <p:nvPr/>
        </p:nvCxnSpPr>
        <p:spPr>
          <a:xfrm>
            <a:off x="63041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04" name="Google Shape;4304;p259"/>
          <p:cNvCxnSpPr/>
          <p:nvPr/>
        </p:nvCxnSpPr>
        <p:spPr>
          <a:xfrm rot="10800000">
            <a:off x="63041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05" name="Google Shape;4305;p259"/>
          <p:cNvSpPr/>
          <p:nvPr/>
        </p:nvSpPr>
        <p:spPr>
          <a:xfrm>
            <a:off x="60846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06" name="Google Shape;4306;p259"/>
          <p:cNvSpPr/>
          <p:nvPr/>
        </p:nvSpPr>
        <p:spPr>
          <a:xfrm>
            <a:off x="8086737" y="327272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07" name="Google Shape;4307;p259"/>
          <p:cNvSpPr txBox="1"/>
          <p:nvPr>
            <p:ph idx="19" type="body"/>
          </p:nvPr>
        </p:nvSpPr>
        <p:spPr>
          <a:xfrm>
            <a:off x="83691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08" name="Google Shape;4308;p259"/>
          <p:cNvSpPr txBox="1"/>
          <p:nvPr>
            <p:ph idx="20" type="body"/>
          </p:nvPr>
        </p:nvSpPr>
        <p:spPr>
          <a:xfrm>
            <a:off x="83691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09" name="Google Shape;4309;p259"/>
          <p:cNvSpPr txBox="1"/>
          <p:nvPr>
            <p:ph idx="21" type="body"/>
          </p:nvPr>
        </p:nvSpPr>
        <p:spPr>
          <a:xfrm>
            <a:off x="83691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10" name="Google Shape;4310;p259"/>
          <p:cNvCxnSpPr/>
          <p:nvPr/>
        </p:nvCxnSpPr>
        <p:spPr>
          <a:xfrm>
            <a:off x="83062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11" name="Google Shape;4311;p259"/>
          <p:cNvCxnSpPr/>
          <p:nvPr/>
        </p:nvCxnSpPr>
        <p:spPr>
          <a:xfrm rot="10800000">
            <a:off x="83062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12" name="Google Shape;4312;p259"/>
          <p:cNvSpPr/>
          <p:nvPr/>
        </p:nvSpPr>
        <p:spPr>
          <a:xfrm>
            <a:off x="80867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13" name="Google Shape;4313;p259"/>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14" name="Google Shape;4314;p259"/>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15" name="Google Shape;4315;p259"/>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16" name="Google Shape;4316;p259"/>
          <p:cNvSpPr/>
          <p:nvPr/>
        </p:nvSpPr>
        <p:spPr>
          <a:xfrm>
            <a:off x="10088867" y="61173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17" name="Google Shape;4317;p259"/>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18" name="Google Shape;4318;p259"/>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19" name="Google Shape;4319;p259"/>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20" name="Google Shape;4320;p259"/>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21" name="Google Shape;4321;p259"/>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22" name="Google Shape;4322;p259"/>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23" name="Google Shape;4323;p259"/>
          <p:cNvSpPr/>
          <p:nvPr/>
        </p:nvSpPr>
        <p:spPr>
          <a:xfrm>
            <a:off x="10088867" y="3272721"/>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24" name="Google Shape;4324;p259"/>
          <p:cNvSpPr txBox="1"/>
          <p:nvPr>
            <p:ph idx="27" type="body"/>
          </p:nvPr>
        </p:nvSpPr>
        <p:spPr>
          <a:xfrm>
            <a:off x="10371297" y="3629293"/>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25" name="Google Shape;4325;p259"/>
          <p:cNvSpPr txBox="1"/>
          <p:nvPr>
            <p:ph idx="28" type="body"/>
          </p:nvPr>
        </p:nvSpPr>
        <p:spPr>
          <a:xfrm>
            <a:off x="10371296" y="4272858"/>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26" name="Google Shape;4326;p259"/>
          <p:cNvSpPr txBox="1"/>
          <p:nvPr>
            <p:ph idx="29" type="body"/>
          </p:nvPr>
        </p:nvSpPr>
        <p:spPr>
          <a:xfrm>
            <a:off x="10371296" y="4811288"/>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27" name="Google Shape;4327;p259"/>
          <p:cNvCxnSpPr/>
          <p:nvPr/>
        </p:nvCxnSpPr>
        <p:spPr>
          <a:xfrm>
            <a:off x="10308379" y="3493096"/>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28" name="Google Shape;4328;p259"/>
          <p:cNvCxnSpPr/>
          <p:nvPr/>
        </p:nvCxnSpPr>
        <p:spPr>
          <a:xfrm rot="10800000">
            <a:off x="10308379" y="3492175"/>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29" name="Google Shape;4329;p259"/>
          <p:cNvSpPr/>
          <p:nvPr/>
        </p:nvSpPr>
        <p:spPr>
          <a:xfrm>
            <a:off x="10088867" y="5591049"/>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7 Item">
  <p:cSld name="1_Title Slide_1_2">
    <p:spTree>
      <p:nvGrpSpPr>
        <p:cNvPr id="4330" name="Shape 4330"/>
        <p:cNvGrpSpPr/>
        <p:nvPr/>
      </p:nvGrpSpPr>
      <p:grpSpPr>
        <a:xfrm>
          <a:off x="0" y="0"/>
          <a:ext cx="0" cy="0"/>
          <a:chOff x="0" y="0"/>
          <a:chExt cx="0" cy="0"/>
        </a:xfrm>
      </p:grpSpPr>
      <p:sp>
        <p:nvSpPr>
          <p:cNvPr id="4331" name="Google Shape;4331;p260"/>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4332" name="Google Shape;4332;p260"/>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333" name="Google Shape;4333;p260"/>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34" name="Google Shape;4334;p26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35" name="Google Shape;4335;p26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336" name="Google Shape;4336;p26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37" name="Google Shape;4337;p26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338" name="Google Shape;4338;p260"/>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339" name="Google Shape;4339;p260"/>
          <p:cNvSpPr/>
          <p:nvPr/>
        </p:nvSpPr>
        <p:spPr>
          <a:xfrm>
            <a:off x="4082477"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40" name="Google Shape;4340;p260"/>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41" name="Google Shape;4341;p260"/>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42" name="Google Shape;4342;p260"/>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43" name="Google Shape;4343;p260"/>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44" name="Google Shape;4344;p260"/>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45" name="Google Shape;4345;p260"/>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46" name="Google Shape;4346;p260"/>
          <p:cNvSpPr/>
          <p:nvPr/>
        </p:nvSpPr>
        <p:spPr>
          <a:xfrm>
            <a:off x="6084607" y="61173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47" name="Google Shape;4347;p260"/>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48" name="Google Shape;4348;p260"/>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49" name="Google Shape;4349;p260"/>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50" name="Google Shape;4350;p260"/>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51" name="Google Shape;4351;p260"/>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52" name="Google Shape;4352;p260"/>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53" name="Google Shape;4353;p260"/>
          <p:cNvSpPr/>
          <p:nvPr/>
        </p:nvSpPr>
        <p:spPr>
          <a:xfrm>
            <a:off x="8086737" y="61173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54" name="Google Shape;4354;p260"/>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55" name="Google Shape;4355;p260"/>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56" name="Google Shape;4356;p260"/>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57" name="Google Shape;4357;p260"/>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58" name="Google Shape;4358;p260"/>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59" name="Google Shape;4359;p260"/>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60" name="Google Shape;4360;p260"/>
          <p:cNvSpPr/>
          <p:nvPr/>
        </p:nvSpPr>
        <p:spPr>
          <a:xfrm>
            <a:off x="5064777"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61" name="Google Shape;4361;p260"/>
          <p:cNvSpPr txBox="1"/>
          <p:nvPr>
            <p:ph idx="13" type="body"/>
          </p:nvPr>
        </p:nvSpPr>
        <p:spPr>
          <a:xfrm>
            <a:off x="53472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62" name="Google Shape;4362;p260"/>
          <p:cNvSpPr txBox="1"/>
          <p:nvPr>
            <p:ph idx="14" type="body"/>
          </p:nvPr>
        </p:nvSpPr>
        <p:spPr>
          <a:xfrm>
            <a:off x="53472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63" name="Google Shape;4363;p260"/>
          <p:cNvSpPr txBox="1"/>
          <p:nvPr>
            <p:ph idx="15" type="body"/>
          </p:nvPr>
        </p:nvSpPr>
        <p:spPr>
          <a:xfrm>
            <a:off x="53472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64" name="Google Shape;4364;p260"/>
          <p:cNvCxnSpPr/>
          <p:nvPr/>
        </p:nvCxnSpPr>
        <p:spPr>
          <a:xfrm>
            <a:off x="52842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65" name="Google Shape;4365;p260"/>
          <p:cNvCxnSpPr/>
          <p:nvPr/>
        </p:nvCxnSpPr>
        <p:spPr>
          <a:xfrm rot="10800000">
            <a:off x="52842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66" name="Google Shape;4366;p260"/>
          <p:cNvSpPr/>
          <p:nvPr/>
        </p:nvSpPr>
        <p:spPr>
          <a:xfrm>
            <a:off x="50647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67" name="Google Shape;4367;p260"/>
          <p:cNvSpPr/>
          <p:nvPr/>
        </p:nvSpPr>
        <p:spPr>
          <a:xfrm>
            <a:off x="7066907" y="327272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68" name="Google Shape;4368;p260"/>
          <p:cNvSpPr txBox="1"/>
          <p:nvPr>
            <p:ph idx="16" type="body"/>
          </p:nvPr>
        </p:nvSpPr>
        <p:spPr>
          <a:xfrm>
            <a:off x="73493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69" name="Google Shape;4369;p260"/>
          <p:cNvSpPr txBox="1"/>
          <p:nvPr>
            <p:ph idx="17" type="body"/>
          </p:nvPr>
        </p:nvSpPr>
        <p:spPr>
          <a:xfrm>
            <a:off x="73493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70" name="Google Shape;4370;p260"/>
          <p:cNvSpPr txBox="1"/>
          <p:nvPr>
            <p:ph idx="18" type="body"/>
          </p:nvPr>
        </p:nvSpPr>
        <p:spPr>
          <a:xfrm>
            <a:off x="73493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71" name="Google Shape;4371;p260"/>
          <p:cNvCxnSpPr/>
          <p:nvPr/>
        </p:nvCxnSpPr>
        <p:spPr>
          <a:xfrm>
            <a:off x="72864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72" name="Google Shape;4372;p260"/>
          <p:cNvCxnSpPr/>
          <p:nvPr/>
        </p:nvCxnSpPr>
        <p:spPr>
          <a:xfrm rot="10800000">
            <a:off x="72864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73" name="Google Shape;4373;p260"/>
          <p:cNvSpPr/>
          <p:nvPr/>
        </p:nvSpPr>
        <p:spPr>
          <a:xfrm>
            <a:off x="70669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74" name="Google Shape;4374;p260"/>
          <p:cNvSpPr/>
          <p:nvPr/>
        </p:nvSpPr>
        <p:spPr>
          <a:xfrm>
            <a:off x="9069037" y="327272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75" name="Google Shape;4375;p260"/>
          <p:cNvSpPr txBox="1"/>
          <p:nvPr>
            <p:ph idx="19" type="body"/>
          </p:nvPr>
        </p:nvSpPr>
        <p:spPr>
          <a:xfrm>
            <a:off x="93514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76" name="Google Shape;4376;p260"/>
          <p:cNvSpPr txBox="1"/>
          <p:nvPr>
            <p:ph idx="20" type="body"/>
          </p:nvPr>
        </p:nvSpPr>
        <p:spPr>
          <a:xfrm>
            <a:off x="93514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77" name="Google Shape;4377;p260"/>
          <p:cNvSpPr txBox="1"/>
          <p:nvPr>
            <p:ph idx="21" type="body"/>
          </p:nvPr>
        </p:nvSpPr>
        <p:spPr>
          <a:xfrm>
            <a:off x="93514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78" name="Google Shape;4378;p260"/>
          <p:cNvCxnSpPr/>
          <p:nvPr/>
        </p:nvCxnSpPr>
        <p:spPr>
          <a:xfrm>
            <a:off x="92885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79" name="Google Shape;4379;p260"/>
          <p:cNvCxnSpPr/>
          <p:nvPr/>
        </p:nvCxnSpPr>
        <p:spPr>
          <a:xfrm rot="10800000">
            <a:off x="92885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80" name="Google Shape;4380;p260"/>
          <p:cNvSpPr/>
          <p:nvPr/>
        </p:nvSpPr>
        <p:spPr>
          <a:xfrm>
            <a:off x="90690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81" name="Google Shape;4381;p260"/>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82" name="Google Shape;4382;p260"/>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83" name="Google Shape;4383;p260"/>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84" name="Google Shape;4384;p260"/>
          <p:cNvSpPr/>
          <p:nvPr/>
        </p:nvSpPr>
        <p:spPr>
          <a:xfrm>
            <a:off x="10088867" y="61173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85" name="Google Shape;4385;p260"/>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86" name="Google Shape;4386;p260"/>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87" name="Google Shape;4387;p260"/>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88" name="Google Shape;4388;p260"/>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89" name="Google Shape;4389;p260"/>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90" name="Google Shape;4390;p260"/>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10 Item">
  <p:cSld name="1_Title Slide_1_1">
    <p:spTree>
      <p:nvGrpSpPr>
        <p:cNvPr id="4391" name="Shape 4391"/>
        <p:cNvGrpSpPr/>
        <p:nvPr/>
      </p:nvGrpSpPr>
      <p:grpSpPr>
        <a:xfrm>
          <a:off x="0" y="0"/>
          <a:ext cx="0" cy="0"/>
          <a:chOff x="0" y="0"/>
          <a:chExt cx="0" cy="0"/>
        </a:xfrm>
      </p:grpSpPr>
      <p:sp>
        <p:nvSpPr>
          <p:cNvPr id="4392" name="Google Shape;4392;p261"/>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4393" name="Google Shape;4393;p26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394" name="Google Shape;4394;p261"/>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95" name="Google Shape;4395;p26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96" name="Google Shape;4396;p26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397" name="Google Shape;4397;p26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98" name="Google Shape;4398;p26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399" name="Google Shape;4399;p261"/>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400" name="Google Shape;4400;p261"/>
          <p:cNvSpPr/>
          <p:nvPr/>
        </p:nvSpPr>
        <p:spPr>
          <a:xfrm>
            <a:off x="4026175" y="1365879"/>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01" name="Google Shape;4401;p261"/>
          <p:cNvSpPr txBox="1"/>
          <p:nvPr>
            <p:ph idx="1" type="body"/>
          </p:nvPr>
        </p:nvSpPr>
        <p:spPr>
          <a:xfrm>
            <a:off x="4256015" y="1579855"/>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02" name="Google Shape;4402;p261"/>
          <p:cNvSpPr txBox="1"/>
          <p:nvPr>
            <p:ph idx="2" type="body"/>
          </p:nvPr>
        </p:nvSpPr>
        <p:spPr>
          <a:xfrm>
            <a:off x="4256014" y="2179784"/>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03" name="Google Shape;4403;p261"/>
          <p:cNvSpPr txBox="1"/>
          <p:nvPr>
            <p:ph idx="3" type="body"/>
          </p:nvPr>
        </p:nvSpPr>
        <p:spPr>
          <a:xfrm>
            <a:off x="4256014" y="2617955"/>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04" name="Google Shape;4404;p261"/>
          <p:cNvCxnSpPr/>
          <p:nvPr/>
        </p:nvCxnSpPr>
        <p:spPr>
          <a:xfrm>
            <a:off x="4204813" y="1545219"/>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05" name="Google Shape;4405;p261"/>
          <p:cNvCxnSpPr/>
          <p:nvPr/>
        </p:nvCxnSpPr>
        <p:spPr>
          <a:xfrm rot="10800000">
            <a:off x="4204813" y="1544594"/>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06" name="Google Shape;4406;p261"/>
          <p:cNvSpPr/>
          <p:nvPr/>
        </p:nvSpPr>
        <p:spPr>
          <a:xfrm>
            <a:off x="4026175" y="3252519"/>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07" name="Google Shape;4407;p261"/>
          <p:cNvSpPr/>
          <p:nvPr/>
        </p:nvSpPr>
        <p:spPr>
          <a:xfrm>
            <a:off x="5655496" y="1365578"/>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08" name="Google Shape;4408;p261"/>
          <p:cNvSpPr txBox="1"/>
          <p:nvPr>
            <p:ph idx="4" type="body"/>
          </p:nvPr>
        </p:nvSpPr>
        <p:spPr>
          <a:xfrm>
            <a:off x="5885336" y="1579554"/>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09" name="Google Shape;4409;p261"/>
          <p:cNvSpPr txBox="1"/>
          <p:nvPr>
            <p:ph idx="5" type="body"/>
          </p:nvPr>
        </p:nvSpPr>
        <p:spPr>
          <a:xfrm>
            <a:off x="5885335" y="2179483"/>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10" name="Google Shape;4410;p261"/>
          <p:cNvSpPr txBox="1"/>
          <p:nvPr>
            <p:ph idx="6" type="body"/>
          </p:nvPr>
        </p:nvSpPr>
        <p:spPr>
          <a:xfrm>
            <a:off x="5885335" y="2617654"/>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11" name="Google Shape;4411;p261"/>
          <p:cNvCxnSpPr/>
          <p:nvPr/>
        </p:nvCxnSpPr>
        <p:spPr>
          <a:xfrm>
            <a:off x="5834134" y="1544918"/>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12" name="Google Shape;4412;p261"/>
          <p:cNvCxnSpPr/>
          <p:nvPr/>
        </p:nvCxnSpPr>
        <p:spPr>
          <a:xfrm rot="10800000">
            <a:off x="5834134" y="1544293"/>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13" name="Google Shape;4413;p261"/>
          <p:cNvSpPr/>
          <p:nvPr/>
        </p:nvSpPr>
        <p:spPr>
          <a:xfrm>
            <a:off x="5655496" y="3252218"/>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14" name="Google Shape;4414;p261"/>
          <p:cNvSpPr/>
          <p:nvPr/>
        </p:nvSpPr>
        <p:spPr>
          <a:xfrm>
            <a:off x="7284817" y="1365577"/>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15" name="Google Shape;4415;p261"/>
          <p:cNvSpPr txBox="1"/>
          <p:nvPr>
            <p:ph idx="7" type="body"/>
          </p:nvPr>
        </p:nvSpPr>
        <p:spPr>
          <a:xfrm>
            <a:off x="7514657" y="1579553"/>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16" name="Google Shape;4416;p261"/>
          <p:cNvSpPr txBox="1"/>
          <p:nvPr>
            <p:ph idx="8" type="body"/>
          </p:nvPr>
        </p:nvSpPr>
        <p:spPr>
          <a:xfrm>
            <a:off x="7514656" y="2179482"/>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17" name="Google Shape;4417;p261"/>
          <p:cNvSpPr txBox="1"/>
          <p:nvPr>
            <p:ph idx="9" type="body"/>
          </p:nvPr>
        </p:nvSpPr>
        <p:spPr>
          <a:xfrm>
            <a:off x="7514656" y="2617653"/>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18" name="Google Shape;4418;p261"/>
          <p:cNvCxnSpPr/>
          <p:nvPr/>
        </p:nvCxnSpPr>
        <p:spPr>
          <a:xfrm>
            <a:off x="7463454" y="1544917"/>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19" name="Google Shape;4419;p261"/>
          <p:cNvCxnSpPr/>
          <p:nvPr/>
        </p:nvCxnSpPr>
        <p:spPr>
          <a:xfrm rot="10800000">
            <a:off x="7463454" y="1544292"/>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20" name="Google Shape;4420;p261"/>
          <p:cNvSpPr/>
          <p:nvPr/>
        </p:nvSpPr>
        <p:spPr>
          <a:xfrm>
            <a:off x="7284817" y="3252217"/>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21" name="Google Shape;4421;p261"/>
          <p:cNvSpPr/>
          <p:nvPr/>
        </p:nvSpPr>
        <p:spPr>
          <a:xfrm>
            <a:off x="4026175" y="3531374"/>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22" name="Google Shape;4422;p261"/>
          <p:cNvSpPr txBox="1"/>
          <p:nvPr>
            <p:ph idx="13" type="body"/>
          </p:nvPr>
        </p:nvSpPr>
        <p:spPr>
          <a:xfrm>
            <a:off x="4256015" y="3745350"/>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23" name="Google Shape;4423;p261"/>
          <p:cNvSpPr txBox="1"/>
          <p:nvPr>
            <p:ph idx="14" type="body"/>
          </p:nvPr>
        </p:nvSpPr>
        <p:spPr>
          <a:xfrm>
            <a:off x="4256014" y="4345279"/>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24" name="Google Shape;4424;p261"/>
          <p:cNvSpPr txBox="1"/>
          <p:nvPr>
            <p:ph idx="15" type="body"/>
          </p:nvPr>
        </p:nvSpPr>
        <p:spPr>
          <a:xfrm>
            <a:off x="4256014" y="4783450"/>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25" name="Google Shape;4425;p261"/>
          <p:cNvCxnSpPr/>
          <p:nvPr/>
        </p:nvCxnSpPr>
        <p:spPr>
          <a:xfrm>
            <a:off x="4204813" y="3710714"/>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26" name="Google Shape;4426;p261"/>
          <p:cNvCxnSpPr/>
          <p:nvPr/>
        </p:nvCxnSpPr>
        <p:spPr>
          <a:xfrm rot="10800000">
            <a:off x="4204813" y="3710089"/>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27" name="Google Shape;4427;p261"/>
          <p:cNvSpPr/>
          <p:nvPr/>
        </p:nvSpPr>
        <p:spPr>
          <a:xfrm>
            <a:off x="4026175" y="5418014"/>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28" name="Google Shape;4428;p261"/>
          <p:cNvSpPr/>
          <p:nvPr/>
        </p:nvSpPr>
        <p:spPr>
          <a:xfrm>
            <a:off x="5655496" y="3531073"/>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29" name="Google Shape;4429;p261"/>
          <p:cNvSpPr txBox="1"/>
          <p:nvPr>
            <p:ph idx="16" type="body"/>
          </p:nvPr>
        </p:nvSpPr>
        <p:spPr>
          <a:xfrm>
            <a:off x="5885336" y="3745049"/>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30" name="Google Shape;4430;p261"/>
          <p:cNvSpPr txBox="1"/>
          <p:nvPr>
            <p:ph idx="17" type="body"/>
          </p:nvPr>
        </p:nvSpPr>
        <p:spPr>
          <a:xfrm>
            <a:off x="5885335" y="4344978"/>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31" name="Google Shape;4431;p261"/>
          <p:cNvSpPr txBox="1"/>
          <p:nvPr>
            <p:ph idx="18" type="body"/>
          </p:nvPr>
        </p:nvSpPr>
        <p:spPr>
          <a:xfrm>
            <a:off x="5885335" y="4783149"/>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32" name="Google Shape;4432;p261"/>
          <p:cNvCxnSpPr/>
          <p:nvPr/>
        </p:nvCxnSpPr>
        <p:spPr>
          <a:xfrm>
            <a:off x="5834134" y="3710413"/>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33" name="Google Shape;4433;p261"/>
          <p:cNvCxnSpPr/>
          <p:nvPr/>
        </p:nvCxnSpPr>
        <p:spPr>
          <a:xfrm rot="10800000">
            <a:off x="5834134" y="3709788"/>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34" name="Google Shape;4434;p261"/>
          <p:cNvSpPr/>
          <p:nvPr/>
        </p:nvSpPr>
        <p:spPr>
          <a:xfrm>
            <a:off x="5655496" y="5417713"/>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35" name="Google Shape;4435;p261"/>
          <p:cNvSpPr/>
          <p:nvPr/>
        </p:nvSpPr>
        <p:spPr>
          <a:xfrm>
            <a:off x="7284817" y="353107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36" name="Google Shape;4436;p261"/>
          <p:cNvSpPr txBox="1"/>
          <p:nvPr>
            <p:ph idx="19" type="body"/>
          </p:nvPr>
        </p:nvSpPr>
        <p:spPr>
          <a:xfrm>
            <a:off x="7514657" y="3745048"/>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37" name="Google Shape;4437;p261"/>
          <p:cNvSpPr txBox="1"/>
          <p:nvPr>
            <p:ph idx="20" type="body"/>
          </p:nvPr>
        </p:nvSpPr>
        <p:spPr>
          <a:xfrm>
            <a:off x="7514656" y="4344977"/>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38" name="Google Shape;4438;p261"/>
          <p:cNvSpPr txBox="1"/>
          <p:nvPr>
            <p:ph idx="21" type="body"/>
          </p:nvPr>
        </p:nvSpPr>
        <p:spPr>
          <a:xfrm>
            <a:off x="7514656" y="4783148"/>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39" name="Google Shape;4439;p261"/>
          <p:cNvCxnSpPr/>
          <p:nvPr/>
        </p:nvCxnSpPr>
        <p:spPr>
          <a:xfrm>
            <a:off x="7463454" y="3710412"/>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40" name="Google Shape;4440;p261"/>
          <p:cNvCxnSpPr/>
          <p:nvPr/>
        </p:nvCxnSpPr>
        <p:spPr>
          <a:xfrm rot="10800000">
            <a:off x="7463454" y="3709787"/>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41" name="Google Shape;4441;p261"/>
          <p:cNvSpPr/>
          <p:nvPr/>
        </p:nvSpPr>
        <p:spPr>
          <a:xfrm>
            <a:off x="7284817" y="5417712"/>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42" name="Google Shape;4442;p261"/>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43" name="Google Shape;4443;p261"/>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44" name="Google Shape;4444;p261"/>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45" name="Google Shape;4445;p261"/>
          <p:cNvSpPr/>
          <p:nvPr/>
        </p:nvSpPr>
        <p:spPr>
          <a:xfrm>
            <a:off x="8914138" y="1365576"/>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46" name="Google Shape;4446;p261"/>
          <p:cNvSpPr txBox="1"/>
          <p:nvPr>
            <p:ph idx="24" type="body"/>
          </p:nvPr>
        </p:nvSpPr>
        <p:spPr>
          <a:xfrm>
            <a:off x="9143977" y="1579552"/>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47" name="Google Shape;4447;p261"/>
          <p:cNvSpPr txBox="1"/>
          <p:nvPr>
            <p:ph idx="25" type="body"/>
          </p:nvPr>
        </p:nvSpPr>
        <p:spPr>
          <a:xfrm>
            <a:off x="9143977" y="2179481"/>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48" name="Google Shape;4448;p261"/>
          <p:cNvSpPr txBox="1"/>
          <p:nvPr>
            <p:ph idx="26" type="body"/>
          </p:nvPr>
        </p:nvSpPr>
        <p:spPr>
          <a:xfrm>
            <a:off x="9143977" y="2617652"/>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49" name="Google Shape;4449;p261"/>
          <p:cNvCxnSpPr/>
          <p:nvPr/>
        </p:nvCxnSpPr>
        <p:spPr>
          <a:xfrm>
            <a:off x="9092775" y="1544916"/>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50" name="Google Shape;4450;p261"/>
          <p:cNvCxnSpPr/>
          <p:nvPr/>
        </p:nvCxnSpPr>
        <p:spPr>
          <a:xfrm rot="10800000">
            <a:off x="9092775" y="1544291"/>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51" name="Google Shape;4451;p261"/>
          <p:cNvSpPr/>
          <p:nvPr/>
        </p:nvSpPr>
        <p:spPr>
          <a:xfrm>
            <a:off x="8914138" y="3252216"/>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52" name="Google Shape;4452;p261"/>
          <p:cNvSpPr/>
          <p:nvPr/>
        </p:nvSpPr>
        <p:spPr>
          <a:xfrm>
            <a:off x="8914138" y="353107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53" name="Google Shape;4453;p261"/>
          <p:cNvSpPr txBox="1"/>
          <p:nvPr>
            <p:ph idx="27" type="body"/>
          </p:nvPr>
        </p:nvSpPr>
        <p:spPr>
          <a:xfrm>
            <a:off x="9143977" y="3745047"/>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54" name="Google Shape;4454;p261"/>
          <p:cNvSpPr txBox="1"/>
          <p:nvPr>
            <p:ph idx="28" type="body"/>
          </p:nvPr>
        </p:nvSpPr>
        <p:spPr>
          <a:xfrm>
            <a:off x="9143977" y="4344976"/>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55" name="Google Shape;4455;p261"/>
          <p:cNvSpPr txBox="1"/>
          <p:nvPr>
            <p:ph idx="29" type="body"/>
          </p:nvPr>
        </p:nvSpPr>
        <p:spPr>
          <a:xfrm>
            <a:off x="9143977" y="4783147"/>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56" name="Google Shape;4456;p261"/>
          <p:cNvCxnSpPr/>
          <p:nvPr/>
        </p:nvCxnSpPr>
        <p:spPr>
          <a:xfrm>
            <a:off x="9092775" y="3710411"/>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57" name="Google Shape;4457;p261"/>
          <p:cNvCxnSpPr/>
          <p:nvPr/>
        </p:nvCxnSpPr>
        <p:spPr>
          <a:xfrm rot="10800000">
            <a:off x="9092775" y="3709786"/>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58" name="Google Shape;4458;p261"/>
          <p:cNvSpPr/>
          <p:nvPr/>
        </p:nvSpPr>
        <p:spPr>
          <a:xfrm>
            <a:off x="8914138" y="5417711"/>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59" name="Google Shape;4459;p261"/>
          <p:cNvSpPr/>
          <p:nvPr/>
        </p:nvSpPr>
        <p:spPr>
          <a:xfrm>
            <a:off x="10543467" y="1365727"/>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60" name="Google Shape;4460;p261"/>
          <p:cNvSpPr txBox="1"/>
          <p:nvPr>
            <p:ph idx="30" type="body"/>
          </p:nvPr>
        </p:nvSpPr>
        <p:spPr>
          <a:xfrm>
            <a:off x="10773307" y="1579703"/>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61" name="Google Shape;4461;p261"/>
          <p:cNvSpPr txBox="1"/>
          <p:nvPr>
            <p:ph idx="31" type="body"/>
          </p:nvPr>
        </p:nvSpPr>
        <p:spPr>
          <a:xfrm>
            <a:off x="10773306" y="2179632"/>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62" name="Google Shape;4462;p261"/>
          <p:cNvSpPr txBox="1"/>
          <p:nvPr>
            <p:ph idx="32" type="body"/>
          </p:nvPr>
        </p:nvSpPr>
        <p:spPr>
          <a:xfrm>
            <a:off x="10773306" y="2617803"/>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63" name="Google Shape;4463;p261"/>
          <p:cNvCxnSpPr/>
          <p:nvPr/>
        </p:nvCxnSpPr>
        <p:spPr>
          <a:xfrm>
            <a:off x="10722104" y="1545067"/>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64" name="Google Shape;4464;p261"/>
          <p:cNvCxnSpPr/>
          <p:nvPr/>
        </p:nvCxnSpPr>
        <p:spPr>
          <a:xfrm rot="10800000">
            <a:off x="10722104" y="1544442"/>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65" name="Google Shape;4465;p261"/>
          <p:cNvSpPr/>
          <p:nvPr/>
        </p:nvSpPr>
        <p:spPr>
          <a:xfrm>
            <a:off x="10543467" y="3252367"/>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66" name="Google Shape;4466;p261"/>
          <p:cNvSpPr/>
          <p:nvPr/>
        </p:nvSpPr>
        <p:spPr>
          <a:xfrm>
            <a:off x="10543467" y="353122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67" name="Google Shape;4467;p261"/>
          <p:cNvSpPr txBox="1"/>
          <p:nvPr>
            <p:ph idx="33" type="body"/>
          </p:nvPr>
        </p:nvSpPr>
        <p:spPr>
          <a:xfrm>
            <a:off x="10773307" y="3745198"/>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68" name="Google Shape;4468;p261"/>
          <p:cNvSpPr txBox="1"/>
          <p:nvPr>
            <p:ph idx="34" type="body"/>
          </p:nvPr>
        </p:nvSpPr>
        <p:spPr>
          <a:xfrm>
            <a:off x="10773306" y="4345127"/>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4469" name="Google Shape;4469;p261"/>
          <p:cNvSpPr txBox="1"/>
          <p:nvPr>
            <p:ph idx="35" type="body"/>
          </p:nvPr>
        </p:nvSpPr>
        <p:spPr>
          <a:xfrm>
            <a:off x="10773306" y="4783298"/>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4470" name="Google Shape;4470;p261"/>
          <p:cNvCxnSpPr/>
          <p:nvPr/>
        </p:nvCxnSpPr>
        <p:spPr>
          <a:xfrm>
            <a:off x="10722104" y="3710562"/>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71" name="Google Shape;4471;p261"/>
          <p:cNvCxnSpPr/>
          <p:nvPr/>
        </p:nvCxnSpPr>
        <p:spPr>
          <a:xfrm rot="10800000">
            <a:off x="10722104" y="3709937"/>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4472" name="Google Shape;4472;p261"/>
          <p:cNvSpPr/>
          <p:nvPr/>
        </p:nvSpPr>
        <p:spPr>
          <a:xfrm>
            <a:off x="10543467" y="5417862"/>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amp; 3 Bullet">
  <p:cSld name="Title Slide_2">
    <p:spTree>
      <p:nvGrpSpPr>
        <p:cNvPr id="4473" name="Shape 4473"/>
        <p:cNvGrpSpPr/>
        <p:nvPr/>
      </p:nvGrpSpPr>
      <p:grpSpPr>
        <a:xfrm>
          <a:off x="0" y="0"/>
          <a:ext cx="0" cy="0"/>
          <a:chOff x="0" y="0"/>
          <a:chExt cx="0" cy="0"/>
        </a:xfrm>
      </p:grpSpPr>
      <p:sp>
        <p:nvSpPr>
          <p:cNvPr id="4474" name="Google Shape;4474;p262"/>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475" name="Google Shape;4475;p262"/>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476" name="Google Shape;4476;p26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77" name="Google Shape;4477;p26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478" name="Google Shape;4478;p26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79" name="Google Shape;4479;p26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480" name="Google Shape;4480;p262"/>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481" name="Google Shape;4481;p26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82" name="Google Shape;4482;p26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83" name="Google Shape;4483;p262"/>
          <p:cNvSpPr/>
          <p:nvPr/>
        </p:nvSpPr>
        <p:spPr>
          <a:xfrm>
            <a:off x="7804599" y="1881483"/>
            <a:ext cx="231300" cy="2313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84" name="Google Shape;4484;p262"/>
          <p:cNvSpPr txBox="1"/>
          <p:nvPr>
            <p:ph idx="2" type="body"/>
          </p:nvPr>
        </p:nvSpPr>
        <p:spPr>
          <a:xfrm>
            <a:off x="8087932" y="1840804"/>
            <a:ext cx="31425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85" name="Google Shape;4485;p262"/>
          <p:cNvSpPr txBox="1"/>
          <p:nvPr>
            <p:ph idx="3" type="body"/>
          </p:nvPr>
        </p:nvSpPr>
        <p:spPr>
          <a:xfrm>
            <a:off x="8087932" y="2200851"/>
            <a:ext cx="31425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86" name="Google Shape;4486;p262"/>
          <p:cNvSpPr/>
          <p:nvPr/>
        </p:nvSpPr>
        <p:spPr>
          <a:xfrm>
            <a:off x="7804599" y="3181969"/>
            <a:ext cx="231300" cy="2313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87" name="Google Shape;4487;p262"/>
          <p:cNvSpPr txBox="1"/>
          <p:nvPr>
            <p:ph idx="4" type="body"/>
          </p:nvPr>
        </p:nvSpPr>
        <p:spPr>
          <a:xfrm>
            <a:off x="8087932" y="3141290"/>
            <a:ext cx="31425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88" name="Google Shape;4488;p262"/>
          <p:cNvSpPr txBox="1"/>
          <p:nvPr>
            <p:ph idx="5" type="body"/>
          </p:nvPr>
        </p:nvSpPr>
        <p:spPr>
          <a:xfrm>
            <a:off x="8087932" y="3501337"/>
            <a:ext cx="31425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89" name="Google Shape;4489;p262"/>
          <p:cNvSpPr/>
          <p:nvPr/>
        </p:nvSpPr>
        <p:spPr>
          <a:xfrm>
            <a:off x="7804599" y="4482455"/>
            <a:ext cx="231300" cy="2313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90" name="Google Shape;4490;p262"/>
          <p:cNvSpPr txBox="1"/>
          <p:nvPr>
            <p:ph idx="6" type="body"/>
          </p:nvPr>
        </p:nvSpPr>
        <p:spPr>
          <a:xfrm>
            <a:off x="8087932" y="4441776"/>
            <a:ext cx="31425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91" name="Google Shape;4491;p262"/>
          <p:cNvSpPr txBox="1"/>
          <p:nvPr>
            <p:ph idx="7" type="body"/>
          </p:nvPr>
        </p:nvSpPr>
        <p:spPr>
          <a:xfrm>
            <a:off x="8087932" y="4801823"/>
            <a:ext cx="31425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492" name="Google Shape;4492;p262"/>
          <p:cNvCxnSpPr/>
          <p:nvPr/>
        </p:nvCxnSpPr>
        <p:spPr>
          <a:xfrm>
            <a:off x="7431111" y="1840804"/>
            <a:ext cx="0" cy="3705300"/>
          </a:xfrm>
          <a:prstGeom prst="straightConnector1">
            <a:avLst/>
          </a:prstGeom>
          <a:noFill/>
          <a:ln cap="flat" cmpd="sng" w="12700">
            <a:solidFill>
              <a:srgbClr val="F2F2F2"/>
            </a:solidFill>
            <a:prstDash val="solid"/>
            <a:miter lim="800000"/>
            <a:headEnd len="sm" w="sm" type="none"/>
            <a:tailEnd len="sm" w="sm" type="none"/>
          </a:ln>
        </p:spPr>
      </p:cxnSp>
      <p:sp>
        <p:nvSpPr>
          <p:cNvPr id="4493" name="Google Shape;4493;p262"/>
          <p:cNvSpPr txBox="1"/>
          <p:nvPr>
            <p:ph idx="8" type="body"/>
          </p:nvPr>
        </p:nvSpPr>
        <p:spPr>
          <a:xfrm>
            <a:off x="539195" y="1699500"/>
            <a:ext cx="65184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w/ 3 Icons">
  <p:cSld name="2_Title Slide_2">
    <p:spTree>
      <p:nvGrpSpPr>
        <p:cNvPr id="4494" name="Shape 4494"/>
        <p:cNvGrpSpPr/>
        <p:nvPr/>
      </p:nvGrpSpPr>
      <p:grpSpPr>
        <a:xfrm>
          <a:off x="0" y="0"/>
          <a:ext cx="0" cy="0"/>
          <a:chOff x="0" y="0"/>
          <a:chExt cx="0" cy="0"/>
        </a:xfrm>
      </p:grpSpPr>
      <p:sp>
        <p:nvSpPr>
          <p:cNvPr id="4495" name="Google Shape;4495;p26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496" name="Google Shape;4496;p26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497" name="Google Shape;4497;p26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98" name="Google Shape;4498;p26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499" name="Google Shape;4499;p26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00" name="Google Shape;4500;p26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501" name="Google Shape;4501;p263"/>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502" name="Google Shape;4502;p263"/>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03" name="Google Shape;4503;p263"/>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04" name="Google Shape;4504;p263"/>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505" name="Google Shape;4505;p263"/>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506" name="Google Shape;4506;p263"/>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507" name="Google Shape;4507;p263"/>
          <p:cNvSpPr/>
          <p:nvPr>
            <p:ph idx="5" type="pic"/>
          </p:nvPr>
        </p:nvSpPr>
        <p:spPr>
          <a:xfrm>
            <a:off x="665019" y="2017785"/>
            <a:ext cx="893700" cy="893700"/>
          </a:xfrm>
          <a:prstGeom prst="ellipse">
            <a:avLst/>
          </a:prstGeom>
          <a:solidFill>
            <a:schemeClr val="accent1"/>
          </a:solidFill>
          <a:ln>
            <a:noFill/>
          </a:ln>
        </p:spPr>
      </p:sp>
      <p:sp>
        <p:nvSpPr>
          <p:cNvPr id="4508" name="Google Shape;4508;p263"/>
          <p:cNvSpPr/>
          <p:nvPr>
            <p:ph idx="6" type="pic"/>
          </p:nvPr>
        </p:nvSpPr>
        <p:spPr>
          <a:xfrm>
            <a:off x="665019" y="3235617"/>
            <a:ext cx="893700" cy="893700"/>
          </a:xfrm>
          <a:prstGeom prst="ellipse">
            <a:avLst/>
          </a:prstGeom>
          <a:solidFill>
            <a:schemeClr val="accent2"/>
          </a:solidFill>
          <a:ln>
            <a:noFill/>
          </a:ln>
        </p:spPr>
      </p:sp>
      <p:sp>
        <p:nvSpPr>
          <p:cNvPr id="4509" name="Google Shape;4509;p263"/>
          <p:cNvSpPr/>
          <p:nvPr>
            <p:ph idx="7" type="pic"/>
          </p:nvPr>
        </p:nvSpPr>
        <p:spPr>
          <a:xfrm>
            <a:off x="665019" y="4453448"/>
            <a:ext cx="893700" cy="893700"/>
          </a:xfrm>
          <a:prstGeom prst="ellipse">
            <a:avLst/>
          </a:prstGeom>
          <a:solidFill>
            <a:schemeClr val="accent3"/>
          </a:solidFill>
          <a:ln>
            <a:noFill/>
          </a:ln>
        </p:spPr>
      </p:sp>
      <p:sp>
        <p:nvSpPr>
          <p:cNvPr id="4510" name="Google Shape;4510;p263"/>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4511" name="Shape 4511"/>
        <p:cNvGrpSpPr/>
        <p:nvPr/>
      </p:nvGrpSpPr>
      <p:grpSpPr>
        <a:xfrm>
          <a:off x="0" y="0"/>
          <a:ext cx="0" cy="0"/>
          <a:chOff x="0" y="0"/>
          <a:chExt cx="0" cy="0"/>
        </a:xfrm>
      </p:grpSpPr>
      <p:sp>
        <p:nvSpPr>
          <p:cNvPr id="4512" name="Google Shape;4512;p26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513" name="Google Shape;4513;p26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514" name="Google Shape;4514;p26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15" name="Google Shape;4515;p26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516" name="Google Shape;4516;p26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17" name="Google Shape;4517;p26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518" name="Google Shape;4518;p264"/>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519" name="Google Shape;4519;p26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20" name="Google Shape;4520;p264"/>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Tier Boxes">
  <p:cSld name="10_Title Slide">
    <p:spTree>
      <p:nvGrpSpPr>
        <p:cNvPr id="4521" name="Shape 4521"/>
        <p:cNvGrpSpPr/>
        <p:nvPr/>
      </p:nvGrpSpPr>
      <p:grpSpPr>
        <a:xfrm>
          <a:off x="0" y="0"/>
          <a:ext cx="0" cy="0"/>
          <a:chOff x="0" y="0"/>
          <a:chExt cx="0" cy="0"/>
        </a:xfrm>
      </p:grpSpPr>
      <p:sp>
        <p:nvSpPr>
          <p:cNvPr id="4522" name="Google Shape;4522;p26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523" name="Google Shape;4523;p265"/>
          <p:cNvSpPr txBox="1"/>
          <p:nvPr>
            <p:ph idx="1" type="body"/>
          </p:nvPr>
        </p:nvSpPr>
        <p:spPr>
          <a:xfrm>
            <a:off x="9161464" y="1445982"/>
            <a:ext cx="2471100" cy="4626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ack and grey logo&#10;&#10;Description automatically generated with medium confidence" id="4524" name="Google Shape;4524;p26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525" name="Google Shape;4525;p26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26" name="Google Shape;4526;p26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527" name="Google Shape;4527;p26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28" name="Google Shape;4528;p26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529" name="Google Shape;4529;p265"/>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530" name="Google Shape;4530;p265"/>
          <p:cNvSpPr/>
          <p:nvPr/>
        </p:nvSpPr>
        <p:spPr>
          <a:xfrm>
            <a:off x="1391963" y="1322550"/>
            <a:ext cx="2736000" cy="43272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31" name="Google Shape;4531;p265"/>
          <p:cNvSpPr/>
          <p:nvPr/>
        </p:nvSpPr>
        <p:spPr>
          <a:xfrm>
            <a:off x="1391963" y="1322550"/>
            <a:ext cx="2738224" cy="821301"/>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32" name="Google Shape;4532;p265"/>
          <p:cNvSpPr txBox="1"/>
          <p:nvPr>
            <p:ph idx="2" type="body"/>
          </p:nvPr>
        </p:nvSpPr>
        <p:spPr>
          <a:xfrm>
            <a:off x="1524274" y="1503132"/>
            <a:ext cx="2471100" cy="4626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33" name="Google Shape;4533;p265"/>
          <p:cNvSpPr txBox="1"/>
          <p:nvPr>
            <p:ph idx="3" type="body"/>
          </p:nvPr>
        </p:nvSpPr>
        <p:spPr>
          <a:xfrm>
            <a:off x="1524274" y="2355477"/>
            <a:ext cx="2471100" cy="46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34" name="Google Shape;4534;p265"/>
          <p:cNvSpPr txBox="1"/>
          <p:nvPr>
            <p:ph idx="4" type="body"/>
          </p:nvPr>
        </p:nvSpPr>
        <p:spPr>
          <a:xfrm>
            <a:off x="1524274" y="2309327"/>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35" name="Google Shape;4535;p265"/>
          <p:cNvSpPr txBox="1"/>
          <p:nvPr>
            <p:ph idx="5" type="body"/>
          </p:nvPr>
        </p:nvSpPr>
        <p:spPr>
          <a:xfrm>
            <a:off x="1524274" y="2609528"/>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36" name="Google Shape;4536;p265"/>
          <p:cNvSpPr txBox="1"/>
          <p:nvPr>
            <p:ph idx="6" type="body"/>
          </p:nvPr>
        </p:nvSpPr>
        <p:spPr>
          <a:xfrm>
            <a:off x="1524274" y="3070402"/>
            <a:ext cx="2471100" cy="223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37" name="Google Shape;4537;p265"/>
          <p:cNvSpPr/>
          <p:nvPr/>
        </p:nvSpPr>
        <p:spPr>
          <a:xfrm>
            <a:off x="4726864" y="1322550"/>
            <a:ext cx="2736000" cy="43272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38" name="Google Shape;4538;p265"/>
          <p:cNvSpPr/>
          <p:nvPr/>
        </p:nvSpPr>
        <p:spPr>
          <a:xfrm>
            <a:off x="4726864" y="1322550"/>
            <a:ext cx="2738224" cy="821301"/>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39" name="Google Shape;4539;p265"/>
          <p:cNvSpPr txBox="1"/>
          <p:nvPr>
            <p:ph idx="7" type="body"/>
          </p:nvPr>
        </p:nvSpPr>
        <p:spPr>
          <a:xfrm>
            <a:off x="4859175" y="1503132"/>
            <a:ext cx="2471100" cy="4626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0" name="Google Shape;4540;p265"/>
          <p:cNvSpPr txBox="1"/>
          <p:nvPr>
            <p:ph idx="8" type="body"/>
          </p:nvPr>
        </p:nvSpPr>
        <p:spPr>
          <a:xfrm>
            <a:off x="4859175" y="2355477"/>
            <a:ext cx="2471100" cy="46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1" name="Google Shape;4541;p265"/>
          <p:cNvSpPr txBox="1"/>
          <p:nvPr>
            <p:ph idx="9" type="body"/>
          </p:nvPr>
        </p:nvSpPr>
        <p:spPr>
          <a:xfrm>
            <a:off x="4859175" y="2309327"/>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2" name="Google Shape;4542;p265"/>
          <p:cNvSpPr txBox="1"/>
          <p:nvPr>
            <p:ph idx="13" type="body"/>
          </p:nvPr>
        </p:nvSpPr>
        <p:spPr>
          <a:xfrm>
            <a:off x="4859175" y="2609528"/>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3" name="Google Shape;4543;p265"/>
          <p:cNvSpPr txBox="1"/>
          <p:nvPr>
            <p:ph idx="14" type="body"/>
          </p:nvPr>
        </p:nvSpPr>
        <p:spPr>
          <a:xfrm>
            <a:off x="4859175" y="3070402"/>
            <a:ext cx="2471100" cy="223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4" name="Google Shape;4544;p265"/>
          <p:cNvSpPr/>
          <p:nvPr/>
        </p:nvSpPr>
        <p:spPr>
          <a:xfrm>
            <a:off x="8061803" y="1322550"/>
            <a:ext cx="2736000" cy="43272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45" name="Google Shape;4545;p265"/>
          <p:cNvSpPr/>
          <p:nvPr/>
        </p:nvSpPr>
        <p:spPr>
          <a:xfrm>
            <a:off x="8061803" y="1322550"/>
            <a:ext cx="2738224" cy="821301"/>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46" name="Google Shape;4546;p265"/>
          <p:cNvSpPr txBox="1"/>
          <p:nvPr>
            <p:ph idx="15" type="body"/>
          </p:nvPr>
        </p:nvSpPr>
        <p:spPr>
          <a:xfrm>
            <a:off x="8194114" y="2355477"/>
            <a:ext cx="2471100" cy="46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7" name="Google Shape;4547;p265"/>
          <p:cNvSpPr txBox="1"/>
          <p:nvPr>
            <p:ph idx="16" type="body"/>
          </p:nvPr>
        </p:nvSpPr>
        <p:spPr>
          <a:xfrm>
            <a:off x="8194114" y="2309327"/>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8" name="Google Shape;4548;p265"/>
          <p:cNvSpPr txBox="1"/>
          <p:nvPr>
            <p:ph idx="17" type="body"/>
          </p:nvPr>
        </p:nvSpPr>
        <p:spPr>
          <a:xfrm>
            <a:off x="8194114" y="2609528"/>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9" name="Google Shape;4549;p265"/>
          <p:cNvSpPr txBox="1"/>
          <p:nvPr>
            <p:ph idx="18" type="body"/>
          </p:nvPr>
        </p:nvSpPr>
        <p:spPr>
          <a:xfrm>
            <a:off x="8194114" y="3070402"/>
            <a:ext cx="2471100" cy="223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Boxes">
  <p:cSld name="9_Title Slide">
    <p:spTree>
      <p:nvGrpSpPr>
        <p:cNvPr id="4550" name="Shape 4550"/>
        <p:cNvGrpSpPr/>
        <p:nvPr/>
      </p:nvGrpSpPr>
      <p:grpSpPr>
        <a:xfrm>
          <a:off x="0" y="0"/>
          <a:ext cx="0" cy="0"/>
          <a:chOff x="0" y="0"/>
          <a:chExt cx="0" cy="0"/>
        </a:xfrm>
      </p:grpSpPr>
      <p:sp>
        <p:nvSpPr>
          <p:cNvPr id="4551" name="Google Shape;4551;p266"/>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552" name="Google Shape;4552;p26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553" name="Google Shape;4553;p26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54" name="Google Shape;4554;p26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555" name="Google Shape;4555;p26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56" name="Google Shape;4556;p26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557" name="Google Shape;4557;p266"/>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558" name="Google Shape;4558;p266"/>
          <p:cNvSpPr txBox="1"/>
          <p:nvPr>
            <p:ph idx="1" type="body"/>
          </p:nvPr>
        </p:nvSpPr>
        <p:spPr>
          <a:xfrm>
            <a:off x="539188" y="551701"/>
            <a:ext cx="2961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59" name="Google Shape;4559;p266"/>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60" name="Google Shape;4560;p266"/>
          <p:cNvSpPr/>
          <p:nvPr/>
        </p:nvSpPr>
        <p:spPr>
          <a:xfrm>
            <a:off x="7952509" y="443341"/>
            <a:ext cx="3700500" cy="55329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61" name="Google Shape;4561;p266"/>
          <p:cNvSpPr txBox="1"/>
          <p:nvPr>
            <p:ph idx="2" type="body"/>
          </p:nvPr>
        </p:nvSpPr>
        <p:spPr>
          <a:xfrm>
            <a:off x="8131462" y="780468"/>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2000"/>
              <a:buFont typeface="Arial"/>
              <a:buNone/>
              <a:defRPr b="1" i="0" sz="20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62" name="Google Shape;4562;p266"/>
          <p:cNvSpPr txBox="1"/>
          <p:nvPr>
            <p:ph idx="3" type="body"/>
          </p:nvPr>
        </p:nvSpPr>
        <p:spPr>
          <a:xfrm>
            <a:off x="8131462" y="1838031"/>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63" name="Google Shape;4563;p266"/>
          <p:cNvSpPr txBox="1"/>
          <p:nvPr>
            <p:ph idx="4" type="body"/>
          </p:nvPr>
        </p:nvSpPr>
        <p:spPr>
          <a:xfrm>
            <a:off x="8131462" y="2475343"/>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64" name="Google Shape;4564;p266"/>
          <p:cNvSpPr txBox="1"/>
          <p:nvPr>
            <p:ph idx="5" type="body"/>
          </p:nvPr>
        </p:nvSpPr>
        <p:spPr>
          <a:xfrm>
            <a:off x="8131462" y="2886353"/>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65" name="Google Shape;4565;p266"/>
          <p:cNvSpPr txBox="1"/>
          <p:nvPr>
            <p:ph idx="6" type="body"/>
          </p:nvPr>
        </p:nvSpPr>
        <p:spPr>
          <a:xfrm>
            <a:off x="8131462"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66" name="Google Shape;4566;p266"/>
          <p:cNvSpPr/>
          <p:nvPr/>
        </p:nvSpPr>
        <p:spPr>
          <a:xfrm>
            <a:off x="3876394"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493" name="Shape 493"/>
        <p:cNvGrpSpPr/>
        <p:nvPr/>
      </p:nvGrpSpPr>
      <p:grpSpPr>
        <a:xfrm>
          <a:off x="0" y="0"/>
          <a:ext cx="0" cy="0"/>
          <a:chOff x="0" y="0"/>
          <a:chExt cx="0" cy="0"/>
        </a:xfrm>
      </p:grpSpPr>
      <p:sp>
        <p:nvSpPr>
          <p:cNvPr id="494" name="Google Shape;494;p2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495" name="Google Shape;495;p2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ain Image &amp; 3 Icons">
  <p:cSld name="Title Slide">
    <p:spTree>
      <p:nvGrpSpPr>
        <p:cNvPr id="4567" name="Shape 4567"/>
        <p:cNvGrpSpPr/>
        <p:nvPr/>
      </p:nvGrpSpPr>
      <p:grpSpPr>
        <a:xfrm>
          <a:off x="0" y="0"/>
          <a:ext cx="0" cy="0"/>
          <a:chOff x="0" y="0"/>
          <a:chExt cx="0" cy="0"/>
        </a:xfrm>
      </p:grpSpPr>
      <p:sp>
        <p:nvSpPr>
          <p:cNvPr id="4568" name="Google Shape;4568;p26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569" name="Google Shape;4569;p267"/>
          <p:cNvSpPr/>
          <p:nvPr/>
        </p:nvSpPr>
        <p:spPr>
          <a:xfrm>
            <a:off x="1" y="0"/>
            <a:ext cx="44796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70" name="Google Shape;4570;p26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71" name="Google Shape;4571;p26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572" name="Google Shape;4572;p26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73" name="Google Shape;4573;p26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4574" name="Google Shape;4574;p267"/>
          <p:cNvPicPr preferRelativeResize="0"/>
          <p:nvPr/>
        </p:nvPicPr>
        <p:blipFill rotWithShape="1">
          <a:blip r:embed="rId2">
            <a:alphaModFix/>
          </a:blip>
          <a:srcRect b="0" l="0" r="0" t="0"/>
          <a:stretch/>
        </p:blipFill>
        <p:spPr>
          <a:xfrm>
            <a:off x="357551" y="6064432"/>
            <a:ext cx="1551706" cy="447438"/>
          </a:xfrm>
          <a:prstGeom prst="rect">
            <a:avLst/>
          </a:prstGeom>
          <a:noFill/>
          <a:ln>
            <a:noFill/>
          </a:ln>
        </p:spPr>
      </p:pic>
      <p:sp>
        <p:nvSpPr>
          <p:cNvPr id="4575" name="Google Shape;4575;p267"/>
          <p:cNvSpPr/>
          <p:nvPr>
            <p:ph idx="2" type="pic"/>
          </p:nvPr>
        </p:nvSpPr>
        <p:spPr>
          <a:xfrm>
            <a:off x="512619" y="512618"/>
            <a:ext cx="6100500" cy="5033700"/>
          </a:xfrm>
          <a:prstGeom prst="rect">
            <a:avLst/>
          </a:prstGeom>
          <a:solidFill>
            <a:srgbClr val="F2F2F2"/>
          </a:solidFill>
          <a:ln>
            <a:noFill/>
          </a:ln>
        </p:spPr>
      </p:sp>
      <p:sp>
        <p:nvSpPr>
          <p:cNvPr id="4576" name="Google Shape;4576;p267"/>
          <p:cNvSpPr txBox="1"/>
          <p:nvPr>
            <p:ph idx="1" type="body"/>
          </p:nvPr>
        </p:nvSpPr>
        <p:spPr>
          <a:xfrm>
            <a:off x="8165417" y="2967170"/>
            <a:ext cx="3297300" cy="473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77" name="Google Shape;4577;p267"/>
          <p:cNvSpPr txBox="1"/>
          <p:nvPr>
            <p:ph idx="3" type="body"/>
          </p:nvPr>
        </p:nvSpPr>
        <p:spPr>
          <a:xfrm>
            <a:off x="8165417" y="2653756"/>
            <a:ext cx="32973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78" name="Google Shape;4578;p267"/>
          <p:cNvSpPr/>
          <p:nvPr>
            <p:ph idx="4" type="pic"/>
          </p:nvPr>
        </p:nvSpPr>
        <p:spPr>
          <a:xfrm>
            <a:off x="7254460" y="2745927"/>
            <a:ext cx="696000" cy="693900"/>
          </a:xfrm>
          <a:prstGeom prst="ellipse">
            <a:avLst/>
          </a:prstGeom>
          <a:solidFill>
            <a:schemeClr val="accent1"/>
          </a:solidFill>
          <a:ln>
            <a:noFill/>
          </a:ln>
        </p:spPr>
      </p:sp>
      <p:sp>
        <p:nvSpPr>
          <p:cNvPr id="4579" name="Google Shape;4579;p267"/>
          <p:cNvSpPr txBox="1"/>
          <p:nvPr>
            <p:ph idx="5" type="body"/>
          </p:nvPr>
        </p:nvSpPr>
        <p:spPr>
          <a:xfrm>
            <a:off x="7128629" y="551700"/>
            <a:ext cx="4426500" cy="1025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80" name="Google Shape;4580;p267"/>
          <p:cNvSpPr/>
          <p:nvPr/>
        </p:nvSpPr>
        <p:spPr>
          <a:xfrm>
            <a:off x="7254460" y="1588654"/>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81" name="Google Shape;4581;p267"/>
          <p:cNvSpPr txBox="1"/>
          <p:nvPr>
            <p:ph idx="6" type="body"/>
          </p:nvPr>
        </p:nvSpPr>
        <p:spPr>
          <a:xfrm>
            <a:off x="7128629" y="1815760"/>
            <a:ext cx="4426500" cy="528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582" name="Google Shape;4582;p267"/>
          <p:cNvSpPr txBox="1"/>
          <p:nvPr>
            <p:ph idx="7" type="body"/>
          </p:nvPr>
        </p:nvSpPr>
        <p:spPr>
          <a:xfrm>
            <a:off x="8165417" y="4048256"/>
            <a:ext cx="3297300" cy="473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583" name="Google Shape;4583;p267"/>
          <p:cNvSpPr txBox="1"/>
          <p:nvPr>
            <p:ph idx="8" type="body"/>
          </p:nvPr>
        </p:nvSpPr>
        <p:spPr>
          <a:xfrm>
            <a:off x="8165417" y="3734842"/>
            <a:ext cx="32973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84" name="Google Shape;4584;p267"/>
          <p:cNvSpPr/>
          <p:nvPr>
            <p:ph idx="9" type="pic"/>
          </p:nvPr>
        </p:nvSpPr>
        <p:spPr>
          <a:xfrm>
            <a:off x="7254460" y="3827013"/>
            <a:ext cx="696000" cy="693900"/>
          </a:xfrm>
          <a:prstGeom prst="ellipse">
            <a:avLst/>
          </a:prstGeom>
          <a:solidFill>
            <a:schemeClr val="accent2"/>
          </a:solidFill>
          <a:ln>
            <a:noFill/>
          </a:ln>
        </p:spPr>
      </p:sp>
      <p:sp>
        <p:nvSpPr>
          <p:cNvPr id="4585" name="Google Shape;4585;p267"/>
          <p:cNvSpPr txBox="1"/>
          <p:nvPr>
            <p:ph idx="13" type="body"/>
          </p:nvPr>
        </p:nvSpPr>
        <p:spPr>
          <a:xfrm>
            <a:off x="8165417" y="5073437"/>
            <a:ext cx="3297300" cy="473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4586" name="Google Shape;4586;p267"/>
          <p:cNvSpPr txBox="1"/>
          <p:nvPr>
            <p:ph idx="14" type="body"/>
          </p:nvPr>
        </p:nvSpPr>
        <p:spPr>
          <a:xfrm>
            <a:off x="8165417" y="4760023"/>
            <a:ext cx="32973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87" name="Google Shape;4587;p267"/>
          <p:cNvSpPr/>
          <p:nvPr>
            <p:ph idx="15" type="pic"/>
          </p:nvPr>
        </p:nvSpPr>
        <p:spPr>
          <a:xfrm>
            <a:off x="7254460" y="4852194"/>
            <a:ext cx="696000" cy="693900"/>
          </a:xfrm>
          <a:prstGeom prst="ellipse">
            <a:avLst/>
          </a:prstGeom>
          <a:solidFill>
            <a:schemeClr val="accent3"/>
          </a:solidFill>
          <a:ln>
            <a:noFill/>
          </a:ln>
        </p:spPr>
      </p:sp>
    </p:spTree>
  </p:cSld>
  <p:clrMapOvr>
    <a:masterClrMapping/>
  </p:clrMapOvr>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Two Icon Transparent Orange">
  <p:cSld name="Title Slide_5">
    <p:spTree>
      <p:nvGrpSpPr>
        <p:cNvPr id="4588" name="Shape 4588"/>
        <p:cNvGrpSpPr/>
        <p:nvPr/>
      </p:nvGrpSpPr>
      <p:grpSpPr>
        <a:xfrm>
          <a:off x="0" y="0"/>
          <a:ext cx="0" cy="0"/>
          <a:chOff x="0" y="0"/>
          <a:chExt cx="0" cy="0"/>
        </a:xfrm>
      </p:grpSpPr>
      <p:sp>
        <p:nvSpPr>
          <p:cNvPr id="4589" name="Google Shape;4589;p268"/>
          <p:cNvSpPr/>
          <p:nvPr/>
        </p:nvSpPr>
        <p:spPr>
          <a:xfrm>
            <a:off x="0" y="3429000"/>
            <a:ext cx="12192000" cy="34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90" name="Google Shape;4590;p268"/>
          <p:cNvSpPr/>
          <p:nvPr/>
        </p:nvSpPr>
        <p:spPr>
          <a:xfrm>
            <a:off x="6954982" y="683491"/>
            <a:ext cx="4553700" cy="6174900"/>
          </a:xfrm>
          <a:prstGeom prst="rect">
            <a:avLst/>
          </a:prstGeom>
          <a:gradFill>
            <a:gsLst>
              <a:gs pos="0">
                <a:srgbClr val="E87722">
                  <a:alpha val="49411"/>
                </a:srgbClr>
              </a:gs>
              <a:gs pos="41000">
                <a:schemeClr val="accent1"/>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91" name="Google Shape;4591;p26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92" name="Google Shape;4592;p26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593" name="Google Shape;4593;p26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94" name="Google Shape;4594;p26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a:ea typeface="Montserrat"/>
                <a:cs typeface="Montserrat"/>
                <a:sym typeface="Montserrat"/>
              </a:rPr>
              <a:t>© 2025 </a:t>
            </a:r>
            <a:r>
              <a:rPr b="1" i="0" lang="en-US" sz="900" u="none" cap="none" strike="noStrike">
                <a:solidFill>
                  <a:schemeClr val="lt1"/>
                </a:solidFill>
                <a:latin typeface="Montserrat"/>
                <a:ea typeface="Montserrat"/>
                <a:cs typeface="Montserrat"/>
                <a:sym typeface="Montserrat"/>
              </a:rPr>
              <a:t>Square 9</a:t>
            </a:r>
            <a:r>
              <a:rPr b="0" i="0" lang="en-US" sz="900" u="none" cap="none" strike="noStrike">
                <a:solidFill>
                  <a:schemeClr val="lt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4595" name="Google Shape;4595;p268"/>
          <p:cNvPicPr preferRelativeResize="0"/>
          <p:nvPr/>
        </p:nvPicPr>
        <p:blipFill rotWithShape="1">
          <a:blip r:embed="rId2">
            <a:alphaModFix/>
          </a:blip>
          <a:srcRect b="0" l="0" r="0" t="0"/>
          <a:stretch/>
        </p:blipFill>
        <p:spPr>
          <a:xfrm>
            <a:off x="357551" y="6064432"/>
            <a:ext cx="1551706" cy="447436"/>
          </a:xfrm>
          <a:prstGeom prst="rect">
            <a:avLst/>
          </a:prstGeom>
          <a:noFill/>
          <a:ln>
            <a:noFill/>
          </a:ln>
        </p:spPr>
      </p:pic>
      <p:sp>
        <p:nvSpPr>
          <p:cNvPr id="4596" name="Google Shape;4596;p268"/>
          <p:cNvSpPr txBox="1"/>
          <p:nvPr>
            <p:ph idx="1" type="body"/>
          </p:nvPr>
        </p:nvSpPr>
        <p:spPr>
          <a:xfrm>
            <a:off x="7259782" y="2591373"/>
            <a:ext cx="3944100" cy="780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97" name="Google Shape;4597;p268"/>
          <p:cNvSpPr txBox="1"/>
          <p:nvPr>
            <p:ph idx="2" type="body"/>
          </p:nvPr>
        </p:nvSpPr>
        <p:spPr>
          <a:xfrm>
            <a:off x="7259782" y="2201170"/>
            <a:ext cx="3944100" cy="292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98" name="Google Shape;4598;p268"/>
          <p:cNvSpPr/>
          <p:nvPr>
            <p:ph idx="3" type="pic"/>
          </p:nvPr>
        </p:nvSpPr>
        <p:spPr>
          <a:xfrm>
            <a:off x="8810563" y="1224298"/>
            <a:ext cx="842400" cy="840300"/>
          </a:xfrm>
          <a:prstGeom prst="ellipse">
            <a:avLst/>
          </a:prstGeom>
          <a:solidFill>
            <a:schemeClr val="accent2"/>
          </a:solidFill>
          <a:ln>
            <a:noFill/>
          </a:ln>
        </p:spPr>
      </p:sp>
      <p:sp>
        <p:nvSpPr>
          <p:cNvPr id="4599" name="Google Shape;4599;p268"/>
          <p:cNvSpPr txBox="1"/>
          <p:nvPr>
            <p:ph idx="4" type="body"/>
          </p:nvPr>
        </p:nvSpPr>
        <p:spPr>
          <a:xfrm>
            <a:off x="7259782" y="5026854"/>
            <a:ext cx="3944100" cy="780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00" name="Google Shape;4600;p268"/>
          <p:cNvSpPr txBox="1"/>
          <p:nvPr>
            <p:ph idx="5" type="body"/>
          </p:nvPr>
        </p:nvSpPr>
        <p:spPr>
          <a:xfrm>
            <a:off x="7259782" y="4636651"/>
            <a:ext cx="3944100" cy="292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01" name="Google Shape;4601;p268"/>
          <p:cNvSpPr/>
          <p:nvPr>
            <p:ph idx="6" type="pic"/>
          </p:nvPr>
        </p:nvSpPr>
        <p:spPr>
          <a:xfrm>
            <a:off x="8810563" y="3659779"/>
            <a:ext cx="842400" cy="840300"/>
          </a:xfrm>
          <a:prstGeom prst="ellipse">
            <a:avLst/>
          </a:prstGeom>
          <a:solidFill>
            <a:schemeClr val="accent2"/>
          </a:solidFill>
          <a:ln>
            <a:noFill/>
          </a:ln>
        </p:spPr>
      </p:sp>
      <p:sp>
        <p:nvSpPr>
          <p:cNvPr id="4602" name="Google Shape;4602;p268"/>
          <p:cNvSpPr txBox="1"/>
          <p:nvPr>
            <p:ph idx="7" type="body"/>
          </p:nvPr>
        </p:nvSpPr>
        <p:spPr>
          <a:xfrm>
            <a:off x="539188" y="3793668"/>
            <a:ext cx="5755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03" name="Google Shape;4603;p268"/>
          <p:cNvSpPr/>
          <p:nvPr/>
        </p:nvSpPr>
        <p:spPr>
          <a:xfrm>
            <a:off x="665019" y="4396512"/>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04" name="Google Shape;4604;p268"/>
          <p:cNvSpPr txBox="1"/>
          <p:nvPr>
            <p:ph idx="8" type="body"/>
          </p:nvPr>
        </p:nvSpPr>
        <p:spPr>
          <a:xfrm>
            <a:off x="539187" y="4722057"/>
            <a:ext cx="5755500" cy="847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ultiple Images">
  <p:cSld name="1_Title Slide_6">
    <p:spTree>
      <p:nvGrpSpPr>
        <p:cNvPr id="4605" name="Shape 4605"/>
        <p:cNvGrpSpPr/>
        <p:nvPr/>
      </p:nvGrpSpPr>
      <p:grpSpPr>
        <a:xfrm>
          <a:off x="0" y="0"/>
          <a:ext cx="0" cy="0"/>
          <a:chOff x="0" y="0"/>
          <a:chExt cx="0" cy="0"/>
        </a:xfrm>
      </p:grpSpPr>
      <p:sp>
        <p:nvSpPr>
          <p:cNvPr id="4606" name="Google Shape;4606;p269"/>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607" name="Google Shape;4607;p269"/>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08" name="Google Shape;4608;p26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09" name="Google Shape;4609;p26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610" name="Google Shape;4610;p26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11" name="Google Shape;4611;p26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612" name="Google Shape;4612;p269"/>
          <p:cNvPicPr preferRelativeResize="0"/>
          <p:nvPr/>
        </p:nvPicPr>
        <p:blipFill rotWithShape="1">
          <a:blip r:embed="rId2">
            <a:alphaModFix/>
          </a:blip>
          <a:srcRect b="0" l="0" r="0" t="0"/>
          <a:stretch/>
        </p:blipFill>
        <p:spPr>
          <a:xfrm>
            <a:off x="357551" y="6064432"/>
            <a:ext cx="1551706" cy="447438"/>
          </a:xfrm>
          <a:prstGeom prst="rect">
            <a:avLst/>
          </a:prstGeom>
          <a:noFill/>
          <a:ln>
            <a:noFill/>
          </a:ln>
        </p:spPr>
      </p:pic>
      <p:sp>
        <p:nvSpPr>
          <p:cNvPr id="4613" name="Google Shape;4613;p26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14" name="Google Shape;4614;p26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15" name="Google Shape;4615;p269"/>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16" name="Google Shape;4616;p269"/>
          <p:cNvSpPr/>
          <p:nvPr>
            <p:ph idx="3" type="pic"/>
          </p:nvPr>
        </p:nvSpPr>
        <p:spPr>
          <a:xfrm>
            <a:off x="5449365" y="1886349"/>
            <a:ext cx="1293300" cy="1293300"/>
          </a:xfrm>
          <a:prstGeom prst="rect">
            <a:avLst/>
          </a:prstGeom>
          <a:solidFill>
            <a:schemeClr val="lt1"/>
          </a:solidFill>
          <a:ln>
            <a:noFill/>
          </a:ln>
        </p:spPr>
      </p:sp>
      <p:sp>
        <p:nvSpPr>
          <p:cNvPr id="4617" name="Google Shape;4617;p269"/>
          <p:cNvSpPr/>
          <p:nvPr>
            <p:ph idx="4" type="pic"/>
          </p:nvPr>
        </p:nvSpPr>
        <p:spPr>
          <a:xfrm>
            <a:off x="4006952" y="1886349"/>
            <a:ext cx="1293300" cy="1293300"/>
          </a:xfrm>
          <a:prstGeom prst="rect">
            <a:avLst/>
          </a:prstGeom>
          <a:solidFill>
            <a:schemeClr val="lt1"/>
          </a:solidFill>
          <a:ln>
            <a:noFill/>
          </a:ln>
        </p:spPr>
      </p:sp>
      <p:sp>
        <p:nvSpPr>
          <p:cNvPr id="4618" name="Google Shape;4618;p269"/>
          <p:cNvSpPr/>
          <p:nvPr>
            <p:ph idx="5" type="pic"/>
          </p:nvPr>
        </p:nvSpPr>
        <p:spPr>
          <a:xfrm>
            <a:off x="2564539" y="1886349"/>
            <a:ext cx="1293300" cy="1293300"/>
          </a:xfrm>
          <a:prstGeom prst="rect">
            <a:avLst/>
          </a:prstGeom>
          <a:solidFill>
            <a:schemeClr val="lt1"/>
          </a:solidFill>
          <a:ln>
            <a:noFill/>
          </a:ln>
        </p:spPr>
      </p:sp>
      <p:sp>
        <p:nvSpPr>
          <p:cNvPr id="4619" name="Google Shape;4619;p269"/>
          <p:cNvSpPr/>
          <p:nvPr>
            <p:ph idx="6" type="pic"/>
          </p:nvPr>
        </p:nvSpPr>
        <p:spPr>
          <a:xfrm>
            <a:off x="1122126" y="1886349"/>
            <a:ext cx="1293300" cy="1293300"/>
          </a:xfrm>
          <a:prstGeom prst="rect">
            <a:avLst/>
          </a:prstGeom>
          <a:solidFill>
            <a:schemeClr val="lt1"/>
          </a:solidFill>
          <a:ln>
            <a:noFill/>
          </a:ln>
        </p:spPr>
      </p:sp>
      <p:sp>
        <p:nvSpPr>
          <p:cNvPr id="4620" name="Google Shape;4620;p269"/>
          <p:cNvSpPr/>
          <p:nvPr>
            <p:ph idx="7" type="pic"/>
          </p:nvPr>
        </p:nvSpPr>
        <p:spPr>
          <a:xfrm>
            <a:off x="6891778" y="1886349"/>
            <a:ext cx="1293300" cy="1293300"/>
          </a:xfrm>
          <a:prstGeom prst="rect">
            <a:avLst/>
          </a:prstGeom>
          <a:solidFill>
            <a:schemeClr val="lt1"/>
          </a:solidFill>
          <a:ln>
            <a:noFill/>
          </a:ln>
        </p:spPr>
      </p:sp>
      <p:sp>
        <p:nvSpPr>
          <p:cNvPr id="4621" name="Google Shape;4621;p269"/>
          <p:cNvSpPr/>
          <p:nvPr>
            <p:ph idx="8" type="pic"/>
          </p:nvPr>
        </p:nvSpPr>
        <p:spPr>
          <a:xfrm>
            <a:off x="8334191" y="1886349"/>
            <a:ext cx="1293300" cy="1293300"/>
          </a:xfrm>
          <a:prstGeom prst="rect">
            <a:avLst/>
          </a:prstGeom>
          <a:solidFill>
            <a:schemeClr val="lt1"/>
          </a:solidFill>
          <a:ln>
            <a:noFill/>
          </a:ln>
        </p:spPr>
      </p:sp>
      <p:sp>
        <p:nvSpPr>
          <p:cNvPr id="4622" name="Google Shape;4622;p269"/>
          <p:cNvSpPr/>
          <p:nvPr>
            <p:ph idx="9" type="pic"/>
          </p:nvPr>
        </p:nvSpPr>
        <p:spPr>
          <a:xfrm>
            <a:off x="9776606" y="1886349"/>
            <a:ext cx="1293300" cy="1293300"/>
          </a:xfrm>
          <a:prstGeom prst="rect">
            <a:avLst/>
          </a:prstGeom>
          <a:solidFill>
            <a:schemeClr val="lt1"/>
          </a:solidFill>
          <a:ln>
            <a:noFill/>
          </a:ln>
        </p:spPr>
      </p:sp>
      <p:sp>
        <p:nvSpPr>
          <p:cNvPr id="4623" name="Google Shape;4623;p269"/>
          <p:cNvSpPr/>
          <p:nvPr>
            <p:ph idx="13" type="pic"/>
          </p:nvPr>
        </p:nvSpPr>
        <p:spPr>
          <a:xfrm>
            <a:off x="6160564" y="3221009"/>
            <a:ext cx="1293300" cy="1293300"/>
          </a:xfrm>
          <a:prstGeom prst="rect">
            <a:avLst/>
          </a:prstGeom>
          <a:solidFill>
            <a:schemeClr val="lt1"/>
          </a:solidFill>
          <a:ln>
            <a:noFill/>
          </a:ln>
        </p:spPr>
      </p:sp>
      <p:sp>
        <p:nvSpPr>
          <p:cNvPr id="4624" name="Google Shape;4624;p269"/>
          <p:cNvSpPr/>
          <p:nvPr>
            <p:ph idx="14" type="pic"/>
          </p:nvPr>
        </p:nvSpPr>
        <p:spPr>
          <a:xfrm>
            <a:off x="4718151" y="3221009"/>
            <a:ext cx="1293300" cy="1293300"/>
          </a:xfrm>
          <a:prstGeom prst="rect">
            <a:avLst/>
          </a:prstGeom>
          <a:solidFill>
            <a:schemeClr val="lt1"/>
          </a:solidFill>
          <a:ln>
            <a:noFill/>
          </a:ln>
        </p:spPr>
      </p:sp>
      <p:sp>
        <p:nvSpPr>
          <p:cNvPr id="4625" name="Google Shape;4625;p269"/>
          <p:cNvSpPr/>
          <p:nvPr>
            <p:ph idx="15" type="pic"/>
          </p:nvPr>
        </p:nvSpPr>
        <p:spPr>
          <a:xfrm>
            <a:off x="3275738" y="3221009"/>
            <a:ext cx="1293300" cy="1293300"/>
          </a:xfrm>
          <a:prstGeom prst="rect">
            <a:avLst/>
          </a:prstGeom>
          <a:solidFill>
            <a:schemeClr val="lt1"/>
          </a:solidFill>
          <a:ln>
            <a:noFill/>
          </a:ln>
        </p:spPr>
      </p:sp>
      <p:sp>
        <p:nvSpPr>
          <p:cNvPr id="4626" name="Google Shape;4626;p269"/>
          <p:cNvSpPr/>
          <p:nvPr>
            <p:ph idx="16" type="pic"/>
          </p:nvPr>
        </p:nvSpPr>
        <p:spPr>
          <a:xfrm>
            <a:off x="1833325" y="3221009"/>
            <a:ext cx="1293300" cy="1293300"/>
          </a:xfrm>
          <a:prstGeom prst="rect">
            <a:avLst/>
          </a:prstGeom>
          <a:solidFill>
            <a:schemeClr val="lt1"/>
          </a:solidFill>
          <a:ln>
            <a:noFill/>
          </a:ln>
        </p:spPr>
      </p:sp>
      <p:sp>
        <p:nvSpPr>
          <p:cNvPr id="4627" name="Google Shape;4627;p269"/>
          <p:cNvSpPr/>
          <p:nvPr>
            <p:ph idx="17" type="pic"/>
          </p:nvPr>
        </p:nvSpPr>
        <p:spPr>
          <a:xfrm>
            <a:off x="7602977" y="3221009"/>
            <a:ext cx="1293300" cy="1293300"/>
          </a:xfrm>
          <a:prstGeom prst="rect">
            <a:avLst/>
          </a:prstGeom>
          <a:solidFill>
            <a:schemeClr val="lt1"/>
          </a:solidFill>
          <a:ln>
            <a:noFill/>
          </a:ln>
        </p:spPr>
      </p:sp>
      <p:sp>
        <p:nvSpPr>
          <p:cNvPr id="4628" name="Google Shape;4628;p269"/>
          <p:cNvSpPr/>
          <p:nvPr>
            <p:ph idx="18" type="pic"/>
          </p:nvPr>
        </p:nvSpPr>
        <p:spPr>
          <a:xfrm>
            <a:off x="9045390" y="3221009"/>
            <a:ext cx="1293300" cy="1293300"/>
          </a:xfrm>
          <a:prstGeom prst="rect">
            <a:avLst/>
          </a:prstGeom>
          <a:solidFill>
            <a:schemeClr val="lt1"/>
          </a:solidFill>
          <a:ln>
            <a:noFill/>
          </a:ln>
        </p:spPr>
      </p:sp>
      <p:sp>
        <p:nvSpPr>
          <p:cNvPr id="4629" name="Google Shape;4629;p269"/>
          <p:cNvSpPr/>
          <p:nvPr>
            <p:ph idx="19" type="pic"/>
          </p:nvPr>
        </p:nvSpPr>
        <p:spPr>
          <a:xfrm>
            <a:off x="5444652" y="4608774"/>
            <a:ext cx="1293300" cy="1293300"/>
          </a:xfrm>
          <a:prstGeom prst="rect">
            <a:avLst/>
          </a:prstGeom>
          <a:solidFill>
            <a:schemeClr val="lt1"/>
          </a:solidFill>
          <a:ln>
            <a:noFill/>
          </a:ln>
        </p:spPr>
      </p:sp>
      <p:sp>
        <p:nvSpPr>
          <p:cNvPr id="4630" name="Google Shape;4630;p269"/>
          <p:cNvSpPr/>
          <p:nvPr>
            <p:ph idx="20" type="pic"/>
          </p:nvPr>
        </p:nvSpPr>
        <p:spPr>
          <a:xfrm>
            <a:off x="7565036" y="4608774"/>
            <a:ext cx="1293300" cy="1293300"/>
          </a:xfrm>
          <a:prstGeom prst="rect">
            <a:avLst/>
          </a:prstGeom>
          <a:solidFill>
            <a:schemeClr val="lt1"/>
          </a:solidFill>
          <a:ln>
            <a:noFill/>
          </a:ln>
        </p:spPr>
      </p:sp>
      <p:sp>
        <p:nvSpPr>
          <p:cNvPr id="4631" name="Google Shape;4631;p269"/>
          <p:cNvSpPr/>
          <p:nvPr>
            <p:ph idx="21" type="pic"/>
          </p:nvPr>
        </p:nvSpPr>
        <p:spPr>
          <a:xfrm>
            <a:off x="9685418" y="4608774"/>
            <a:ext cx="1293300" cy="1293300"/>
          </a:xfrm>
          <a:prstGeom prst="rect">
            <a:avLst/>
          </a:prstGeom>
          <a:solidFill>
            <a:schemeClr val="lt1"/>
          </a:solidFill>
          <a:ln>
            <a:noFill/>
          </a:ln>
        </p:spPr>
      </p:sp>
      <p:sp>
        <p:nvSpPr>
          <p:cNvPr id="4632" name="Google Shape;4632;p269"/>
          <p:cNvSpPr/>
          <p:nvPr>
            <p:ph idx="22" type="pic"/>
          </p:nvPr>
        </p:nvSpPr>
        <p:spPr>
          <a:xfrm>
            <a:off x="3324268" y="4608774"/>
            <a:ext cx="1293300" cy="1293300"/>
          </a:xfrm>
          <a:prstGeom prst="rect">
            <a:avLst/>
          </a:prstGeom>
          <a:solidFill>
            <a:schemeClr val="lt1"/>
          </a:solidFill>
          <a:ln>
            <a:noFill/>
          </a:ln>
        </p:spPr>
      </p:sp>
      <p:sp>
        <p:nvSpPr>
          <p:cNvPr id="4633" name="Google Shape;4633;p269"/>
          <p:cNvSpPr/>
          <p:nvPr>
            <p:ph idx="23" type="pic"/>
          </p:nvPr>
        </p:nvSpPr>
        <p:spPr>
          <a:xfrm>
            <a:off x="1203884" y="4608774"/>
            <a:ext cx="1293300" cy="1293300"/>
          </a:xfrm>
          <a:prstGeom prst="rect">
            <a:avLst/>
          </a:prstGeom>
          <a:solidFill>
            <a:schemeClr val="lt1"/>
          </a:solidFill>
          <a:ln>
            <a:noFill/>
          </a:ln>
        </p:spPr>
      </p:sp>
    </p:spTree>
  </p:cSld>
  <p:clrMapOvr>
    <a:masterClrMapping/>
  </p:clrMapOvr>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Images">
  <p:cSld name="2_Title Slide_4">
    <p:spTree>
      <p:nvGrpSpPr>
        <p:cNvPr id="4634" name="Shape 4634"/>
        <p:cNvGrpSpPr/>
        <p:nvPr/>
      </p:nvGrpSpPr>
      <p:grpSpPr>
        <a:xfrm>
          <a:off x="0" y="0"/>
          <a:ext cx="0" cy="0"/>
          <a:chOff x="0" y="0"/>
          <a:chExt cx="0" cy="0"/>
        </a:xfrm>
      </p:grpSpPr>
      <p:sp>
        <p:nvSpPr>
          <p:cNvPr id="4635" name="Google Shape;4635;p270"/>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636" name="Google Shape;4636;p270"/>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37" name="Google Shape;4637;p27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38" name="Google Shape;4638;p27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639" name="Google Shape;4639;p27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40" name="Google Shape;4640;p27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641" name="Google Shape;4641;p270"/>
          <p:cNvPicPr preferRelativeResize="0"/>
          <p:nvPr/>
        </p:nvPicPr>
        <p:blipFill rotWithShape="1">
          <a:blip r:embed="rId2">
            <a:alphaModFix/>
          </a:blip>
          <a:srcRect b="0" l="0" r="0" t="0"/>
          <a:stretch/>
        </p:blipFill>
        <p:spPr>
          <a:xfrm>
            <a:off x="357551" y="6064432"/>
            <a:ext cx="1551706" cy="447438"/>
          </a:xfrm>
          <a:prstGeom prst="rect">
            <a:avLst/>
          </a:prstGeom>
          <a:noFill/>
          <a:ln>
            <a:noFill/>
          </a:ln>
        </p:spPr>
      </p:pic>
      <p:sp>
        <p:nvSpPr>
          <p:cNvPr id="4642" name="Google Shape;4642;p270"/>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43" name="Google Shape;4643;p270"/>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44" name="Google Shape;4644;p270"/>
          <p:cNvSpPr/>
          <p:nvPr>
            <p:ph idx="2" type="pic"/>
          </p:nvPr>
        </p:nvSpPr>
        <p:spPr>
          <a:xfrm>
            <a:off x="399926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645" name="Google Shape;4645;p270"/>
          <p:cNvSpPr txBox="1"/>
          <p:nvPr>
            <p:ph idx="3" type="body"/>
          </p:nvPr>
        </p:nvSpPr>
        <p:spPr>
          <a:xfrm>
            <a:off x="358176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46" name="Google Shape;4646;p270"/>
          <p:cNvSpPr/>
          <p:nvPr>
            <p:ph idx="4" type="pic"/>
          </p:nvPr>
        </p:nvSpPr>
        <p:spPr>
          <a:xfrm>
            <a:off x="689983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647" name="Google Shape;4647;p270"/>
          <p:cNvSpPr txBox="1"/>
          <p:nvPr>
            <p:ph idx="5" type="body"/>
          </p:nvPr>
        </p:nvSpPr>
        <p:spPr>
          <a:xfrm>
            <a:off x="648233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48" name="Google Shape;4648;p270"/>
          <p:cNvSpPr/>
          <p:nvPr>
            <p:ph idx="6" type="pic"/>
          </p:nvPr>
        </p:nvSpPr>
        <p:spPr>
          <a:xfrm>
            <a:off x="109868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649" name="Google Shape;4649;p270"/>
          <p:cNvSpPr txBox="1"/>
          <p:nvPr>
            <p:ph idx="7" type="body"/>
          </p:nvPr>
        </p:nvSpPr>
        <p:spPr>
          <a:xfrm>
            <a:off x="68119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50" name="Google Shape;4650;p270"/>
          <p:cNvSpPr/>
          <p:nvPr>
            <p:ph idx="8" type="pic"/>
          </p:nvPr>
        </p:nvSpPr>
        <p:spPr>
          <a:xfrm>
            <a:off x="980039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651" name="Google Shape;4651;p270"/>
          <p:cNvSpPr txBox="1"/>
          <p:nvPr>
            <p:ph idx="9" type="body"/>
          </p:nvPr>
        </p:nvSpPr>
        <p:spPr>
          <a:xfrm>
            <a:off x="938290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Column">
  <p:cSld name="4_Title Slide_5">
    <p:spTree>
      <p:nvGrpSpPr>
        <p:cNvPr id="4652" name="Shape 4652"/>
        <p:cNvGrpSpPr/>
        <p:nvPr/>
      </p:nvGrpSpPr>
      <p:grpSpPr>
        <a:xfrm>
          <a:off x="0" y="0"/>
          <a:ext cx="0" cy="0"/>
          <a:chOff x="0" y="0"/>
          <a:chExt cx="0" cy="0"/>
        </a:xfrm>
      </p:grpSpPr>
      <p:sp>
        <p:nvSpPr>
          <p:cNvPr id="4653" name="Google Shape;4653;p27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654" name="Google Shape;4654;p27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655" name="Google Shape;4655;p27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656" name="Google Shape;4656;p27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657" name="Google Shape;4657;p27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658" name="Google Shape;4658;p27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659" name="Google Shape;4659;p271"/>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660" name="Google Shape;4660;p27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1" name="Google Shape;4661;p271"/>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662" name="Google Shape;4662;p271"/>
          <p:cNvSpPr txBox="1"/>
          <p:nvPr>
            <p:ph idx="2" type="body"/>
          </p:nvPr>
        </p:nvSpPr>
        <p:spPr>
          <a:xfrm>
            <a:off x="764304"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3" name="Google Shape;4663;p271"/>
          <p:cNvSpPr txBox="1"/>
          <p:nvPr>
            <p:ph idx="3" type="body"/>
          </p:nvPr>
        </p:nvSpPr>
        <p:spPr>
          <a:xfrm>
            <a:off x="764304"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4" name="Google Shape;4664;p271"/>
          <p:cNvSpPr txBox="1"/>
          <p:nvPr>
            <p:ph idx="4" type="body"/>
          </p:nvPr>
        </p:nvSpPr>
        <p:spPr>
          <a:xfrm>
            <a:off x="764304"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5" name="Google Shape;4665;p271"/>
          <p:cNvSpPr txBox="1"/>
          <p:nvPr>
            <p:ph idx="5" type="body"/>
          </p:nvPr>
        </p:nvSpPr>
        <p:spPr>
          <a:xfrm>
            <a:off x="3569855"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6" name="Google Shape;4666;p271"/>
          <p:cNvSpPr txBox="1"/>
          <p:nvPr>
            <p:ph idx="6" type="body"/>
          </p:nvPr>
        </p:nvSpPr>
        <p:spPr>
          <a:xfrm>
            <a:off x="3569855"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7" name="Google Shape;4667;p271"/>
          <p:cNvSpPr txBox="1"/>
          <p:nvPr>
            <p:ph idx="7" type="body"/>
          </p:nvPr>
        </p:nvSpPr>
        <p:spPr>
          <a:xfrm>
            <a:off x="3569855"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8" name="Google Shape;4668;p271"/>
          <p:cNvSpPr txBox="1"/>
          <p:nvPr>
            <p:ph idx="8" type="body"/>
          </p:nvPr>
        </p:nvSpPr>
        <p:spPr>
          <a:xfrm>
            <a:off x="6375406"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69" name="Google Shape;4669;p271"/>
          <p:cNvSpPr txBox="1"/>
          <p:nvPr>
            <p:ph idx="9" type="body"/>
          </p:nvPr>
        </p:nvSpPr>
        <p:spPr>
          <a:xfrm>
            <a:off x="6375406"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70" name="Google Shape;4670;p271"/>
          <p:cNvSpPr txBox="1"/>
          <p:nvPr>
            <p:ph idx="13" type="body"/>
          </p:nvPr>
        </p:nvSpPr>
        <p:spPr>
          <a:xfrm>
            <a:off x="6375406"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71" name="Google Shape;4671;p271"/>
          <p:cNvSpPr txBox="1"/>
          <p:nvPr>
            <p:ph idx="14" type="body"/>
          </p:nvPr>
        </p:nvSpPr>
        <p:spPr>
          <a:xfrm>
            <a:off x="9180957"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72" name="Google Shape;4672;p271"/>
          <p:cNvSpPr txBox="1"/>
          <p:nvPr>
            <p:ph idx="15" type="body"/>
          </p:nvPr>
        </p:nvSpPr>
        <p:spPr>
          <a:xfrm>
            <a:off x="9180957"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673" name="Google Shape;4673;p271"/>
          <p:cNvSpPr txBox="1"/>
          <p:nvPr>
            <p:ph idx="16" type="body"/>
          </p:nvPr>
        </p:nvSpPr>
        <p:spPr>
          <a:xfrm>
            <a:off x="9180957"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6 Icon &amp; Boxes">
  <p:cSld name="1_Title Slide_4_1">
    <p:spTree>
      <p:nvGrpSpPr>
        <p:cNvPr id="4674" name="Shape 4674"/>
        <p:cNvGrpSpPr/>
        <p:nvPr/>
      </p:nvGrpSpPr>
      <p:grpSpPr>
        <a:xfrm>
          <a:off x="0" y="0"/>
          <a:ext cx="0" cy="0"/>
          <a:chOff x="0" y="0"/>
          <a:chExt cx="0" cy="0"/>
        </a:xfrm>
      </p:grpSpPr>
      <p:sp>
        <p:nvSpPr>
          <p:cNvPr id="4675" name="Google Shape;4675;p272"/>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676" name="Google Shape;4676;p272"/>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677" name="Google Shape;4677;p272"/>
          <p:cNvSpPr/>
          <p:nvPr/>
        </p:nvSpPr>
        <p:spPr>
          <a:xfrm>
            <a:off x="42926"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sp>
        <p:nvSpPr>
          <p:cNvPr id="4678" name="Google Shape;4678;p272"/>
          <p:cNvSpPr/>
          <p:nvPr/>
        </p:nvSpPr>
        <p:spPr>
          <a:xfrm>
            <a:off x="2081914"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sp>
        <p:nvSpPr>
          <p:cNvPr id="4679" name="Google Shape;4679;p272"/>
          <p:cNvSpPr/>
          <p:nvPr/>
        </p:nvSpPr>
        <p:spPr>
          <a:xfrm>
            <a:off x="4120887"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sp>
        <p:nvSpPr>
          <p:cNvPr id="4680" name="Google Shape;4680;p272"/>
          <p:cNvSpPr/>
          <p:nvPr/>
        </p:nvSpPr>
        <p:spPr>
          <a:xfrm>
            <a:off x="6159876"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sp>
        <p:nvSpPr>
          <p:cNvPr id="4681" name="Google Shape;4681;p272"/>
          <p:cNvSpPr/>
          <p:nvPr/>
        </p:nvSpPr>
        <p:spPr>
          <a:xfrm>
            <a:off x="8198848"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sp>
        <p:nvSpPr>
          <p:cNvPr id="4682" name="Google Shape;4682;p272"/>
          <p:cNvSpPr/>
          <p:nvPr/>
        </p:nvSpPr>
        <p:spPr>
          <a:xfrm>
            <a:off x="10237837"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SemiBold"/>
              <a:ea typeface="Montserrat SemiBold"/>
              <a:cs typeface="Montserrat SemiBold"/>
              <a:sym typeface="Montserrat SemiBold"/>
            </a:endParaRPr>
          </a:p>
        </p:txBody>
      </p:sp>
      <p:cxnSp>
        <p:nvCxnSpPr>
          <p:cNvPr id="4683" name="Google Shape;4683;p272"/>
          <p:cNvCxnSpPr>
            <a:stCxn id="4677" idx="6"/>
            <a:endCxn id="4678" idx="2"/>
          </p:cNvCxnSpPr>
          <p:nvPr/>
        </p:nvCxnSpPr>
        <p:spPr>
          <a:xfrm>
            <a:off x="989126"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4684" name="Google Shape;4684;p272"/>
          <p:cNvCxnSpPr>
            <a:stCxn id="4678" idx="6"/>
            <a:endCxn id="4679" idx="2"/>
          </p:cNvCxnSpPr>
          <p:nvPr/>
        </p:nvCxnSpPr>
        <p:spPr>
          <a:xfrm>
            <a:off x="3028114"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4685" name="Google Shape;4685;p272"/>
          <p:cNvCxnSpPr>
            <a:stCxn id="4679" idx="6"/>
            <a:endCxn id="4680" idx="2"/>
          </p:cNvCxnSpPr>
          <p:nvPr/>
        </p:nvCxnSpPr>
        <p:spPr>
          <a:xfrm>
            <a:off x="5067087"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4686" name="Google Shape;4686;p272"/>
          <p:cNvCxnSpPr>
            <a:stCxn id="4680" idx="6"/>
            <a:endCxn id="4681" idx="2"/>
          </p:cNvCxnSpPr>
          <p:nvPr/>
        </p:nvCxnSpPr>
        <p:spPr>
          <a:xfrm>
            <a:off x="7106076"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4687" name="Google Shape;4687;p272"/>
          <p:cNvCxnSpPr>
            <a:stCxn id="4681" idx="6"/>
            <a:endCxn id="4682" idx="2"/>
          </p:cNvCxnSpPr>
          <p:nvPr/>
        </p:nvCxnSpPr>
        <p:spPr>
          <a:xfrm>
            <a:off x="9145048" y="4051105"/>
            <a:ext cx="1092900" cy="0"/>
          </a:xfrm>
          <a:prstGeom prst="straightConnector1">
            <a:avLst/>
          </a:prstGeom>
          <a:noFill/>
          <a:ln cap="flat" cmpd="sng" w="38100">
            <a:solidFill>
              <a:schemeClr val="accent1"/>
            </a:solidFill>
            <a:prstDash val="solid"/>
            <a:round/>
            <a:headEnd len="sm" w="sm" type="none"/>
            <a:tailEnd len="sm" w="sm" type="none"/>
          </a:ln>
        </p:spPr>
      </p:cxnSp>
      <p:sp>
        <p:nvSpPr>
          <p:cNvPr id="4688" name="Google Shape;4688;p272"/>
          <p:cNvSpPr txBox="1"/>
          <p:nvPr>
            <p:ph idx="1" type="body"/>
          </p:nvPr>
        </p:nvSpPr>
        <p:spPr>
          <a:xfrm>
            <a:off x="4295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4689" name="Google Shape;4689;p272"/>
          <p:cNvSpPr txBox="1"/>
          <p:nvPr>
            <p:ph idx="2" type="body"/>
          </p:nvPr>
        </p:nvSpPr>
        <p:spPr>
          <a:xfrm>
            <a:off x="208191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4690" name="Google Shape;4690;p272"/>
          <p:cNvSpPr txBox="1"/>
          <p:nvPr>
            <p:ph idx="3" type="body"/>
          </p:nvPr>
        </p:nvSpPr>
        <p:spPr>
          <a:xfrm>
            <a:off x="412090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4691" name="Google Shape;4691;p272"/>
          <p:cNvSpPr txBox="1"/>
          <p:nvPr>
            <p:ph idx="4" type="body"/>
          </p:nvPr>
        </p:nvSpPr>
        <p:spPr>
          <a:xfrm>
            <a:off x="615986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4692" name="Google Shape;4692;p272"/>
          <p:cNvSpPr txBox="1"/>
          <p:nvPr>
            <p:ph idx="5" type="body"/>
          </p:nvPr>
        </p:nvSpPr>
        <p:spPr>
          <a:xfrm>
            <a:off x="819885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4693" name="Google Shape;4693;p272"/>
          <p:cNvSpPr txBox="1"/>
          <p:nvPr>
            <p:ph idx="6" type="body"/>
          </p:nvPr>
        </p:nvSpPr>
        <p:spPr>
          <a:xfrm>
            <a:off x="1023781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4694" name="Google Shape;4694;p27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695" name="Google Shape;4695;p27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696" name="Google Shape;4696;p27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697" name="Google Shape;4697;p27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698" name="Google Shape;4698;p272"/>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699" name="Google Shape;4699;p272"/>
          <p:cNvSpPr txBox="1"/>
          <p:nvPr>
            <p:ph idx="7"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00" name="Google Shape;4700;p272"/>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cxnSp>
        <p:nvCxnSpPr>
          <p:cNvPr id="4701" name="Google Shape;4701;p272"/>
          <p:cNvCxnSpPr>
            <a:stCxn id="4677" idx="0"/>
          </p:cNvCxnSpPr>
          <p:nvPr/>
        </p:nvCxnSpPr>
        <p:spPr>
          <a:xfrm rot="10800000">
            <a:off x="516026" y="2333905"/>
            <a:ext cx="0" cy="1244100"/>
          </a:xfrm>
          <a:prstGeom prst="straightConnector1">
            <a:avLst/>
          </a:prstGeom>
          <a:noFill/>
          <a:ln cap="flat" cmpd="sng" w="38100">
            <a:solidFill>
              <a:schemeClr val="accent1"/>
            </a:solidFill>
            <a:prstDash val="dash"/>
            <a:round/>
            <a:headEnd len="sm" w="sm" type="none"/>
            <a:tailEnd len="sm" w="sm" type="none"/>
          </a:ln>
        </p:spPr>
      </p:cxnSp>
      <p:cxnSp>
        <p:nvCxnSpPr>
          <p:cNvPr id="4702" name="Google Shape;4702;p272"/>
          <p:cNvCxnSpPr/>
          <p:nvPr/>
        </p:nvCxnSpPr>
        <p:spPr>
          <a:xfrm rot="10800000">
            <a:off x="2555030" y="2349504"/>
            <a:ext cx="0" cy="1228500"/>
          </a:xfrm>
          <a:prstGeom prst="straightConnector1">
            <a:avLst/>
          </a:prstGeom>
          <a:noFill/>
          <a:ln cap="flat" cmpd="sng" w="38100">
            <a:solidFill>
              <a:schemeClr val="accent1"/>
            </a:solidFill>
            <a:prstDash val="dash"/>
            <a:round/>
            <a:headEnd len="sm" w="sm" type="none"/>
            <a:tailEnd len="sm" w="sm" type="none"/>
          </a:ln>
        </p:spPr>
      </p:cxnSp>
      <p:cxnSp>
        <p:nvCxnSpPr>
          <p:cNvPr id="4703" name="Google Shape;4703;p272"/>
          <p:cNvCxnSpPr/>
          <p:nvPr/>
        </p:nvCxnSpPr>
        <p:spPr>
          <a:xfrm rot="10800000">
            <a:off x="4594000" y="2333905"/>
            <a:ext cx="0" cy="1244100"/>
          </a:xfrm>
          <a:prstGeom prst="straightConnector1">
            <a:avLst/>
          </a:prstGeom>
          <a:noFill/>
          <a:ln cap="flat" cmpd="sng" w="38100">
            <a:solidFill>
              <a:schemeClr val="accent1"/>
            </a:solidFill>
            <a:prstDash val="dash"/>
            <a:round/>
            <a:headEnd len="sm" w="sm" type="none"/>
            <a:tailEnd len="sm" w="sm" type="none"/>
          </a:ln>
        </p:spPr>
      </p:cxnSp>
      <p:cxnSp>
        <p:nvCxnSpPr>
          <p:cNvPr id="4704" name="Google Shape;4704;p272"/>
          <p:cNvCxnSpPr/>
          <p:nvPr/>
        </p:nvCxnSpPr>
        <p:spPr>
          <a:xfrm rot="10800000">
            <a:off x="6632956" y="2349504"/>
            <a:ext cx="0" cy="1228500"/>
          </a:xfrm>
          <a:prstGeom prst="straightConnector1">
            <a:avLst/>
          </a:prstGeom>
          <a:noFill/>
          <a:ln cap="flat" cmpd="sng" w="38100">
            <a:solidFill>
              <a:schemeClr val="accent1"/>
            </a:solidFill>
            <a:prstDash val="dash"/>
            <a:round/>
            <a:headEnd len="sm" w="sm" type="none"/>
            <a:tailEnd len="sm" w="sm" type="none"/>
          </a:ln>
        </p:spPr>
      </p:cxnSp>
      <p:cxnSp>
        <p:nvCxnSpPr>
          <p:cNvPr id="4705" name="Google Shape;4705;p272"/>
          <p:cNvCxnSpPr/>
          <p:nvPr/>
        </p:nvCxnSpPr>
        <p:spPr>
          <a:xfrm rot="10800000">
            <a:off x="8671961" y="2333905"/>
            <a:ext cx="0" cy="1244100"/>
          </a:xfrm>
          <a:prstGeom prst="straightConnector1">
            <a:avLst/>
          </a:prstGeom>
          <a:noFill/>
          <a:ln cap="flat" cmpd="sng" w="38100">
            <a:solidFill>
              <a:schemeClr val="accent1"/>
            </a:solidFill>
            <a:prstDash val="dash"/>
            <a:round/>
            <a:headEnd len="sm" w="sm" type="none"/>
            <a:tailEnd len="sm" w="sm" type="none"/>
          </a:ln>
        </p:spPr>
      </p:cxnSp>
      <p:cxnSp>
        <p:nvCxnSpPr>
          <p:cNvPr id="4706" name="Google Shape;4706;p272"/>
          <p:cNvCxnSpPr/>
          <p:nvPr/>
        </p:nvCxnSpPr>
        <p:spPr>
          <a:xfrm rot="10800000">
            <a:off x="10710945" y="2349504"/>
            <a:ext cx="0" cy="1228500"/>
          </a:xfrm>
          <a:prstGeom prst="straightConnector1">
            <a:avLst/>
          </a:prstGeom>
          <a:noFill/>
          <a:ln cap="flat" cmpd="sng" w="38100">
            <a:solidFill>
              <a:schemeClr val="accent1"/>
            </a:solidFill>
            <a:prstDash val="dash"/>
            <a:round/>
            <a:headEnd len="sm" w="sm" type="none"/>
            <a:tailEnd len="sm" w="sm" type="none"/>
          </a:ln>
        </p:spPr>
      </p:cxnSp>
      <p:sp>
        <p:nvSpPr>
          <p:cNvPr id="4707" name="Google Shape;4707;p272"/>
          <p:cNvSpPr txBox="1"/>
          <p:nvPr>
            <p:ph idx="8" type="body"/>
          </p:nvPr>
        </p:nvSpPr>
        <p:spPr>
          <a:xfrm>
            <a:off x="539348" y="2333798"/>
            <a:ext cx="1974300" cy="122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4708" name="Google Shape;4708;p272"/>
          <p:cNvSpPr txBox="1"/>
          <p:nvPr>
            <p:ph idx="9" type="body"/>
          </p:nvPr>
        </p:nvSpPr>
        <p:spPr>
          <a:xfrm>
            <a:off x="258741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4709" name="Google Shape;4709;p272"/>
          <p:cNvSpPr txBox="1"/>
          <p:nvPr>
            <p:ph idx="13" type="body"/>
          </p:nvPr>
        </p:nvSpPr>
        <p:spPr>
          <a:xfrm>
            <a:off x="4626390"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4710" name="Google Shape;4710;p272"/>
          <p:cNvSpPr txBox="1"/>
          <p:nvPr>
            <p:ph idx="14" type="body"/>
          </p:nvPr>
        </p:nvSpPr>
        <p:spPr>
          <a:xfrm>
            <a:off x="666536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4711" name="Google Shape;4711;p272"/>
          <p:cNvSpPr txBox="1"/>
          <p:nvPr>
            <p:ph idx="15" type="body"/>
          </p:nvPr>
        </p:nvSpPr>
        <p:spPr>
          <a:xfrm>
            <a:off x="870436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4712" name="Google Shape;4712;p272"/>
          <p:cNvSpPr txBox="1"/>
          <p:nvPr>
            <p:ph idx="16" type="body"/>
          </p:nvPr>
        </p:nvSpPr>
        <p:spPr>
          <a:xfrm>
            <a:off x="10752349" y="2349500"/>
            <a:ext cx="1392000" cy="122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unnel">
  <p:cSld name="7_Title Slide_3_1">
    <p:spTree>
      <p:nvGrpSpPr>
        <p:cNvPr id="4713" name="Shape 4713"/>
        <p:cNvGrpSpPr/>
        <p:nvPr/>
      </p:nvGrpSpPr>
      <p:grpSpPr>
        <a:xfrm>
          <a:off x="0" y="0"/>
          <a:ext cx="0" cy="0"/>
          <a:chOff x="0" y="0"/>
          <a:chExt cx="0" cy="0"/>
        </a:xfrm>
      </p:grpSpPr>
      <p:sp>
        <p:nvSpPr>
          <p:cNvPr id="4714" name="Google Shape;4714;p27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715" name="Google Shape;4715;p27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716" name="Google Shape;4716;p27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17" name="Google Shape;4717;p27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718" name="Google Shape;4718;p27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19" name="Google Shape;4719;p27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720" name="Google Shape;4720;p273"/>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721" name="Google Shape;4721;p27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22" name="Google Shape;4722;p273"/>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23" name="Google Shape;4723;p273"/>
          <p:cNvSpPr/>
          <p:nvPr/>
        </p:nvSpPr>
        <p:spPr>
          <a:xfrm>
            <a:off x="3616500" y="1619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sp>
        <p:nvSpPr>
          <p:cNvPr id="4724" name="Google Shape;4724;p273"/>
          <p:cNvSpPr/>
          <p:nvPr/>
        </p:nvSpPr>
        <p:spPr>
          <a:xfrm>
            <a:off x="634617" y="1651383"/>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5" name="Google Shape;4725;p273"/>
          <p:cNvSpPr/>
          <p:nvPr/>
        </p:nvSpPr>
        <p:spPr>
          <a:xfrm>
            <a:off x="634617" y="2477492"/>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6" name="Google Shape;4726;p273"/>
          <p:cNvSpPr/>
          <p:nvPr/>
        </p:nvSpPr>
        <p:spPr>
          <a:xfrm>
            <a:off x="634617" y="3303600"/>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7" name="Google Shape;4727;p273"/>
          <p:cNvSpPr/>
          <p:nvPr/>
        </p:nvSpPr>
        <p:spPr>
          <a:xfrm>
            <a:off x="634617" y="4138917"/>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8" name="Google Shape;4728;p273"/>
          <p:cNvSpPr/>
          <p:nvPr/>
        </p:nvSpPr>
        <p:spPr>
          <a:xfrm>
            <a:off x="634617" y="4974233"/>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9" name="Google Shape;4729;p273"/>
          <p:cNvSpPr/>
          <p:nvPr/>
        </p:nvSpPr>
        <p:spPr>
          <a:xfrm rot="10800000">
            <a:off x="6965417" y="1244407"/>
            <a:ext cx="4960500" cy="809100"/>
          </a:xfrm>
          <a:prstGeom prst="trapezoid">
            <a:avLst>
              <a:gd fmla="val 25000" name="adj"/>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4730" name="Google Shape;4730;p273"/>
          <p:cNvSpPr/>
          <p:nvPr/>
        </p:nvSpPr>
        <p:spPr>
          <a:xfrm rot="10800000">
            <a:off x="7205800" y="2144506"/>
            <a:ext cx="4477800" cy="809100"/>
          </a:xfrm>
          <a:prstGeom prst="trapezoid">
            <a:avLst>
              <a:gd fmla="val 25000" name="adj"/>
            </a:avLst>
          </a:prstGeom>
          <a:solidFill>
            <a:srgbClr val="3C7CD6"/>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4731" name="Google Shape;4731;p273"/>
          <p:cNvSpPr/>
          <p:nvPr/>
        </p:nvSpPr>
        <p:spPr>
          <a:xfrm rot="10800000">
            <a:off x="7420850" y="3044582"/>
            <a:ext cx="4028100" cy="809100"/>
          </a:xfrm>
          <a:prstGeom prst="trapezoid">
            <a:avLst>
              <a:gd fmla="val 25000" name="adj"/>
            </a:avLst>
          </a:prstGeom>
          <a:solidFill>
            <a:srgbClr val="4A7ED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4732" name="Google Shape;4732;p273"/>
          <p:cNvSpPr/>
          <p:nvPr/>
        </p:nvSpPr>
        <p:spPr>
          <a:xfrm rot="10800000">
            <a:off x="7635767" y="3943749"/>
            <a:ext cx="3588300" cy="806700"/>
          </a:xfrm>
          <a:prstGeom prst="trapezoid">
            <a:avLst>
              <a:gd fmla="val 25000" name="adj"/>
            </a:avLst>
          </a:prstGeom>
          <a:solidFill>
            <a:srgbClr val="7EA3DE"/>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4733" name="Google Shape;4733;p273"/>
          <p:cNvSpPr/>
          <p:nvPr/>
        </p:nvSpPr>
        <p:spPr>
          <a:xfrm rot="10800000">
            <a:off x="7870450" y="4840782"/>
            <a:ext cx="3109200" cy="806700"/>
          </a:xfrm>
          <a:prstGeom prst="trapezoid">
            <a:avLst>
              <a:gd fmla="val 25000" name="adj"/>
            </a:avLst>
          </a:prstGeom>
          <a:solidFill>
            <a:schemeClr val="accent1"/>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4734" name="Google Shape;4734;p273"/>
          <p:cNvSpPr txBox="1"/>
          <p:nvPr/>
        </p:nvSpPr>
        <p:spPr>
          <a:xfrm>
            <a:off x="7000383" y="1277533"/>
            <a:ext cx="49176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500"/>
              <a:buFont typeface="Arial"/>
              <a:buNone/>
            </a:pPr>
            <a:r>
              <a:t/>
            </a:r>
            <a:endParaRPr b="1" i="0" sz="3500" u="none" cap="none" strike="noStrike">
              <a:solidFill>
                <a:schemeClr val="lt1"/>
              </a:solidFill>
              <a:latin typeface="Montserrat"/>
              <a:ea typeface="Montserrat"/>
              <a:cs typeface="Montserrat"/>
              <a:sym typeface="Montserrat"/>
            </a:endParaRPr>
          </a:p>
        </p:txBody>
      </p:sp>
      <p:sp>
        <p:nvSpPr>
          <p:cNvPr id="4735" name="Google Shape;4735;p273"/>
          <p:cNvSpPr txBox="1"/>
          <p:nvPr/>
        </p:nvSpPr>
        <p:spPr>
          <a:xfrm>
            <a:off x="7205800" y="2161117"/>
            <a:ext cx="44469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Montserrat"/>
              <a:ea typeface="Montserrat"/>
              <a:cs typeface="Montserrat"/>
              <a:sym typeface="Montserrat"/>
            </a:endParaRPr>
          </a:p>
        </p:txBody>
      </p:sp>
      <p:sp>
        <p:nvSpPr>
          <p:cNvPr id="4736" name="Google Shape;4736;p273"/>
          <p:cNvSpPr txBox="1"/>
          <p:nvPr/>
        </p:nvSpPr>
        <p:spPr>
          <a:xfrm>
            <a:off x="7419183" y="3060733"/>
            <a:ext cx="40281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chemeClr val="lt1"/>
              </a:solidFill>
              <a:latin typeface="Montserrat"/>
              <a:ea typeface="Montserrat"/>
              <a:cs typeface="Montserrat"/>
              <a:sym typeface="Montserrat"/>
            </a:endParaRPr>
          </a:p>
        </p:txBody>
      </p:sp>
      <p:sp>
        <p:nvSpPr>
          <p:cNvPr id="4737" name="Google Shape;4737;p273"/>
          <p:cNvSpPr txBox="1"/>
          <p:nvPr/>
        </p:nvSpPr>
        <p:spPr>
          <a:xfrm>
            <a:off x="7635967" y="3959283"/>
            <a:ext cx="35883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Montserrat"/>
              <a:ea typeface="Montserrat"/>
              <a:cs typeface="Montserrat"/>
              <a:sym typeface="Montserrat"/>
            </a:endParaRPr>
          </a:p>
        </p:txBody>
      </p:sp>
      <p:sp>
        <p:nvSpPr>
          <p:cNvPr id="4738" name="Google Shape;4738;p273"/>
          <p:cNvSpPr txBox="1"/>
          <p:nvPr/>
        </p:nvSpPr>
        <p:spPr>
          <a:xfrm>
            <a:off x="7870550" y="4878433"/>
            <a:ext cx="31092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Montserrat"/>
              <a:ea typeface="Montserrat"/>
              <a:cs typeface="Montserrat"/>
              <a:sym typeface="Montserrat"/>
            </a:endParaRPr>
          </a:p>
        </p:txBody>
      </p:sp>
      <p:sp>
        <p:nvSpPr>
          <p:cNvPr id="4739" name="Google Shape;4739;p273"/>
          <p:cNvSpPr txBox="1"/>
          <p:nvPr/>
        </p:nvSpPr>
        <p:spPr>
          <a:xfrm>
            <a:off x="634617" y="2477492"/>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4740" name="Google Shape;4740;p273"/>
          <p:cNvSpPr txBox="1"/>
          <p:nvPr/>
        </p:nvSpPr>
        <p:spPr>
          <a:xfrm>
            <a:off x="7839167" y="4162483"/>
            <a:ext cx="35883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Montserrat"/>
              <a:ea typeface="Montserrat"/>
              <a:cs typeface="Montserrat"/>
              <a:sym typeface="Montserrat"/>
            </a:endParaRPr>
          </a:p>
        </p:txBody>
      </p:sp>
      <p:sp>
        <p:nvSpPr>
          <p:cNvPr id="4741" name="Google Shape;4741;p273"/>
          <p:cNvSpPr txBox="1"/>
          <p:nvPr/>
        </p:nvSpPr>
        <p:spPr>
          <a:xfrm>
            <a:off x="634617" y="1651392"/>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4742" name="Google Shape;4742;p273"/>
          <p:cNvSpPr txBox="1"/>
          <p:nvPr/>
        </p:nvSpPr>
        <p:spPr>
          <a:xfrm>
            <a:off x="634617" y="3308200"/>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4743" name="Google Shape;4743;p273"/>
          <p:cNvSpPr txBox="1"/>
          <p:nvPr/>
        </p:nvSpPr>
        <p:spPr>
          <a:xfrm>
            <a:off x="634617" y="4141208"/>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4744" name="Google Shape;4744;p273"/>
          <p:cNvSpPr txBox="1"/>
          <p:nvPr/>
        </p:nvSpPr>
        <p:spPr>
          <a:xfrm>
            <a:off x="634617" y="4974225"/>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4745" name="Google Shape;4745;p273"/>
          <p:cNvSpPr txBox="1"/>
          <p:nvPr/>
        </p:nvSpPr>
        <p:spPr>
          <a:xfrm>
            <a:off x="3799967" y="1632958"/>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4746" name="Google Shape;4746;p273"/>
          <p:cNvSpPr txBox="1"/>
          <p:nvPr>
            <p:ph idx="2" type="body"/>
          </p:nvPr>
        </p:nvSpPr>
        <p:spPr>
          <a:xfrm>
            <a:off x="6957367" y="1244500"/>
            <a:ext cx="49605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3800"/>
              <a:buFont typeface="Arial"/>
              <a:buNone/>
              <a:defRPr b="1" i="0" sz="3800" u="none" cap="none" strike="noStrike">
                <a:solidFill>
                  <a:schemeClr val="lt1"/>
                </a:solidFill>
                <a:latin typeface="Montserrat Medium"/>
                <a:ea typeface="Montserrat Medium"/>
                <a:cs typeface="Montserrat Medium"/>
                <a:sym typeface="Montserrat Medium"/>
              </a:defRPr>
            </a:lvl1pPr>
            <a:lvl2pPr indent="-393700" lvl="1" marL="914400" marR="0" algn="ctr">
              <a:lnSpc>
                <a:spcPct val="90000"/>
              </a:lnSpc>
              <a:spcBef>
                <a:spcPts val="500"/>
              </a:spcBef>
              <a:spcAft>
                <a:spcPts val="0"/>
              </a:spcAft>
              <a:buClr>
                <a:schemeClr val="lt1"/>
              </a:buClr>
              <a:buSzPts val="2600"/>
              <a:buFont typeface="Arial"/>
              <a:buChar char="•"/>
              <a:defRPr b="0" i="0" sz="2600" u="none" cap="none" strike="noStrike">
                <a:solidFill>
                  <a:schemeClr val="lt1"/>
                </a:solidFill>
                <a:latin typeface="Montserrat"/>
                <a:ea typeface="Montserrat"/>
                <a:cs typeface="Montserrat"/>
                <a:sym typeface="Montserrat"/>
              </a:defRPr>
            </a:lvl2pPr>
            <a:lvl3pPr indent="-368300" lvl="2" marL="1371600" marR="0" algn="ctr">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9pPr>
          </a:lstStyle>
          <a:p/>
        </p:txBody>
      </p:sp>
      <p:sp>
        <p:nvSpPr>
          <p:cNvPr id="4747" name="Google Shape;4747;p273"/>
          <p:cNvSpPr txBox="1"/>
          <p:nvPr>
            <p:ph idx="3" type="body"/>
          </p:nvPr>
        </p:nvSpPr>
        <p:spPr>
          <a:xfrm>
            <a:off x="7205717" y="2152633"/>
            <a:ext cx="44778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700"/>
              <a:buFont typeface="Arial"/>
              <a:buNone/>
              <a:defRPr b="1" i="0" sz="2700" u="none" cap="none" strike="noStrike">
                <a:solidFill>
                  <a:schemeClr val="lt1"/>
                </a:solidFill>
                <a:latin typeface="Montserrat Medium"/>
                <a:ea typeface="Montserrat Medium"/>
                <a:cs typeface="Montserrat Medium"/>
                <a:sym typeface="Montserrat Medium"/>
              </a:defRPr>
            </a:lvl1pPr>
            <a:lvl2pPr indent="-323850" lvl="1" marL="914400" marR="0" algn="ctr">
              <a:lnSpc>
                <a:spcPct val="90000"/>
              </a:lnSpc>
              <a:spcBef>
                <a:spcPts val="500"/>
              </a:spcBef>
              <a:spcAft>
                <a:spcPts val="0"/>
              </a:spcAft>
              <a:buClr>
                <a:schemeClr val="lt1"/>
              </a:buClr>
              <a:buSzPts val="1500"/>
              <a:buFont typeface="Arial"/>
              <a:buChar char="•"/>
              <a:defRPr b="0" i="0" sz="1500" u="none" cap="none" strike="noStrike">
                <a:solidFill>
                  <a:schemeClr val="lt1"/>
                </a:solidFill>
                <a:latin typeface="Montserrat"/>
                <a:ea typeface="Montserrat"/>
                <a:cs typeface="Montserrat"/>
                <a:sym typeface="Montserrat"/>
              </a:defRPr>
            </a:lvl2pPr>
            <a:lvl3pPr indent="-298450" lvl="2" marL="1371600" marR="0" algn="ctr">
              <a:lnSpc>
                <a:spcPct val="90000"/>
              </a:lnSpc>
              <a:spcBef>
                <a:spcPts val="500"/>
              </a:spcBef>
              <a:spcAft>
                <a:spcPts val="0"/>
              </a:spcAft>
              <a:buClr>
                <a:schemeClr val="lt1"/>
              </a:buClr>
              <a:buSzPts val="1100"/>
              <a:buFont typeface="Arial"/>
              <a:buChar char="•"/>
              <a:defRPr b="0" i="0" sz="1100" u="none" cap="none" strike="noStrike">
                <a:solidFill>
                  <a:schemeClr val="lt1"/>
                </a:solidFill>
                <a:latin typeface="Montserrat"/>
                <a:ea typeface="Montserrat"/>
                <a:cs typeface="Montserrat"/>
                <a:sym typeface="Montserrat"/>
              </a:defRPr>
            </a:lvl3pPr>
            <a:lvl4pPr indent="-285750" lvl="3" marL="18288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4pPr>
            <a:lvl5pPr indent="-285750" lvl="4" marL="22860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5pPr>
            <a:lvl6pPr indent="-285750" lvl="5" marL="27432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6pPr>
            <a:lvl7pPr indent="-285750" lvl="6" marL="32004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7pPr>
            <a:lvl8pPr indent="-285750" lvl="7" marL="36576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8pPr>
            <a:lvl9pPr indent="-285750" lvl="8" marL="41148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9pPr>
          </a:lstStyle>
          <a:p/>
        </p:txBody>
      </p:sp>
      <p:sp>
        <p:nvSpPr>
          <p:cNvPr id="4748" name="Google Shape;4748;p273"/>
          <p:cNvSpPr txBox="1"/>
          <p:nvPr>
            <p:ph idx="4" type="body"/>
          </p:nvPr>
        </p:nvSpPr>
        <p:spPr>
          <a:xfrm>
            <a:off x="7420683" y="3055967"/>
            <a:ext cx="40281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600"/>
              <a:buFont typeface="Arial"/>
              <a:buNone/>
              <a:defRPr b="1" i="0" sz="2600" u="none" cap="none" strike="noStrike">
                <a:solidFill>
                  <a:schemeClr val="lt1"/>
                </a:solidFill>
                <a:latin typeface="Montserrat Medium"/>
                <a:ea typeface="Montserrat Medium"/>
                <a:cs typeface="Montserrat Medium"/>
                <a:sym typeface="Montserrat Medium"/>
              </a:defRPr>
            </a:lvl1pPr>
            <a:lvl2pPr indent="-317500" lvl="1" marL="9144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2pPr>
            <a:lvl3pPr indent="-292100" lvl="2" marL="1371600" marR="0" algn="ctr">
              <a:lnSpc>
                <a:spcPct val="90000"/>
              </a:lnSpc>
              <a:spcBef>
                <a:spcPts val="500"/>
              </a:spcBef>
              <a:spcAft>
                <a:spcPts val="0"/>
              </a:spcAft>
              <a:buClr>
                <a:schemeClr val="lt1"/>
              </a:buClr>
              <a:buSzPts val="1000"/>
              <a:buFont typeface="Arial"/>
              <a:buChar char="•"/>
              <a:defRPr b="0" i="0" sz="1000" u="none" cap="none" strike="noStrike">
                <a:solidFill>
                  <a:schemeClr val="lt1"/>
                </a:solidFill>
                <a:latin typeface="Montserrat"/>
                <a:ea typeface="Montserrat"/>
                <a:cs typeface="Montserrat"/>
                <a:sym typeface="Montserrat"/>
              </a:defRPr>
            </a:lvl3pPr>
            <a:lvl4pPr indent="-279400" lvl="3" marL="18288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4pPr>
            <a:lvl5pPr indent="-279400" lvl="4" marL="22860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5pPr>
            <a:lvl6pPr indent="-279400" lvl="5" marL="27432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6pPr>
            <a:lvl7pPr indent="-279400" lvl="6" marL="32004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7pPr>
            <a:lvl8pPr indent="-279400" lvl="7" marL="36576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8pPr>
            <a:lvl9pPr indent="-279400" lvl="8" marL="41148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9pPr>
          </a:lstStyle>
          <a:p/>
        </p:txBody>
      </p:sp>
      <p:sp>
        <p:nvSpPr>
          <p:cNvPr id="4749" name="Google Shape;4749;p273"/>
          <p:cNvSpPr txBox="1"/>
          <p:nvPr>
            <p:ph idx="5" type="body"/>
          </p:nvPr>
        </p:nvSpPr>
        <p:spPr>
          <a:xfrm>
            <a:off x="7635883" y="3948433"/>
            <a:ext cx="35883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04800" lvl="1" marL="914400" marR="0" algn="ctr">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Montserrat"/>
                <a:ea typeface="Montserrat"/>
                <a:cs typeface="Montserrat"/>
                <a:sym typeface="Montserrat"/>
              </a:defRPr>
            </a:lvl2pPr>
            <a:lvl3pPr indent="-279400" lvl="2" marL="13716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3pPr>
            <a:lvl4pPr indent="-266700" lvl="3" marL="18288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4pPr>
            <a:lvl5pPr indent="-266700" lvl="4" marL="22860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5pPr>
            <a:lvl6pPr indent="-266700" lvl="5" marL="27432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6pPr>
            <a:lvl7pPr indent="-266700" lvl="6" marL="32004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7pPr>
            <a:lvl8pPr indent="-266700" lvl="7" marL="36576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8pPr>
            <a:lvl9pPr indent="-266700" lvl="8" marL="41148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9pPr>
          </a:lstStyle>
          <a:p/>
        </p:txBody>
      </p:sp>
      <p:sp>
        <p:nvSpPr>
          <p:cNvPr id="4750" name="Google Shape;4750;p273"/>
          <p:cNvSpPr txBox="1"/>
          <p:nvPr>
            <p:ph idx="6" type="body"/>
          </p:nvPr>
        </p:nvSpPr>
        <p:spPr>
          <a:xfrm>
            <a:off x="7839167" y="4840900"/>
            <a:ext cx="31545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Montserrat Medium"/>
                <a:ea typeface="Montserrat Medium"/>
                <a:cs typeface="Montserrat Medium"/>
                <a:sym typeface="Montserrat Medium"/>
              </a:defRPr>
            </a:lvl1pPr>
            <a:lvl2pPr indent="-317500" lvl="1" marL="9144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2pPr>
            <a:lvl3pPr indent="-317500" lvl="2" marL="13716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3pPr>
            <a:lvl4pPr indent="-317500" lvl="3" marL="18288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4pPr>
            <a:lvl5pPr indent="-317500" lvl="4" marL="22860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5pPr>
            <a:lvl6pPr indent="-317500" lvl="5" marL="27432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6pPr>
            <a:lvl7pPr indent="-317500" lvl="6" marL="32004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7pPr>
            <a:lvl8pPr indent="-317500" lvl="7" marL="36576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8pPr>
            <a:lvl9pPr indent="-317500" lvl="8" marL="41148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9pPr>
          </a:lstStyle>
          <a:p/>
        </p:txBody>
      </p:sp>
      <p:sp>
        <p:nvSpPr>
          <p:cNvPr id="4751" name="Google Shape;4751;p273"/>
          <p:cNvSpPr txBox="1"/>
          <p:nvPr>
            <p:ph idx="7" type="body"/>
          </p:nvPr>
        </p:nvSpPr>
        <p:spPr>
          <a:xfrm>
            <a:off x="680383" y="1651500"/>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2" name="Google Shape;4752;p273"/>
          <p:cNvSpPr txBox="1"/>
          <p:nvPr>
            <p:ph idx="8" type="body"/>
          </p:nvPr>
        </p:nvSpPr>
        <p:spPr>
          <a:xfrm>
            <a:off x="634617" y="2477492"/>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3" name="Google Shape;4753;p273"/>
          <p:cNvSpPr txBox="1"/>
          <p:nvPr>
            <p:ph idx="9" type="body"/>
          </p:nvPr>
        </p:nvSpPr>
        <p:spPr>
          <a:xfrm>
            <a:off x="634617" y="3308208"/>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4" name="Google Shape;4754;p273"/>
          <p:cNvSpPr txBox="1"/>
          <p:nvPr>
            <p:ph idx="13" type="body"/>
          </p:nvPr>
        </p:nvSpPr>
        <p:spPr>
          <a:xfrm>
            <a:off x="634617" y="4138917"/>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5" name="Google Shape;4755;p273"/>
          <p:cNvSpPr txBox="1"/>
          <p:nvPr>
            <p:ph idx="14" type="body"/>
          </p:nvPr>
        </p:nvSpPr>
        <p:spPr>
          <a:xfrm>
            <a:off x="634617" y="4974217"/>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6" name="Google Shape;4756;p273"/>
          <p:cNvSpPr txBox="1"/>
          <p:nvPr>
            <p:ph idx="15" type="body"/>
          </p:nvPr>
        </p:nvSpPr>
        <p:spPr>
          <a:xfrm>
            <a:off x="3780600" y="1669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7" name="Google Shape;4757;p273"/>
          <p:cNvSpPr/>
          <p:nvPr/>
        </p:nvSpPr>
        <p:spPr>
          <a:xfrm>
            <a:off x="3616500" y="2445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sp>
        <p:nvSpPr>
          <p:cNvPr id="4758" name="Google Shape;4758;p273"/>
          <p:cNvSpPr txBox="1"/>
          <p:nvPr>
            <p:ph idx="16" type="body"/>
          </p:nvPr>
        </p:nvSpPr>
        <p:spPr>
          <a:xfrm>
            <a:off x="3780600" y="2495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59" name="Google Shape;4759;p273"/>
          <p:cNvSpPr/>
          <p:nvPr/>
        </p:nvSpPr>
        <p:spPr>
          <a:xfrm>
            <a:off x="3616500" y="3271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sp>
        <p:nvSpPr>
          <p:cNvPr id="4760" name="Google Shape;4760;p273"/>
          <p:cNvSpPr txBox="1"/>
          <p:nvPr>
            <p:ph idx="17" type="body"/>
          </p:nvPr>
        </p:nvSpPr>
        <p:spPr>
          <a:xfrm>
            <a:off x="3780600" y="3321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61" name="Google Shape;4761;p273"/>
          <p:cNvSpPr/>
          <p:nvPr/>
        </p:nvSpPr>
        <p:spPr>
          <a:xfrm>
            <a:off x="3606800" y="4097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sp>
        <p:nvSpPr>
          <p:cNvPr id="4762" name="Google Shape;4762;p273"/>
          <p:cNvSpPr txBox="1"/>
          <p:nvPr>
            <p:ph idx="18" type="body"/>
          </p:nvPr>
        </p:nvSpPr>
        <p:spPr>
          <a:xfrm>
            <a:off x="3770900" y="4147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63" name="Google Shape;4763;p273"/>
          <p:cNvSpPr/>
          <p:nvPr/>
        </p:nvSpPr>
        <p:spPr>
          <a:xfrm>
            <a:off x="3616500" y="4937083"/>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sp>
        <p:nvSpPr>
          <p:cNvPr id="4764" name="Google Shape;4764;p273"/>
          <p:cNvSpPr txBox="1"/>
          <p:nvPr>
            <p:ph idx="19" type="body"/>
          </p:nvPr>
        </p:nvSpPr>
        <p:spPr>
          <a:xfrm>
            <a:off x="3780600" y="4987200"/>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Small Boxes">
  <p:cSld name="10_Title Slide_1_1">
    <p:spTree>
      <p:nvGrpSpPr>
        <p:cNvPr id="4765" name="Shape 4765"/>
        <p:cNvGrpSpPr/>
        <p:nvPr/>
      </p:nvGrpSpPr>
      <p:grpSpPr>
        <a:xfrm>
          <a:off x="0" y="0"/>
          <a:ext cx="0" cy="0"/>
          <a:chOff x="0" y="0"/>
          <a:chExt cx="0" cy="0"/>
        </a:xfrm>
      </p:grpSpPr>
      <p:sp>
        <p:nvSpPr>
          <p:cNvPr id="4766" name="Google Shape;4766;p27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767" name="Google Shape;4767;p27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768" name="Google Shape;4768;p27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69" name="Google Shape;4769;p27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770" name="Google Shape;4770;p27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71" name="Google Shape;4771;p27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772" name="Google Shape;4772;p274"/>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773" name="Google Shape;4773;p274"/>
          <p:cNvSpPr/>
          <p:nvPr/>
        </p:nvSpPr>
        <p:spPr>
          <a:xfrm>
            <a:off x="539183" y="2332700"/>
            <a:ext cx="3399300" cy="22578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74" name="Google Shape;4774;p274"/>
          <p:cNvSpPr txBox="1"/>
          <p:nvPr>
            <p:ph idx="1" type="body"/>
          </p:nvPr>
        </p:nvSpPr>
        <p:spPr>
          <a:xfrm>
            <a:off x="703629"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4775" name="Google Shape;4775;p274"/>
          <p:cNvSpPr/>
          <p:nvPr/>
        </p:nvSpPr>
        <p:spPr>
          <a:xfrm>
            <a:off x="4295455" y="2332700"/>
            <a:ext cx="3399300" cy="22578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76" name="Google Shape;4776;p274"/>
          <p:cNvSpPr txBox="1"/>
          <p:nvPr>
            <p:ph idx="2" type="body"/>
          </p:nvPr>
        </p:nvSpPr>
        <p:spPr>
          <a:xfrm>
            <a:off x="4459901"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4777" name="Google Shape;4777;p274"/>
          <p:cNvSpPr/>
          <p:nvPr/>
        </p:nvSpPr>
        <p:spPr>
          <a:xfrm>
            <a:off x="8051726" y="2332700"/>
            <a:ext cx="3399300" cy="22578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78" name="Google Shape;4778;p274"/>
          <p:cNvSpPr txBox="1"/>
          <p:nvPr>
            <p:ph idx="3" type="body"/>
          </p:nvPr>
        </p:nvSpPr>
        <p:spPr>
          <a:xfrm>
            <a:off x="8216172"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4779" name="Google Shape;4779;p274"/>
          <p:cNvSpPr txBox="1"/>
          <p:nvPr>
            <p:ph idx="4"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80" name="Google Shape;4780;p274"/>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81" name="Google Shape;4781;p274"/>
          <p:cNvSpPr/>
          <p:nvPr/>
        </p:nvSpPr>
        <p:spPr>
          <a:xfrm>
            <a:off x="539183" y="5286483"/>
            <a:ext cx="6620400" cy="584400"/>
          </a:xfrm>
          <a:prstGeom prst="rect">
            <a:avLst/>
          </a:prstGeom>
          <a:solidFill>
            <a:schemeClr val="accent1"/>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4782" name="Google Shape;4782;p274"/>
          <p:cNvSpPr/>
          <p:nvPr/>
        </p:nvSpPr>
        <p:spPr>
          <a:xfrm>
            <a:off x="685800" y="5038300"/>
            <a:ext cx="1627500" cy="389100"/>
          </a:xfrm>
          <a:prstGeom prst="rect">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Medium"/>
              <a:ea typeface="Montserrat Medium"/>
              <a:cs typeface="Montserrat Medium"/>
              <a:sym typeface="Montserrat Medium"/>
            </a:endParaRPr>
          </a:p>
        </p:txBody>
      </p:sp>
      <p:sp>
        <p:nvSpPr>
          <p:cNvPr id="4783" name="Google Shape;4783;p274"/>
          <p:cNvSpPr txBox="1"/>
          <p:nvPr>
            <p:ph idx="5" type="body"/>
          </p:nvPr>
        </p:nvSpPr>
        <p:spPr>
          <a:xfrm>
            <a:off x="703575" y="5038300"/>
            <a:ext cx="1627500" cy="38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4784" name="Google Shape;4784;p274"/>
          <p:cNvSpPr txBox="1"/>
          <p:nvPr>
            <p:ph idx="6" type="body"/>
          </p:nvPr>
        </p:nvSpPr>
        <p:spPr>
          <a:xfrm>
            <a:off x="539150" y="5286483"/>
            <a:ext cx="66204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Grey Boxes &amp; Column">
  <p:cSld name="5_Title Slide_6">
    <p:spTree>
      <p:nvGrpSpPr>
        <p:cNvPr id="4785" name="Shape 4785"/>
        <p:cNvGrpSpPr/>
        <p:nvPr/>
      </p:nvGrpSpPr>
      <p:grpSpPr>
        <a:xfrm>
          <a:off x="0" y="0"/>
          <a:ext cx="0" cy="0"/>
          <a:chOff x="0" y="0"/>
          <a:chExt cx="0" cy="0"/>
        </a:xfrm>
      </p:grpSpPr>
      <p:sp>
        <p:nvSpPr>
          <p:cNvPr id="4786" name="Google Shape;4786;p27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4787" name="Google Shape;4787;p27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788" name="Google Shape;4788;p27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89" name="Google Shape;4789;p27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790" name="Google Shape;4790;p27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91" name="Google Shape;4791;p27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792" name="Google Shape;4792;p275"/>
          <p:cNvPicPr preferRelativeResize="0"/>
          <p:nvPr/>
        </p:nvPicPr>
        <p:blipFill rotWithShape="1">
          <a:blip r:embed="rId3">
            <a:alphaModFix/>
          </a:blip>
          <a:srcRect b="0" l="0" r="0" t="0"/>
          <a:stretch/>
        </p:blipFill>
        <p:spPr>
          <a:xfrm>
            <a:off x="357551" y="6064432"/>
            <a:ext cx="1551706" cy="447438"/>
          </a:xfrm>
          <a:prstGeom prst="rect">
            <a:avLst/>
          </a:prstGeom>
          <a:noFill/>
          <a:ln>
            <a:noFill/>
          </a:ln>
        </p:spPr>
      </p:pic>
      <p:sp>
        <p:nvSpPr>
          <p:cNvPr id="4793" name="Google Shape;4793;p275"/>
          <p:cNvSpPr txBox="1"/>
          <p:nvPr>
            <p:ph idx="1" type="body"/>
          </p:nvPr>
        </p:nvSpPr>
        <p:spPr>
          <a:xfrm>
            <a:off x="539188" y="551701"/>
            <a:ext cx="52554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94" name="Google Shape;4794;p275"/>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95" name="Google Shape;4795;p275"/>
          <p:cNvSpPr/>
          <p:nvPr/>
        </p:nvSpPr>
        <p:spPr>
          <a:xfrm>
            <a:off x="840504" y="2835561"/>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96" name="Google Shape;4796;p275"/>
          <p:cNvSpPr txBox="1"/>
          <p:nvPr>
            <p:ph idx="2" type="body"/>
          </p:nvPr>
        </p:nvSpPr>
        <p:spPr>
          <a:xfrm>
            <a:off x="2225958" y="2979520"/>
            <a:ext cx="3574500" cy="4902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97" name="Google Shape;4797;p275"/>
          <p:cNvSpPr txBox="1"/>
          <p:nvPr>
            <p:ph idx="3"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98" name="Google Shape;4798;p275"/>
          <p:cNvSpPr/>
          <p:nvPr/>
        </p:nvSpPr>
        <p:spPr>
          <a:xfrm>
            <a:off x="840504" y="3757683"/>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799" name="Google Shape;4799;p275"/>
          <p:cNvSpPr txBox="1"/>
          <p:nvPr>
            <p:ph idx="4" type="body"/>
          </p:nvPr>
        </p:nvSpPr>
        <p:spPr>
          <a:xfrm>
            <a:off x="2225958" y="3901642"/>
            <a:ext cx="3574500" cy="4902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800" name="Google Shape;4800;p275"/>
          <p:cNvSpPr txBox="1"/>
          <p:nvPr>
            <p:ph idx="5"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801" name="Google Shape;4801;p275"/>
          <p:cNvSpPr/>
          <p:nvPr/>
        </p:nvSpPr>
        <p:spPr>
          <a:xfrm>
            <a:off x="840504" y="4679805"/>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4802" name="Google Shape;4802;p275"/>
          <p:cNvSpPr txBox="1"/>
          <p:nvPr>
            <p:ph idx="6" type="body"/>
          </p:nvPr>
        </p:nvSpPr>
        <p:spPr>
          <a:xfrm>
            <a:off x="2225958" y="4823764"/>
            <a:ext cx="3574500" cy="4902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803" name="Google Shape;4803;p275"/>
          <p:cNvSpPr txBox="1"/>
          <p:nvPr>
            <p:ph idx="7" type="body"/>
          </p:nvPr>
        </p:nvSpPr>
        <p:spPr>
          <a:xfrm>
            <a:off x="947877" y="4852193"/>
            <a:ext cx="1009200" cy="433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804" name="Google Shape;4804;p275"/>
          <p:cNvSpPr txBox="1"/>
          <p:nvPr>
            <p:ph idx="8"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805" name="Google Shape;4805;p275"/>
          <p:cNvSpPr txBox="1"/>
          <p:nvPr>
            <p:ph idx="9" type="body"/>
          </p:nvPr>
        </p:nvSpPr>
        <p:spPr>
          <a:xfrm>
            <a:off x="6658950" y="1038225"/>
            <a:ext cx="4938000" cy="4772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400"/>
              <a:buFont typeface="Arial"/>
              <a:buNone/>
              <a:defRPr b="0" i="0" sz="24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3pPr>
            <a:lvl4pPr indent="-381000" lvl="3" marL="18288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4pPr>
            <a:lvl5pPr indent="-381000" lvl="4" marL="22860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5pPr>
            <a:lvl6pPr indent="-381000" lvl="5" marL="27432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6pPr>
            <a:lvl7pPr indent="-381000" lvl="6" marL="3200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7pPr>
            <a:lvl8pPr indent="-381000" lvl="7" marL="3657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8pPr>
            <a:lvl9pPr indent="-381000" lvl="8" marL="41148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06" name="Shape 4806"/>
        <p:cNvGrpSpPr/>
        <p:nvPr/>
      </p:nvGrpSpPr>
      <p:grpSpPr>
        <a:xfrm>
          <a:off x="0" y="0"/>
          <a:ext cx="0" cy="0"/>
          <a:chOff x="0" y="0"/>
          <a:chExt cx="0" cy="0"/>
        </a:xfrm>
      </p:grpSpPr>
      <p:sp>
        <p:nvSpPr>
          <p:cNvPr id="4807" name="Google Shape;4807;p276"/>
          <p:cNvSpPr/>
          <p:nvPr/>
        </p:nvSpPr>
        <p:spPr>
          <a:xfrm>
            <a:off x="0" y="6324600"/>
            <a:ext cx="12192000" cy="5334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808" name="Google Shape;4808;p276"/>
          <p:cNvSpPr txBox="1"/>
          <p:nvPr/>
        </p:nvSpPr>
        <p:spPr>
          <a:xfrm>
            <a:off x="2990248" y="6537101"/>
            <a:ext cx="6211500" cy="200100"/>
          </a:xfrm>
          <a:prstGeom prst="rect">
            <a:avLst/>
          </a:prstGeom>
          <a:noFill/>
          <a:ln>
            <a:noFill/>
          </a:ln>
        </p:spPr>
        <p:txBody>
          <a:bodyPr anchorCtr="0" anchor="t" bIns="30475" lIns="60950" spcFirstLastPara="1" rIns="60950" wrap="square" tIns="3047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Light"/>
                <a:ea typeface="Montserrat Light"/>
                <a:cs typeface="Montserrat Light"/>
                <a:sym typeface="Montserrat Light"/>
              </a:rPr>
              <a:t>Copyright © 2023     Square 9     All rights reserved.</a:t>
            </a:r>
            <a:endParaRPr b="0" i="0" sz="900" u="none" cap="none" strike="noStrike">
              <a:solidFill>
                <a:srgbClr val="000000"/>
              </a:solidFill>
              <a:latin typeface="Arial"/>
              <a:ea typeface="Arial"/>
              <a:cs typeface="Arial"/>
              <a:sym typeface="Arial"/>
            </a:endParaRPr>
          </a:p>
        </p:txBody>
      </p:sp>
      <p:grpSp>
        <p:nvGrpSpPr>
          <p:cNvPr id="4809" name="Google Shape;4809;p276"/>
          <p:cNvGrpSpPr/>
          <p:nvPr/>
        </p:nvGrpSpPr>
        <p:grpSpPr>
          <a:xfrm>
            <a:off x="6974934" y="797517"/>
            <a:ext cx="4453573" cy="5154082"/>
            <a:chOff x="9677400" y="815976"/>
            <a:chExt cx="7478713" cy="8655050"/>
          </a:xfrm>
        </p:grpSpPr>
        <p:sp>
          <p:nvSpPr>
            <p:cNvPr id="4810" name="Google Shape;4810;p276"/>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accen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4811" name="Google Shape;4811;p276"/>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grpSp>
      <p:pic>
        <p:nvPicPr>
          <p:cNvPr id="4812" name="Google Shape;4812;p276"/>
          <p:cNvPicPr preferRelativeResize="0"/>
          <p:nvPr/>
        </p:nvPicPr>
        <p:blipFill rotWithShape="1">
          <a:blip r:embed="rId2">
            <a:alphaModFix/>
          </a:blip>
          <a:srcRect b="0" l="9" r="9" t="0"/>
          <a:stretch/>
        </p:blipFill>
        <p:spPr>
          <a:xfrm>
            <a:off x="482600" y="1159725"/>
            <a:ext cx="3285315" cy="948267"/>
          </a:xfrm>
          <a:prstGeom prst="rect">
            <a:avLst/>
          </a:prstGeom>
          <a:noFill/>
          <a:ln>
            <a:noFill/>
          </a:ln>
        </p:spPr>
      </p:pic>
      <p:sp>
        <p:nvSpPr>
          <p:cNvPr id="4813" name="Google Shape;4813;p276"/>
          <p:cNvSpPr/>
          <p:nvPr/>
        </p:nvSpPr>
        <p:spPr>
          <a:xfrm>
            <a:off x="970025" y="4150383"/>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14" name="Google Shape;4814;p276"/>
          <p:cNvSpPr/>
          <p:nvPr/>
        </p:nvSpPr>
        <p:spPr>
          <a:xfrm>
            <a:off x="584199" y="4150383"/>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15" name="Google Shape;4815;p276"/>
          <p:cNvSpPr txBox="1"/>
          <p:nvPr>
            <p:ph type="title"/>
          </p:nvPr>
        </p:nvSpPr>
        <p:spPr>
          <a:xfrm>
            <a:off x="481600" y="2851083"/>
            <a:ext cx="5624100" cy="1165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13294B"/>
              </a:buClr>
              <a:buSzPts val="3600"/>
              <a:buFont typeface="Montserrat"/>
              <a:buNone/>
              <a:defRPr b="1" i="0" sz="3600" u="none" cap="none" strike="noStrike">
                <a:solidFill>
                  <a:srgbClr val="13294B"/>
                </a:solidFill>
                <a:latin typeface="Montserrat"/>
                <a:ea typeface="Montserrat"/>
                <a:cs typeface="Montserrat"/>
                <a:sym typeface="Montserrat"/>
              </a:defRPr>
            </a:lvl1pPr>
            <a:lvl2pPr lvl="1"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2pPr>
            <a:lvl3pPr lvl="2"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3pPr>
            <a:lvl4pPr lvl="3"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4pPr>
            <a:lvl5pPr lvl="4"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5pPr>
            <a:lvl6pPr lvl="5"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6pPr>
            <a:lvl7pPr lvl="6"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7pPr>
            <a:lvl8pPr lvl="7"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8pPr>
            <a:lvl9pPr lvl="8" marR="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9pPr>
          </a:lstStyle>
          <a:p/>
        </p:txBody>
      </p:sp>
      <p:sp>
        <p:nvSpPr>
          <p:cNvPr id="4816" name="Google Shape;4816;p276"/>
          <p:cNvSpPr txBox="1"/>
          <p:nvPr>
            <p:ph idx="1" type="subTitle"/>
          </p:nvPr>
        </p:nvSpPr>
        <p:spPr>
          <a:xfrm>
            <a:off x="452700" y="4459633"/>
            <a:ext cx="5624100" cy="4047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3F3F3F"/>
              </a:buClr>
              <a:buSzPts val="2100"/>
              <a:buFont typeface="Montserrat"/>
              <a:buNone/>
              <a:defRPr b="0" i="0" sz="2100" u="none" cap="none" strike="noStrike">
                <a:solidFill>
                  <a:srgbClr val="3F3F3F"/>
                </a:solidFill>
                <a:latin typeface="Montserrat"/>
                <a:ea typeface="Montserrat"/>
                <a:cs typeface="Montserrat"/>
                <a:sym typeface="Montserrat"/>
              </a:defRPr>
            </a:lvl1pPr>
            <a:lvl2pPr lvl="1"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2pPr>
            <a:lvl3pPr lvl="2"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3pPr>
            <a:lvl4pPr lvl="3"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4pPr>
            <a:lvl5pPr lvl="4"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5pPr>
            <a:lvl6pPr lvl="5"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6pPr>
            <a:lvl7pPr lvl="6"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7pPr>
            <a:lvl8pPr lvl="7"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8pPr>
            <a:lvl9pPr lvl="8" marR="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496" name="Shape 496"/>
        <p:cNvGrpSpPr/>
        <p:nvPr/>
      </p:nvGrpSpPr>
      <p:grpSpPr>
        <a:xfrm>
          <a:off x="0" y="0"/>
          <a:ext cx="0" cy="0"/>
          <a:chOff x="0" y="0"/>
          <a:chExt cx="0" cy="0"/>
        </a:xfrm>
      </p:grpSpPr>
      <p:pic>
        <p:nvPicPr>
          <p:cNvPr id="497" name="Google Shape;497;p28"/>
          <p:cNvPicPr preferRelativeResize="0"/>
          <p:nvPr/>
        </p:nvPicPr>
        <p:blipFill rotWithShape="1">
          <a:blip r:embed="rId2">
            <a:alphaModFix/>
          </a:blip>
          <a:srcRect b="40620" l="0" r="0" t="26775"/>
          <a:stretch/>
        </p:blipFill>
        <p:spPr>
          <a:xfrm>
            <a:off x="1089561" y="0"/>
            <a:ext cx="8631936" cy="6858000"/>
          </a:xfrm>
          <a:prstGeom prst="rect">
            <a:avLst/>
          </a:prstGeom>
          <a:noFill/>
          <a:ln>
            <a:noFill/>
          </a:ln>
        </p:spPr>
      </p:pic>
      <p:sp>
        <p:nvSpPr>
          <p:cNvPr id="498" name="Google Shape;498;p28"/>
          <p:cNvSpPr txBox="1"/>
          <p:nvPr>
            <p:ph type="title"/>
          </p:nvPr>
        </p:nvSpPr>
        <p:spPr>
          <a:xfrm>
            <a:off x="2669817" y="1284977"/>
            <a:ext cx="4199400" cy="1087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9" name="Google Shape;499;p2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500" name="Google Shape;500;p28"/>
          <p:cNvSpPr/>
          <p:nvPr/>
        </p:nvSpPr>
        <p:spPr>
          <a:xfrm>
            <a:off x="291987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p2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CUSTOM">
    <p:spTree>
      <p:nvGrpSpPr>
        <p:cNvPr id="4817" name="Shape 4817"/>
        <p:cNvGrpSpPr/>
        <p:nvPr/>
      </p:nvGrpSpPr>
      <p:grpSpPr>
        <a:xfrm>
          <a:off x="0" y="0"/>
          <a:ext cx="0" cy="0"/>
          <a:chOff x="0" y="0"/>
          <a:chExt cx="0" cy="0"/>
        </a:xfrm>
      </p:grpSpPr>
      <p:pic>
        <p:nvPicPr>
          <p:cNvPr id="4818" name="Google Shape;4818;p277"/>
          <p:cNvPicPr preferRelativeResize="0"/>
          <p:nvPr/>
        </p:nvPicPr>
        <p:blipFill rotWithShape="1">
          <a:blip r:embed="rId2">
            <a:alphaModFix/>
          </a:blip>
          <a:srcRect b="0" l="9" r="9" t="0"/>
          <a:stretch/>
        </p:blipFill>
        <p:spPr>
          <a:xfrm>
            <a:off x="10530417" y="312450"/>
            <a:ext cx="1178982" cy="340299"/>
          </a:xfrm>
          <a:prstGeom prst="rect">
            <a:avLst/>
          </a:prstGeom>
          <a:noFill/>
          <a:ln>
            <a:noFill/>
          </a:ln>
        </p:spPr>
      </p:pic>
      <p:sp>
        <p:nvSpPr>
          <p:cNvPr id="4819" name="Google Shape;4819;p277"/>
          <p:cNvSpPr/>
          <p:nvPr/>
        </p:nvSpPr>
        <p:spPr>
          <a:xfrm>
            <a:off x="987410" y="1094319"/>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20" name="Google Shape;4820;p277"/>
          <p:cNvSpPr/>
          <p:nvPr/>
        </p:nvSpPr>
        <p:spPr>
          <a:xfrm>
            <a:off x="601584" y="1094319"/>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21" name="Google Shape;4821;p277"/>
          <p:cNvSpPr txBox="1"/>
          <p:nvPr>
            <p:ph type="title"/>
          </p:nvPr>
        </p:nvSpPr>
        <p:spPr>
          <a:xfrm>
            <a:off x="499983" y="497183"/>
            <a:ext cx="5595900" cy="4737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13294B"/>
              </a:buClr>
              <a:buSzPts val="2800"/>
              <a:buFont typeface="Montserrat"/>
              <a:buNone/>
              <a:defRPr b="1" i="0" sz="2800" u="none" cap="none" strike="noStrike">
                <a:solidFill>
                  <a:srgbClr val="13294B"/>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9pPr>
          </a:lstStyle>
          <a:p/>
        </p:txBody>
      </p:sp>
      <p:sp>
        <p:nvSpPr>
          <p:cNvPr id="4822" name="Google Shape;4822;p277"/>
          <p:cNvSpPr txBox="1"/>
          <p:nvPr>
            <p:ph idx="1" type="subTitle"/>
          </p:nvPr>
        </p:nvSpPr>
        <p:spPr>
          <a:xfrm>
            <a:off x="499983" y="1361867"/>
            <a:ext cx="4698900" cy="3126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3F3F3F"/>
              </a:buClr>
              <a:buSzPts val="2100"/>
              <a:buFont typeface="Montserrat"/>
              <a:buNone/>
              <a:defRPr b="0" i="0" sz="2100" u="none" cap="none" strike="noStrike">
                <a:solidFill>
                  <a:srgbClr val="3F3F3F"/>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9pPr>
          </a:lstStyle>
          <a:p/>
        </p:txBody>
      </p:sp>
      <p:sp>
        <p:nvSpPr>
          <p:cNvPr id="4823" name="Google Shape;4823;p277"/>
          <p:cNvSpPr txBox="1"/>
          <p:nvPr>
            <p:ph idx="2" type="body"/>
          </p:nvPr>
        </p:nvSpPr>
        <p:spPr>
          <a:xfrm>
            <a:off x="864683" y="2172517"/>
            <a:ext cx="10743600" cy="3404700"/>
          </a:xfrm>
          <a:prstGeom prst="rect">
            <a:avLst/>
          </a:prstGeom>
          <a:noFill/>
          <a:ln>
            <a:noFill/>
          </a:ln>
        </p:spPr>
        <p:txBody>
          <a:bodyPr anchorCtr="0" anchor="t" bIns="60950" lIns="60950" spcFirstLastPara="1" rIns="60950" wrap="square" tIns="60950">
            <a:noAutofit/>
          </a:bodyPr>
          <a:lstStyle>
            <a:lvl1pPr indent="-311150" lvl="0" marL="4572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1pPr>
            <a:lvl2pPr indent="-311150" lvl="1" marL="9144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2pPr>
            <a:lvl3pPr indent="-311150" lvl="2" marL="13716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3pPr>
            <a:lvl4pPr indent="-311150" lvl="3" marL="18288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4pPr>
            <a:lvl5pPr indent="-311150" lvl="4" marL="22860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5pPr>
            <a:lvl6pPr indent="-311150" lvl="5" marL="27432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6pPr>
            <a:lvl7pPr indent="-311150" lvl="6" marL="32004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7pPr>
            <a:lvl8pPr indent="-311150" lvl="7" marL="36576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8pPr>
            <a:lvl9pPr indent="-311150" lvl="8" marL="4114800" marR="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type="obj">
  <p:cSld name="OBJECT">
    <p:spTree>
      <p:nvGrpSpPr>
        <p:cNvPr id="4824" name="Shape 4824"/>
        <p:cNvGrpSpPr/>
        <p:nvPr/>
      </p:nvGrpSpPr>
      <p:grpSpPr>
        <a:xfrm>
          <a:off x="0" y="0"/>
          <a:ext cx="0" cy="0"/>
          <a:chOff x="0" y="0"/>
          <a:chExt cx="0" cy="0"/>
        </a:xfrm>
      </p:grpSpPr>
      <p:sp>
        <p:nvSpPr>
          <p:cNvPr id="4825" name="Google Shape;4825;p278"/>
          <p:cNvSpPr/>
          <p:nvPr/>
        </p:nvSpPr>
        <p:spPr>
          <a:xfrm>
            <a:off x="-1" y="0"/>
            <a:ext cx="4807800" cy="6858000"/>
          </a:xfrm>
          <a:prstGeom prst="rect">
            <a:avLst/>
          </a:prstGeom>
          <a:blipFill rotWithShape="1">
            <a:blip r:embed="rId2">
              <a:alphaModFix/>
            </a:blip>
            <a:stretch>
              <a:fillRect b="-2659" l="-142451" r="-23937" t="-1248"/>
            </a:stretch>
          </a:blip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26" name="Google Shape;4826;p278"/>
          <p:cNvSpPr/>
          <p:nvPr/>
        </p:nvSpPr>
        <p:spPr>
          <a:xfrm>
            <a:off x="5769796" y="1101207"/>
            <a:ext cx="378900" cy="66900"/>
          </a:xfrm>
          <a:prstGeom prst="roundRect">
            <a:avLst>
              <a:gd fmla="val 50000" name="adj"/>
            </a:avLst>
          </a:prstGeom>
          <a:solidFill>
            <a:srgbClr val="E8772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27" name="Google Shape;4827;p278"/>
          <p:cNvSpPr/>
          <p:nvPr/>
        </p:nvSpPr>
        <p:spPr>
          <a:xfrm>
            <a:off x="5383970" y="1101207"/>
            <a:ext cx="569100" cy="66900"/>
          </a:xfrm>
          <a:prstGeom prst="roundRect">
            <a:avLst>
              <a:gd fmla="val 50000" name="adj"/>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grpSp>
        <p:nvGrpSpPr>
          <p:cNvPr id="4828" name="Google Shape;4828;p278"/>
          <p:cNvGrpSpPr/>
          <p:nvPr/>
        </p:nvGrpSpPr>
        <p:grpSpPr>
          <a:xfrm>
            <a:off x="5953170" y="1746404"/>
            <a:ext cx="4841523" cy="564030"/>
            <a:chOff x="8445520" y="2162301"/>
            <a:chExt cx="7261922" cy="846002"/>
          </a:xfrm>
        </p:grpSpPr>
        <p:sp>
          <p:nvSpPr>
            <p:cNvPr id="4829" name="Google Shape;4829;p278"/>
            <p:cNvSpPr/>
            <p:nvPr/>
          </p:nvSpPr>
          <p:spPr>
            <a:xfrm>
              <a:off x="15643242" y="2162301"/>
              <a:ext cx="64200" cy="846000"/>
            </a:xfrm>
            <a:prstGeom prst="rect">
              <a:avLst/>
            </a:prstGeom>
            <a:solidFill>
              <a:srgbClr val="E87722"/>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30" name="Google Shape;4830;p278"/>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31" name="Google Shape;4831;p278"/>
            <p:cNvSpPr/>
            <p:nvPr/>
          </p:nvSpPr>
          <p:spPr>
            <a:xfrm rot="-5400000">
              <a:off x="8416120" y="2229438"/>
              <a:ext cx="779400" cy="720600"/>
            </a:xfrm>
            <a:prstGeom prst="hexagon">
              <a:avLst>
                <a:gd fmla="val 25000" name="adj"/>
                <a:gd fmla="val 115470" name="vf"/>
              </a:avLst>
            </a:prstGeom>
            <a:solidFill>
              <a:srgbClr val="E8772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32" name="Google Shape;4832;p278"/>
            <p:cNvSpPr txBox="1"/>
            <p:nvPr/>
          </p:nvSpPr>
          <p:spPr>
            <a:xfrm>
              <a:off x="8596246" y="2404998"/>
              <a:ext cx="4191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01</a:t>
              </a:r>
              <a:endParaRPr b="0" i="0" sz="900" u="none" cap="none" strike="noStrike">
                <a:solidFill>
                  <a:srgbClr val="000000"/>
                </a:solidFill>
                <a:latin typeface="Arial"/>
                <a:ea typeface="Arial"/>
                <a:cs typeface="Arial"/>
                <a:sym typeface="Arial"/>
              </a:endParaRPr>
            </a:p>
          </p:txBody>
        </p:sp>
      </p:grpSp>
      <p:pic>
        <p:nvPicPr>
          <p:cNvPr id="4833" name="Google Shape;4833;p278"/>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grpSp>
        <p:nvGrpSpPr>
          <p:cNvPr id="4834" name="Google Shape;4834;p278"/>
          <p:cNvGrpSpPr/>
          <p:nvPr/>
        </p:nvGrpSpPr>
        <p:grpSpPr>
          <a:xfrm>
            <a:off x="5953170" y="2593749"/>
            <a:ext cx="4841523" cy="564030"/>
            <a:chOff x="8445520" y="2162301"/>
            <a:chExt cx="7261922" cy="846002"/>
          </a:xfrm>
        </p:grpSpPr>
        <p:sp>
          <p:nvSpPr>
            <p:cNvPr id="4835" name="Google Shape;4835;p278"/>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36" name="Google Shape;4836;p278"/>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37" name="Google Shape;4837;p278"/>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38" name="Google Shape;4838;p278"/>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02</a:t>
              </a:r>
              <a:endParaRPr b="0" i="0" sz="900" u="none" cap="none" strike="noStrike">
                <a:solidFill>
                  <a:srgbClr val="000000"/>
                </a:solidFill>
                <a:latin typeface="Arial"/>
                <a:ea typeface="Arial"/>
                <a:cs typeface="Arial"/>
                <a:sym typeface="Arial"/>
              </a:endParaRPr>
            </a:p>
          </p:txBody>
        </p:sp>
      </p:grpSp>
      <p:grpSp>
        <p:nvGrpSpPr>
          <p:cNvPr id="4839" name="Google Shape;4839;p278"/>
          <p:cNvGrpSpPr/>
          <p:nvPr/>
        </p:nvGrpSpPr>
        <p:grpSpPr>
          <a:xfrm>
            <a:off x="5953170" y="3441095"/>
            <a:ext cx="4841523" cy="564030"/>
            <a:chOff x="8445520" y="2162301"/>
            <a:chExt cx="7261922" cy="846002"/>
          </a:xfrm>
        </p:grpSpPr>
        <p:sp>
          <p:nvSpPr>
            <p:cNvPr id="4840" name="Google Shape;4840;p278"/>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41" name="Google Shape;4841;p278"/>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42" name="Google Shape;4842;p278"/>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43" name="Google Shape;4843;p278"/>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03</a:t>
              </a:r>
              <a:endParaRPr b="0" i="0" sz="900" u="none" cap="none" strike="noStrike">
                <a:solidFill>
                  <a:srgbClr val="000000"/>
                </a:solidFill>
                <a:latin typeface="Arial"/>
                <a:ea typeface="Arial"/>
                <a:cs typeface="Arial"/>
                <a:sym typeface="Arial"/>
              </a:endParaRPr>
            </a:p>
          </p:txBody>
        </p:sp>
      </p:grpSp>
      <p:grpSp>
        <p:nvGrpSpPr>
          <p:cNvPr id="4844" name="Google Shape;4844;p278"/>
          <p:cNvGrpSpPr/>
          <p:nvPr/>
        </p:nvGrpSpPr>
        <p:grpSpPr>
          <a:xfrm>
            <a:off x="5953170" y="4288440"/>
            <a:ext cx="4841523" cy="564030"/>
            <a:chOff x="8445520" y="2162301"/>
            <a:chExt cx="7261922" cy="846002"/>
          </a:xfrm>
        </p:grpSpPr>
        <p:sp>
          <p:nvSpPr>
            <p:cNvPr id="4845" name="Google Shape;4845;p278"/>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46" name="Google Shape;4846;p278"/>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47" name="Google Shape;4847;p278"/>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48" name="Google Shape;4848;p278"/>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04</a:t>
              </a:r>
              <a:endParaRPr b="0" i="0" sz="900" u="none" cap="none" strike="noStrike">
                <a:solidFill>
                  <a:srgbClr val="000000"/>
                </a:solidFill>
                <a:latin typeface="Arial"/>
                <a:ea typeface="Arial"/>
                <a:cs typeface="Arial"/>
                <a:sym typeface="Arial"/>
              </a:endParaRPr>
            </a:p>
          </p:txBody>
        </p:sp>
      </p:grpSp>
      <p:grpSp>
        <p:nvGrpSpPr>
          <p:cNvPr id="4849" name="Google Shape;4849;p278"/>
          <p:cNvGrpSpPr/>
          <p:nvPr/>
        </p:nvGrpSpPr>
        <p:grpSpPr>
          <a:xfrm>
            <a:off x="5953170" y="5135785"/>
            <a:ext cx="4841523" cy="564030"/>
            <a:chOff x="8445520" y="2162301"/>
            <a:chExt cx="7261922" cy="846002"/>
          </a:xfrm>
        </p:grpSpPr>
        <p:sp>
          <p:nvSpPr>
            <p:cNvPr id="4850" name="Google Shape;4850;p278"/>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51" name="Google Shape;4851;p278"/>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52" name="Google Shape;4852;p278"/>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53" name="Google Shape;4853;p278"/>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05</a:t>
              </a:r>
              <a:endParaRPr b="0" i="0" sz="900" u="none" cap="none" strike="noStrike">
                <a:solidFill>
                  <a:srgbClr val="000000"/>
                </a:solidFill>
                <a:latin typeface="Arial"/>
                <a:ea typeface="Arial"/>
                <a:cs typeface="Arial"/>
                <a:sym typeface="Arial"/>
              </a:endParaRPr>
            </a:p>
          </p:txBody>
        </p:sp>
      </p:grpSp>
      <p:sp>
        <p:nvSpPr>
          <p:cNvPr id="4854" name="Google Shape;4854;p278"/>
          <p:cNvSpPr txBox="1"/>
          <p:nvPr>
            <p:ph type="title"/>
          </p:nvPr>
        </p:nvSpPr>
        <p:spPr>
          <a:xfrm>
            <a:off x="5365033" y="529617"/>
            <a:ext cx="5429100" cy="4773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13294B"/>
              </a:buClr>
              <a:buSzPts val="2900"/>
              <a:buFont typeface="Montserrat"/>
              <a:buNone/>
              <a:defRPr b="1" i="0" sz="2900" u="none" cap="none" strike="noStrike">
                <a:solidFill>
                  <a:srgbClr val="13294B"/>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855" name="Google Shape;4855;p278"/>
          <p:cNvSpPr txBox="1"/>
          <p:nvPr>
            <p:ph idx="1" type="subTitle"/>
          </p:nvPr>
        </p:nvSpPr>
        <p:spPr>
          <a:xfrm>
            <a:off x="7223583" y="1852500"/>
            <a:ext cx="3375900" cy="340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9pPr>
          </a:lstStyle>
          <a:p/>
        </p:txBody>
      </p:sp>
      <p:sp>
        <p:nvSpPr>
          <p:cNvPr id="4856" name="Google Shape;4856;p278"/>
          <p:cNvSpPr txBox="1"/>
          <p:nvPr>
            <p:ph idx="2" type="subTitle"/>
          </p:nvPr>
        </p:nvSpPr>
        <p:spPr>
          <a:xfrm>
            <a:off x="7223583" y="2705475"/>
            <a:ext cx="3375900" cy="340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9pPr>
          </a:lstStyle>
          <a:p/>
        </p:txBody>
      </p:sp>
      <p:sp>
        <p:nvSpPr>
          <p:cNvPr id="4857" name="Google Shape;4857;p278"/>
          <p:cNvSpPr txBox="1"/>
          <p:nvPr>
            <p:ph idx="3" type="subTitle"/>
          </p:nvPr>
        </p:nvSpPr>
        <p:spPr>
          <a:xfrm>
            <a:off x="7223583" y="3552817"/>
            <a:ext cx="3375900" cy="340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9pPr>
          </a:lstStyle>
          <a:p/>
        </p:txBody>
      </p:sp>
      <p:sp>
        <p:nvSpPr>
          <p:cNvPr id="4858" name="Google Shape;4858;p278"/>
          <p:cNvSpPr txBox="1"/>
          <p:nvPr>
            <p:ph idx="4" type="subTitle"/>
          </p:nvPr>
        </p:nvSpPr>
        <p:spPr>
          <a:xfrm>
            <a:off x="7223583" y="4400175"/>
            <a:ext cx="3375900" cy="340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9pPr>
          </a:lstStyle>
          <a:p/>
        </p:txBody>
      </p:sp>
      <p:sp>
        <p:nvSpPr>
          <p:cNvPr id="4859" name="Google Shape;4859;p278"/>
          <p:cNvSpPr txBox="1"/>
          <p:nvPr>
            <p:ph idx="5" type="subTitle"/>
          </p:nvPr>
        </p:nvSpPr>
        <p:spPr>
          <a:xfrm>
            <a:off x="7154417" y="5247509"/>
            <a:ext cx="3375900" cy="340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9pPr>
          </a:lstStyle>
          <a:p/>
        </p:txBody>
      </p:sp>
      <p:grpSp>
        <p:nvGrpSpPr>
          <p:cNvPr id="4860" name="Google Shape;4860;p278"/>
          <p:cNvGrpSpPr/>
          <p:nvPr/>
        </p:nvGrpSpPr>
        <p:grpSpPr>
          <a:xfrm>
            <a:off x="5953170" y="5916960"/>
            <a:ext cx="4841523" cy="564030"/>
            <a:chOff x="8445520" y="2162301"/>
            <a:chExt cx="7261922" cy="846002"/>
          </a:xfrm>
        </p:grpSpPr>
        <p:sp>
          <p:nvSpPr>
            <p:cNvPr id="4861" name="Google Shape;4861;p278"/>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62" name="Google Shape;4862;p278"/>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63" name="Google Shape;4863;p278"/>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64" name="Google Shape;4864;p278"/>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06</a:t>
              </a:r>
              <a:endParaRPr b="0" i="0" sz="900" u="none" cap="none" strike="noStrike">
                <a:solidFill>
                  <a:srgbClr val="000000"/>
                </a:solidFill>
                <a:latin typeface="Arial"/>
                <a:ea typeface="Arial"/>
                <a:cs typeface="Arial"/>
                <a:sym typeface="Arial"/>
              </a:endParaRPr>
            </a:p>
          </p:txBody>
        </p:sp>
      </p:grpSp>
      <p:sp>
        <p:nvSpPr>
          <p:cNvPr id="4865" name="Google Shape;4865;p278"/>
          <p:cNvSpPr txBox="1"/>
          <p:nvPr>
            <p:ph idx="6" type="subTitle"/>
          </p:nvPr>
        </p:nvSpPr>
        <p:spPr>
          <a:xfrm>
            <a:off x="7154417" y="6028684"/>
            <a:ext cx="3375900" cy="3405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1"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4866" name="Shape 4866"/>
        <p:cNvGrpSpPr/>
        <p:nvPr/>
      </p:nvGrpSpPr>
      <p:grpSpPr>
        <a:xfrm>
          <a:off x="0" y="0"/>
          <a:ext cx="0" cy="0"/>
          <a:chOff x="0" y="0"/>
          <a:chExt cx="0" cy="0"/>
        </a:xfrm>
      </p:grpSpPr>
      <p:sp>
        <p:nvSpPr>
          <p:cNvPr id="4867" name="Google Shape;4867;p279"/>
          <p:cNvSpPr/>
          <p:nvPr/>
        </p:nvSpPr>
        <p:spPr>
          <a:xfrm>
            <a:off x="7468659" y="1722967"/>
            <a:ext cx="2971798" cy="1726140"/>
          </a:xfrm>
          <a:custGeom>
            <a:rect b="b" l="l" r="r" t="t"/>
            <a:pathLst>
              <a:path extrusionOk="0" h="1631" w="2808">
                <a:moveTo>
                  <a:pt x="0" y="806"/>
                </a:moveTo>
                <a:lnTo>
                  <a:pt x="1404" y="1631"/>
                </a:lnTo>
                <a:lnTo>
                  <a:pt x="2808" y="825"/>
                </a:lnTo>
                <a:lnTo>
                  <a:pt x="1404" y="0"/>
                </a:lnTo>
                <a:lnTo>
                  <a:pt x="0" y="806"/>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4868" name="Google Shape;4868;p279"/>
          <p:cNvSpPr/>
          <p:nvPr/>
        </p:nvSpPr>
        <p:spPr>
          <a:xfrm>
            <a:off x="6451600" y="543984"/>
            <a:ext cx="4985804" cy="5770029"/>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cxnSp>
        <p:nvCxnSpPr>
          <p:cNvPr id="4869" name="Google Shape;4869;p279"/>
          <p:cNvCxnSpPr/>
          <p:nvPr/>
        </p:nvCxnSpPr>
        <p:spPr>
          <a:xfrm>
            <a:off x="1060450" y="3449109"/>
            <a:ext cx="4221600" cy="0"/>
          </a:xfrm>
          <a:prstGeom prst="straightConnector1">
            <a:avLst/>
          </a:prstGeom>
          <a:noFill/>
          <a:ln cap="flat" cmpd="sng" w="9525">
            <a:solidFill>
              <a:schemeClr val="lt1"/>
            </a:solidFill>
            <a:prstDash val="solid"/>
            <a:miter lim="800000"/>
            <a:headEnd len="sm" w="sm" type="none"/>
            <a:tailEnd len="sm" w="sm" type="none"/>
          </a:ln>
        </p:spPr>
      </p:cxnSp>
      <p:cxnSp>
        <p:nvCxnSpPr>
          <p:cNvPr id="4870" name="Google Shape;4870;p279"/>
          <p:cNvCxnSpPr/>
          <p:nvPr/>
        </p:nvCxnSpPr>
        <p:spPr>
          <a:xfrm>
            <a:off x="566208" y="3449109"/>
            <a:ext cx="539700" cy="0"/>
          </a:xfrm>
          <a:prstGeom prst="straightConnector1">
            <a:avLst/>
          </a:prstGeom>
          <a:noFill/>
          <a:ln cap="rnd" cmpd="sng" w="34925">
            <a:solidFill>
              <a:schemeClr val="accent2"/>
            </a:solidFill>
            <a:prstDash val="solid"/>
            <a:miter lim="800000"/>
            <a:headEnd len="sm" w="sm" type="none"/>
            <a:tailEnd len="sm" w="sm" type="none"/>
          </a:ln>
        </p:spPr>
      </p:cxnSp>
      <p:pic>
        <p:nvPicPr>
          <p:cNvPr id="4871" name="Google Shape;4871;p279"/>
          <p:cNvPicPr preferRelativeResize="0"/>
          <p:nvPr/>
        </p:nvPicPr>
        <p:blipFill rotWithShape="1">
          <a:blip r:embed="rId2">
            <a:alphaModFix/>
          </a:blip>
          <a:srcRect b="0" l="9" r="9" t="0"/>
          <a:stretch/>
        </p:blipFill>
        <p:spPr>
          <a:xfrm>
            <a:off x="10530417" y="312450"/>
            <a:ext cx="1178982" cy="340299"/>
          </a:xfrm>
          <a:prstGeom prst="rect">
            <a:avLst/>
          </a:prstGeom>
          <a:noFill/>
          <a:ln>
            <a:noFill/>
          </a:ln>
        </p:spPr>
      </p:pic>
      <p:sp>
        <p:nvSpPr>
          <p:cNvPr id="4872" name="Google Shape;4872;p279"/>
          <p:cNvSpPr txBox="1"/>
          <p:nvPr>
            <p:ph type="title"/>
          </p:nvPr>
        </p:nvSpPr>
        <p:spPr>
          <a:xfrm>
            <a:off x="566200" y="2443200"/>
            <a:ext cx="5529900" cy="800400"/>
          </a:xfrm>
          <a:prstGeom prst="rect">
            <a:avLst/>
          </a:prstGeom>
          <a:noFill/>
          <a:ln>
            <a:noFill/>
          </a:ln>
        </p:spPr>
        <p:txBody>
          <a:bodyPr anchorCtr="0" anchor="t" bIns="60950" lIns="60950" spcFirstLastPara="1" rIns="60950" wrap="square" tIns="60950">
            <a:noAutofit/>
          </a:bodyPr>
          <a:lstStyle>
            <a:lvl1pPr lvl="0" marR="0" algn="l">
              <a:lnSpc>
                <a:spcPct val="100000"/>
              </a:lnSpc>
              <a:spcBef>
                <a:spcPts val="0"/>
              </a:spcBef>
              <a:spcAft>
                <a:spcPts val="0"/>
              </a:spcAft>
              <a:buClr>
                <a:schemeClr val="lt1"/>
              </a:buClr>
              <a:buSzPts val="4800"/>
              <a:buFont typeface="Montserrat"/>
              <a:buNone/>
              <a:defRPr b="1" i="0" sz="48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873" name="Google Shape;4873;p279"/>
          <p:cNvSpPr txBox="1"/>
          <p:nvPr>
            <p:ph idx="1" type="subTitle"/>
          </p:nvPr>
        </p:nvSpPr>
        <p:spPr>
          <a:xfrm>
            <a:off x="566200" y="3654633"/>
            <a:ext cx="5290500" cy="800400"/>
          </a:xfrm>
          <a:prstGeom prst="rect">
            <a:avLst/>
          </a:prstGeom>
          <a:noFill/>
          <a:ln>
            <a:noFill/>
          </a:ln>
        </p:spPr>
        <p:txBody>
          <a:bodyPr anchorCtr="0" anchor="t" bIns="60950" lIns="60950" spcFirstLastPara="1" rIns="60950" wrap="square" tIns="60950">
            <a:noAutofit/>
          </a:bodyPr>
          <a:lstStyle>
            <a:lvl1pPr lvl="0" marR="0" algn="l">
              <a:lnSpc>
                <a:spcPct val="200000"/>
              </a:lnSpc>
              <a:spcBef>
                <a:spcPts val="0"/>
              </a:spcBef>
              <a:spcAft>
                <a:spcPts val="0"/>
              </a:spcAft>
              <a:buClr>
                <a:schemeClr val="lt1"/>
              </a:buClr>
              <a:buSzPts val="1300"/>
              <a:buFont typeface="Montserrat"/>
              <a:buNone/>
              <a:defRPr b="0" i="0" sz="13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type="secHead">
  <p:cSld name="SECTION_HEADER">
    <p:spTree>
      <p:nvGrpSpPr>
        <p:cNvPr id="4874" name="Shape 4874"/>
        <p:cNvGrpSpPr/>
        <p:nvPr/>
      </p:nvGrpSpPr>
      <p:grpSpPr>
        <a:xfrm>
          <a:off x="0" y="0"/>
          <a:ext cx="0" cy="0"/>
          <a:chOff x="0" y="0"/>
          <a:chExt cx="0" cy="0"/>
        </a:xfrm>
      </p:grpSpPr>
      <p:sp>
        <p:nvSpPr>
          <p:cNvPr id="4875" name="Google Shape;4875;p280"/>
          <p:cNvSpPr/>
          <p:nvPr/>
        </p:nvSpPr>
        <p:spPr>
          <a:xfrm>
            <a:off x="2839047" y="1766900"/>
            <a:ext cx="6508845" cy="4549512"/>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876" name="Google Shape;4876;p280"/>
          <p:cNvSpPr/>
          <p:nvPr/>
        </p:nvSpPr>
        <p:spPr>
          <a:xfrm>
            <a:off x="2839047" y="6301250"/>
            <a:ext cx="6513900" cy="579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877" name="Google Shape;4877;p280"/>
          <p:cNvSpPr/>
          <p:nvPr/>
        </p:nvSpPr>
        <p:spPr>
          <a:xfrm>
            <a:off x="5481586" y="1319123"/>
            <a:ext cx="1237200" cy="1237200"/>
          </a:xfrm>
          <a:prstGeom prst="ellipse">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pic>
        <p:nvPicPr>
          <p:cNvPr descr="Gears with solid fill" id="4878" name="Google Shape;4878;p280"/>
          <p:cNvPicPr preferRelativeResize="0"/>
          <p:nvPr/>
        </p:nvPicPr>
        <p:blipFill rotWithShape="1">
          <a:blip r:embed="rId2">
            <a:alphaModFix/>
          </a:blip>
          <a:srcRect b="0" l="0" r="0" t="0"/>
          <a:stretch/>
        </p:blipFill>
        <p:spPr>
          <a:xfrm>
            <a:off x="5690757" y="1528293"/>
            <a:ext cx="818950" cy="818950"/>
          </a:xfrm>
          <a:prstGeom prst="rect">
            <a:avLst/>
          </a:prstGeom>
          <a:noFill/>
          <a:ln>
            <a:noFill/>
          </a:ln>
        </p:spPr>
      </p:pic>
      <p:pic>
        <p:nvPicPr>
          <p:cNvPr id="4879" name="Google Shape;4879;p280"/>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sp>
        <p:nvSpPr>
          <p:cNvPr id="4880" name="Google Shape;4880;p280"/>
          <p:cNvSpPr/>
          <p:nvPr/>
        </p:nvSpPr>
        <p:spPr>
          <a:xfrm>
            <a:off x="6063238" y="1064137"/>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81" name="Google Shape;4881;p280"/>
          <p:cNvSpPr/>
          <p:nvPr/>
        </p:nvSpPr>
        <p:spPr>
          <a:xfrm>
            <a:off x="5677412" y="1064137"/>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82" name="Google Shape;4882;p280"/>
          <p:cNvSpPr txBox="1"/>
          <p:nvPr>
            <p:ph type="title"/>
          </p:nvPr>
        </p:nvSpPr>
        <p:spPr>
          <a:xfrm>
            <a:off x="1257133" y="253333"/>
            <a:ext cx="9686100" cy="554100"/>
          </a:xfrm>
          <a:prstGeom prst="rect">
            <a:avLst/>
          </a:prstGeom>
          <a:noFill/>
          <a:ln>
            <a:noFill/>
          </a:ln>
        </p:spPr>
        <p:txBody>
          <a:bodyPr anchorCtr="0" anchor="ctr" bIns="60950" lIns="60950" spcFirstLastPara="1" rIns="60950" wrap="square" tIns="60950">
            <a:noAutofit/>
          </a:bodyPr>
          <a:lstStyle>
            <a:lvl1pPr lvl="0" marR="0" algn="ctr">
              <a:lnSpc>
                <a:spcPct val="100000"/>
              </a:lnSpc>
              <a:spcBef>
                <a:spcPts val="0"/>
              </a:spcBef>
              <a:spcAft>
                <a:spcPts val="0"/>
              </a:spcAft>
              <a:buClr>
                <a:srgbClr val="13294B"/>
              </a:buClr>
              <a:buSzPts val="2900"/>
              <a:buFont typeface="Montserrat"/>
              <a:buNone/>
              <a:defRPr b="1" i="0" sz="2900" u="none" cap="none" strike="noStrike">
                <a:solidFill>
                  <a:srgbClr val="13294B"/>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883" name="Google Shape;4883;p280"/>
          <p:cNvSpPr txBox="1"/>
          <p:nvPr>
            <p:ph idx="2" type="title"/>
          </p:nvPr>
        </p:nvSpPr>
        <p:spPr>
          <a:xfrm>
            <a:off x="3587377" y="3032951"/>
            <a:ext cx="5040000" cy="554100"/>
          </a:xfrm>
          <a:prstGeom prst="rect">
            <a:avLst/>
          </a:prstGeom>
          <a:noFill/>
          <a:ln>
            <a:noFill/>
          </a:ln>
        </p:spPr>
        <p:txBody>
          <a:bodyPr anchorCtr="0" anchor="t" bIns="60950" lIns="60950" spcFirstLastPara="1" rIns="60950" wrap="square" tIns="60950">
            <a:noAutofit/>
          </a:bodyPr>
          <a:lstStyle>
            <a:lvl1pPr lvl="0" marR="0" algn="ctr">
              <a:lnSpc>
                <a:spcPct val="100000"/>
              </a:lnSpc>
              <a:spcBef>
                <a:spcPts val="0"/>
              </a:spcBef>
              <a:spcAft>
                <a:spcPts val="0"/>
              </a:spcAft>
              <a:buClr>
                <a:srgbClr val="000000"/>
              </a:buClr>
              <a:buSzPts val="1600"/>
              <a:buFont typeface="Montserrat"/>
              <a:buNone/>
              <a:defRPr b="1" i="0" sz="16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884" name="Google Shape;4884;p280"/>
          <p:cNvSpPr txBox="1"/>
          <p:nvPr>
            <p:ph idx="1" type="subTitle"/>
          </p:nvPr>
        </p:nvSpPr>
        <p:spPr>
          <a:xfrm>
            <a:off x="3565064" y="3852435"/>
            <a:ext cx="5040000" cy="1631700"/>
          </a:xfrm>
          <a:prstGeom prst="rect">
            <a:avLst/>
          </a:prstGeom>
          <a:noFill/>
          <a:ln>
            <a:noFill/>
          </a:ln>
        </p:spPr>
        <p:txBody>
          <a:bodyPr anchorCtr="0" anchor="t" bIns="60950" lIns="60950" spcFirstLastPara="1" rIns="60950" wrap="square" tIns="60950">
            <a:noAutofit/>
          </a:bodyPr>
          <a:lstStyle>
            <a:lvl1pPr lvl="0" marR="0" algn="ctr">
              <a:lnSpc>
                <a:spcPct val="100000"/>
              </a:lnSpc>
              <a:spcBef>
                <a:spcPts val="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1pPr>
            <a:lvl2pPr lvl="1"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TITLE_ONLY_1">
    <p:spTree>
      <p:nvGrpSpPr>
        <p:cNvPr id="4885" name="Shape 4885"/>
        <p:cNvGrpSpPr/>
        <p:nvPr/>
      </p:nvGrpSpPr>
      <p:grpSpPr>
        <a:xfrm>
          <a:off x="0" y="0"/>
          <a:ext cx="0" cy="0"/>
          <a:chOff x="0" y="0"/>
          <a:chExt cx="0" cy="0"/>
        </a:xfrm>
      </p:grpSpPr>
      <p:pic>
        <p:nvPicPr>
          <p:cNvPr id="4886" name="Google Shape;4886;p281"/>
          <p:cNvPicPr preferRelativeResize="0"/>
          <p:nvPr/>
        </p:nvPicPr>
        <p:blipFill rotWithShape="1">
          <a:blip r:embed="rId2">
            <a:alphaModFix/>
          </a:blip>
          <a:srcRect b="0" l="9" r="9" t="0"/>
          <a:stretch/>
        </p:blipFill>
        <p:spPr>
          <a:xfrm>
            <a:off x="657278" y="249925"/>
            <a:ext cx="2627164" cy="758299"/>
          </a:xfrm>
          <a:prstGeom prst="rect">
            <a:avLst/>
          </a:prstGeom>
          <a:noFill/>
          <a:ln>
            <a:noFill/>
          </a:ln>
        </p:spPr>
      </p:pic>
      <p:sp>
        <p:nvSpPr>
          <p:cNvPr id="4887" name="Google Shape;4887;p281"/>
          <p:cNvSpPr txBox="1"/>
          <p:nvPr/>
        </p:nvSpPr>
        <p:spPr>
          <a:xfrm>
            <a:off x="508600" y="1163600"/>
            <a:ext cx="4546500" cy="18162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13294B"/>
              </a:buClr>
              <a:buSzPts val="5900"/>
              <a:buFont typeface="Montserrat SemiBold"/>
              <a:buNone/>
            </a:pPr>
            <a:r>
              <a:rPr b="1" i="0" lang="en-US" sz="5700" u="none" cap="none" strike="noStrike">
                <a:solidFill>
                  <a:srgbClr val="13294B"/>
                </a:solidFill>
                <a:latin typeface="Montserrat SemiBold"/>
                <a:ea typeface="Montserrat SemiBold"/>
                <a:cs typeface="Montserrat SemiBold"/>
                <a:sym typeface="Montserrat SemiBold"/>
              </a:rPr>
              <a:t>THANK YOU</a:t>
            </a:r>
            <a:endParaRPr b="1" i="0" sz="5700" u="none" cap="none" strike="noStrike">
              <a:solidFill>
                <a:srgbClr val="E87722"/>
              </a:solidFill>
              <a:latin typeface="Montserrat SemiBold"/>
              <a:ea typeface="Montserrat SemiBold"/>
              <a:cs typeface="Montserrat SemiBold"/>
              <a:sym typeface="Montserrat SemiBold"/>
            </a:endParaRPr>
          </a:p>
        </p:txBody>
      </p:sp>
      <p:sp>
        <p:nvSpPr>
          <p:cNvPr id="4888" name="Google Shape;4888;p281"/>
          <p:cNvSpPr/>
          <p:nvPr/>
        </p:nvSpPr>
        <p:spPr>
          <a:xfrm>
            <a:off x="6096000" y="-14003"/>
            <a:ext cx="6096000" cy="68721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889" name="Google Shape;4889;p281"/>
          <p:cNvSpPr/>
          <p:nvPr/>
        </p:nvSpPr>
        <p:spPr>
          <a:xfrm>
            <a:off x="5545667" y="1001895"/>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90" name="Google Shape;4890;p281"/>
          <p:cNvSpPr txBox="1"/>
          <p:nvPr/>
        </p:nvSpPr>
        <p:spPr>
          <a:xfrm>
            <a:off x="6934199" y="1066508"/>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Office Address</a:t>
            </a:r>
            <a:endParaRPr b="0" i="0" sz="900" u="none" cap="none" strike="noStrike">
              <a:solidFill>
                <a:srgbClr val="000000"/>
              </a:solidFill>
              <a:latin typeface="Arial"/>
              <a:ea typeface="Arial"/>
              <a:cs typeface="Arial"/>
              <a:sym typeface="Arial"/>
            </a:endParaRPr>
          </a:p>
        </p:txBody>
      </p:sp>
      <p:sp>
        <p:nvSpPr>
          <p:cNvPr id="4891" name="Google Shape;4891;p281"/>
          <p:cNvSpPr txBox="1"/>
          <p:nvPr/>
        </p:nvSpPr>
        <p:spPr>
          <a:xfrm>
            <a:off x="6934199" y="1401879"/>
            <a:ext cx="4800600" cy="6465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127 Church Street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New Haven, CT 06510</a:t>
            </a:r>
            <a:endParaRPr b="0" i="0" sz="900" u="none" cap="none" strike="noStrike">
              <a:solidFill>
                <a:srgbClr val="000000"/>
              </a:solidFill>
              <a:latin typeface="Arial"/>
              <a:ea typeface="Arial"/>
              <a:cs typeface="Arial"/>
              <a:sym typeface="Arial"/>
            </a:endParaRPr>
          </a:p>
        </p:txBody>
      </p:sp>
      <p:sp>
        <p:nvSpPr>
          <p:cNvPr id="4892" name="Google Shape;4892;p281"/>
          <p:cNvSpPr/>
          <p:nvPr/>
        </p:nvSpPr>
        <p:spPr>
          <a:xfrm>
            <a:off x="5545667" y="2864179"/>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93" name="Google Shape;4893;p281"/>
          <p:cNvSpPr txBox="1"/>
          <p:nvPr/>
        </p:nvSpPr>
        <p:spPr>
          <a:xfrm>
            <a:off x="6934198" y="3056655"/>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E-mail Address</a:t>
            </a:r>
            <a:endParaRPr b="0" i="0" sz="900" u="none" cap="none" strike="noStrike">
              <a:solidFill>
                <a:srgbClr val="000000"/>
              </a:solidFill>
              <a:latin typeface="Arial"/>
              <a:ea typeface="Arial"/>
              <a:cs typeface="Arial"/>
              <a:sym typeface="Arial"/>
            </a:endParaRPr>
          </a:p>
        </p:txBody>
      </p:sp>
      <p:sp>
        <p:nvSpPr>
          <p:cNvPr id="4894" name="Google Shape;4894;p281"/>
          <p:cNvSpPr txBox="1"/>
          <p:nvPr/>
        </p:nvSpPr>
        <p:spPr>
          <a:xfrm>
            <a:off x="6934198" y="3423555"/>
            <a:ext cx="4800600" cy="3540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info@square-9.com</a:t>
            </a:r>
            <a:endParaRPr b="0" i="0" sz="900" u="none" cap="none" strike="noStrike">
              <a:solidFill>
                <a:srgbClr val="000000"/>
              </a:solidFill>
              <a:latin typeface="Arial"/>
              <a:ea typeface="Arial"/>
              <a:cs typeface="Arial"/>
              <a:sym typeface="Arial"/>
            </a:endParaRPr>
          </a:p>
        </p:txBody>
      </p:sp>
      <p:sp>
        <p:nvSpPr>
          <p:cNvPr id="4895" name="Google Shape;4895;p281"/>
          <p:cNvSpPr/>
          <p:nvPr/>
        </p:nvSpPr>
        <p:spPr>
          <a:xfrm>
            <a:off x="5545667" y="4726462"/>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896" name="Google Shape;4896;p281"/>
          <p:cNvSpPr txBox="1"/>
          <p:nvPr/>
        </p:nvSpPr>
        <p:spPr>
          <a:xfrm>
            <a:off x="6934199" y="4936082"/>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Website</a:t>
            </a:r>
            <a:endParaRPr b="0" i="0" sz="900" u="none" cap="none" strike="noStrike">
              <a:solidFill>
                <a:srgbClr val="000000"/>
              </a:solidFill>
              <a:latin typeface="Arial"/>
              <a:ea typeface="Arial"/>
              <a:cs typeface="Arial"/>
              <a:sym typeface="Arial"/>
            </a:endParaRPr>
          </a:p>
        </p:txBody>
      </p:sp>
      <p:sp>
        <p:nvSpPr>
          <p:cNvPr id="4897" name="Google Shape;4897;p281"/>
          <p:cNvSpPr txBox="1"/>
          <p:nvPr/>
        </p:nvSpPr>
        <p:spPr>
          <a:xfrm>
            <a:off x="6934199" y="5268696"/>
            <a:ext cx="4800600" cy="3540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square-9.com</a:t>
            </a:r>
            <a:endParaRPr b="0" i="0" sz="900" u="none" cap="none" strike="noStrike">
              <a:solidFill>
                <a:srgbClr val="000000"/>
              </a:solidFill>
              <a:latin typeface="Arial"/>
              <a:ea typeface="Arial"/>
              <a:cs typeface="Arial"/>
              <a:sym typeface="Arial"/>
            </a:endParaRPr>
          </a:p>
        </p:txBody>
      </p:sp>
      <p:pic>
        <p:nvPicPr>
          <p:cNvPr descr="Envelope with solid fill" id="4898" name="Google Shape;4898;p281"/>
          <p:cNvPicPr preferRelativeResize="0"/>
          <p:nvPr/>
        </p:nvPicPr>
        <p:blipFill rotWithShape="1">
          <a:blip r:embed="rId3">
            <a:alphaModFix/>
          </a:blip>
          <a:srcRect b="0" l="0" r="0" t="0"/>
          <a:stretch/>
        </p:blipFill>
        <p:spPr>
          <a:xfrm>
            <a:off x="5815973" y="3136508"/>
            <a:ext cx="560053" cy="560053"/>
          </a:xfrm>
          <a:prstGeom prst="rect">
            <a:avLst/>
          </a:prstGeom>
          <a:noFill/>
          <a:ln>
            <a:noFill/>
          </a:ln>
        </p:spPr>
      </p:pic>
      <p:pic>
        <p:nvPicPr>
          <p:cNvPr descr="Earth globe: Americas with solid fill" id="4899" name="Google Shape;4899;p281"/>
          <p:cNvPicPr preferRelativeResize="0"/>
          <p:nvPr/>
        </p:nvPicPr>
        <p:blipFill rotWithShape="1">
          <a:blip r:embed="rId4">
            <a:alphaModFix/>
          </a:blip>
          <a:srcRect b="0" l="0" r="0" t="0"/>
          <a:stretch/>
        </p:blipFill>
        <p:spPr>
          <a:xfrm>
            <a:off x="5815973" y="4996769"/>
            <a:ext cx="560053" cy="560053"/>
          </a:xfrm>
          <a:prstGeom prst="rect">
            <a:avLst/>
          </a:prstGeom>
          <a:noFill/>
          <a:ln>
            <a:noFill/>
          </a:ln>
        </p:spPr>
      </p:pic>
      <p:pic>
        <p:nvPicPr>
          <p:cNvPr descr="Marker with solid fill" id="4900" name="Google Shape;4900;p281"/>
          <p:cNvPicPr preferRelativeResize="0"/>
          <p:nvPr/>
        </p:nvPicPr>
        <p:blipFill rotWithShape="1">
          <a:blip r:embed="rId5">
            <a:alphaModFix/>
          </a:blip>
          <a:srcRect b="0" l="0" r="0" t="0"/>
          <a:stretch/>
        </p:blipFill>
        <p:spPr>
          <a:xfrm>
            <a:off x="5791200" y="1247429"/>
            <a:ext cx="609600" cy="609600"/>
          </a:xfrm>
          <a:prstGeom prst="rect">
            <a:avLst/>
          </a:prstGeom>
          <a:noFill/>
          <a:ln>
            <a:noFill/>
          </a:ln>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1">
  <p:cSld name="SECTION_HEADER_1">
    <p:spTree>
      <p:nvGrpSpPr>
        <p:cNvPr id="4901" name="Shape 4901"/>
        <p:cNvGrpSpPr/>
        <p:nvPr/>
      </p:nvGrpSpPr>
      <p:grpSpPr>
        <a:xfrm>
          <a:off x="0" y="0"/>
          <a:ext cx="0" cy="0"/>
          <a:chOff x="0" y="0"/>
          <a:chExt cx="0" cy="0"/>
        </a:xfrm>
      </p:grpSpPr>
      <p:sp>
        <p:nvSpPr>
          <p:cNvPr id="4902" name="Google Shape;4902;p282"/>
          <p:cNvSpPr/>
          <p:nvPr/>
        </p:nvSpPr>
        <p:spPr>
          <a:xfrm>
            <a:off x="6354296" y="1880033"/>
            <a:ext cx="3297650" cy="4549512"/>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903" name="Google Shape;4903;p282"/>
          <p:cNvSpPr/>
          <p:nvPr/>
        </p:nvSpPr>
        <p:spPr>
          <a:xfrm>
            <a:off x="7382416" y="1303718"/>
            <a:ext cx="1237200" cy="1237200"/>
          </a:xfrm>
          <a:prstGeom prst="ellipse">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904" name="Google Shape;4904;p282"/>
          <p:cNvSpPr/>
          <p:nvPr/>
        </p:nvSpPr>
        <p:spPr>
          <a:xfrm>
            <a:off x="2540063" y="1880033"/>
            <a:ext cx="3297650" cy="4549512"/>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905" name="Google Shape;4905;p282"/>
          <p:cNvSpPr/>
          <p:nvPr/>
        </p:nvSpPr>
        <p:spPr>
          <a:xfrm>
            <a:off x="3568184" y="1303718"/>
            <a:ext cx="1237200" cy="1237200"/>
          </a:xfrm>
          <a:prstGeom prst="ellipse">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906" name="Google Shape;4906;p282"/>
          <p:cNvSpPr/>
          <p:nvPr/>
        </p:nvSpPr>
        <p:spPr>
          <a:xfrm>
            <a:off x="2540063" y="6414380"/>
            <a:ext cx="3293700" cy="579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4907" name="Google Shape;4907;p282"/>
          <p:cNvSpPr/>
          <p:nvPr/>
        </p:nvSpPr>
        <p:spPr>
          <a:xfrm>
            <a:off x="6354296" y="6414380"/>
            <a:ext cx="3293700" cy="57900"/>
          </a:xfrm>
          <a:prstGeom prst="rect">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pic>
        <p:nvPicPr>
          <p:cNvPr descr="Lightbulb and gear with solid fill" id="4908" name="Google Shape;4908;p282"/>
          <p:cNvPicPr preferRelativeResize="0"/>
          <p:nvPr/>
        </p:nvPicPr>
        <p:blipFill rotWithShape="1">
          <a:blip r:embed="rId2">
            <a:alphaModFix/>
          </a:blip>
          <a:srcRect b="0" l="0" r="0" t="0"/>
          <a:stretch/>
        </p:blipFill>
        <p:spPr>
          <a:xfrm>
            <a:off x="3802786" y="1536787"/>
            <a:ext cx="768085" cy="768085"/>
          </a:xfrm>
          <a:prstGeom prst="rect">
            <a:avLst/>
          </a:prstGeom>
          <a:noFill/>
          <a:ln>
            <a:noFill/>
          </a:ln>
        </p:spPr>
      </p:pic>
      <p:pic>
        <p:nvPicPr>
          <p:cNvPr descr="Connections with solid fill" id="4909" name="Google Shape;4909;p282"/>
          <p:cNvPicPr preferRelativeResize="0"/>
          <p:nvPr/>
        </p:nvPicPr>
        <p:blipFill rotWithShape="1">
          <a:blip r:embed="rId3">
            <a:alphaModFix/>
          </a:blip>
          <a:srcRect b="0" l="0" r="0" t="0"/>
          <a:stretch/>
        </p:blipFill>
        <p:spPr>
          <a:xfrm>
            <a:off x="7589080" y="1504613"/>
            <a:ext cx="832432" cy="832432"/>
          </a:xfrm>
          <a:prstGeom prst="rect">
            <a:avLst/>
          </a:prstGeom>
          <a:noFill/>
          <a:ln>
            <a:noFill/>
          </a:ln>
        </p:spPr>
      </p:pic>
      <p:pic>
        <p:nvPicPr>
          <p:cNvPr id="4910" name="Google Shape;4910;p282"/>
          <p:cNvPicPr preferRelativeResize="0"/>
          <p:nvPr/>
        </p:nvPicPr>
        <p:blipFill rotWithShape="1">
          <a:blip r:embed="rId4">
            <a:alphaModFix/>
          </a:blip>
          <a:srcRect b="0" l="9" r="9" t="0"/>
          <a:stretch/>
        </p:blipFill>
        <p:spPr>
          <a:xfrm>
            <a:off x="10530417" y="312450"/>
            <a:ext cx="1178982" cy="340299"/>
          </a:xfrm>
          <a:prstGeom prst="rect">
            <a:avLst/>
          </a:prstGeom>
          <a:noFill/>
          <a:ln>
            <a:noFill/>
          </a:ln>
        </p:spPr>
      </p:pic>
      <p:sp>
        <p:nvSpPr>
          <p:cNvPr id="4911" name="Google Shape;4911;p282"/>
          <p:cNvSpPr/>
          <p:nvPr/>
        </p:nvSpPr>
        <p:spPr>
          <a:xfrm>
            <a:off x="6063238" y="1064137"/>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912" name="Google Shape;4912;p282"/>
          <p:cNvSpPr/>
          <p:nvPr/>
        </p:nvSpPr>
        <p:spPr>
          <a:xfrm>
            <a:off x="5677412" y="1064137"/>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913" name="Google Shape;4913;p282"/>
          <p:cNvSpPr txBox="1"/>
          <p:nvPr>
            <p:ph type="title"/>
          </p:nvPr>
        </p:nvSpPr>
        <p:spPr>
          <a:xfrm>
            <a:off x="1257133" y="253333"/>
            <a:ext cx="9686100" cy="554100"/>
          </a:xfrm>
          <a:prstGeom prst="rect">
            <a:avLst/>
          </a:prstGeom>
          <a:noFill/>
          <a:ln>
            <a:noFill/>
          </a:ln>
        </p:spPr>
        <p:txBody>
          <a:bodyPr anchorCtr="0" anchor="ctr" bIns="60950" lIns="60950" spcFirstLastPara="1" rIns="60950" wrap="square" tIns="60950">
            <a:noAutofit/>
          </a:bodyPr>
          <a:lstStyle>
            <a:lvl1pPr lvl="0" marR="0" algn="ctr">
              <a:lnSpc>
                <a:spcPct val="100000"/>
              </a:lnSpc>
              <a:spcBef>
                <a:spcPts val="0"/>
              </a:spcBef>
              <a:spcAft>
                <a:spcPts val="0"/>
              </a:spcAft>
              <a:buClr>
                <a:srgbClr val="13294B"/>
              </a:buClr>
              <a:buSzPts val="2900"/>
              <a:buFont typeface="Montserrat"/>
              <a:buNone/>
              <a:defRPr b="1" i="0" sz="2900" u="none" cap="none" strike="noStrike">
                <a:solidFill>
                  <a:srgbClr val="13294B"/>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914" name="Google Shape;4914;p282"/>
          <p:cNvSpPr txBox="1"/>
          <p:nvPr>
            <p:ph idx="2" type="title"/>
          </p:nvPr>
        </p:nvSpPr>
        <p:spPr>
          <a:xfrm>
            <a:off x="2689646" y="3146092"/>
            <a:ext cx="2898900" cy="554100"/>
          </a:xfrm>
          <a:prstGeom prst="rect">
            <a:avLst/>
          </a:prstGeom>
          <a:noFill/>
          <a:ln>
            <a:noFill/>
          </a:ln>
        </p:spPr>
        <p:txBody>
          <a:bodyPr anchorCtr="0" anchor="t" bIns="60950" lIns="60950" spcFirstLastPara="1" rIns="60950" wrap="square" tIns="60950">
            <a:noAutofit/>
          </a:bodyPr>
          <a:lstStyle>
            <a:lvl1pPr lvl="0" marR="0" algn="ctr">
              <a:lnSpc>
                <a:spcPct val="100000"/>
              </a:lnSpc>
              <a:spcBef>
                <a:spcPts val="0"/>
              </a:spcBef>
              <a:spcAft>
                <a:spcPts val="0"/>
              </a:spcAft>
              <a:buClr>
                <a:srgbClr val="000000"/>
              </a:buClr>
              <a:buSzPts val="1600"/>
              <a:buFont typeface="Montserrat"/>
              <a:buNone/>
              <a:defRPr b="1" i="0" sz="16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915" name="Google Shape;4915;p282"/>
          <p:cNvSpPr txBox="1"/>
          <p:nvPr>
            <p:ph idx="3" type="title"/>
          </p:nvPr>
        </p:nvSpPr>
        <p:spPr>
          <a:xfrm>
            <a:off x="6551563" y="3146092"/>
            <a:ext cx="2898900" cy="554100"/>
          </a:xfrm>
          <a:prstGeom prst="rect">
            <a:avLst/>
          </a:prstGeom>
          <a:noFill/>
          <a:ln>
            <a:noFill/>
          </a:ln>
        </p:spPr>
        <p:txBody>
          <a:bodyPr anchorCtr="0" anchor="t" bIns="60950" lIns="60950" spcFirstLastPara="1" rIns="60950" wrap="square" tIns="60950">
            <a:noAutofit/>
          </a:bodyPr>
          <a:lstStyle>
            <a:lvl1pPr lvl="0" marR="0" algn="ctr">
              <a:lnSpc>
                <a:spcPct val="100000"/>
              </a:lnSpc>
              <a:spcBef>
                <a:spcPts val="0"/>
              </a:spcBef>
              <a:spcAft>
                <a:spcPts val="0"/>
              </a:spcAft>
              <a:buClr>
                <a:srgbClr val="000000"/>
              </a:buClr>
              <a:buSzPts val="1600"/>
              <a:buFont typeface="Montserrat"/>
              <a:buNone/>
              <a:defRPr b="1" i="0" sz="1600" u="none" cap="none" strike="noStrike">
                <a:solidFill>
                  <a:srgbClr val="000000"/>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Montserrat"/>
                <a:ea typeface="Montserrat"/>
                <a:cs typeface="Montserrat"/>
                <a:sym typeface="Montserrat"/>
              </a:defRPr>
            </a:lvl9pPr>
          </a:lstStyle>
          <a:p/>
        </p:txBody>
      </p:sp>
      <p:sp>
        <p:nvSpPr>
          <p:cNvPr id="4916" name="Google Shape;4916;p282"/>
          <p:cNvSpPr txBox="1"/>
          <p:nvPr>
            <p:ph idx="1" type="subTitle"/>
          </p:nvPr>
        </p:nvSpPr>
        <p:spPr>
          <a:xfrm>
            <a:off x="2689646" y="3965567"/>
            <a:ext cx="2898900" cy="1631700"/>
          </a:xfrm>
          <a:prstGeom prst="rect">
            <a:avLst/>
          </a:prstGeom>
          <a:noFill/>
          <a:ln>
            <a:noFill/>
          </a:ln>
        </p:spPr>
        <p:txBody>
          <a:bodyPr anchorCtr="0" anchor="t" bIns="60950" lIns="60950" spcFirstLastPara="1" rIns="60950" wrap="square" tIns="60950">
            <a:noAutofit/>
          </a:bodyPr>
          <a:lstStyle>
            <a:lvl1pPr lvl="0" marR="0" algn="ctr">
              <a:lnSpc>
                <a:spcPct val="100000"/>
              </a:lnSpc>
              <a:spcBef>
                <a:spcPts val="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1pPr>
            <a:lvl2pPr lvl="1"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9pPr>
          </a:lstStyle>
          <a:p/>
        </p:txBody>
      </p:sp>
      <p:sp>
        <p:nvSpPr>
          <p:cNvPr id="4917" name="Google Shape;4917;p282"/>
          <p:cNvSpPr txBox="1"/>
          <p:nvPr>
            <p:ph idx="4" type="subTitle"/>
          </p:nvPr>
        </p:nvSpPr>
        <p:spPr>
          <a:xfrm>
            <a:off x="6551563" y="3965567"/>
            <a:ext cx="2898900" cy="1631700"/>
          </a:xfrm>
          <a:prstGeom prst="rect">
            <a:avLst/>
          </a:prstGeom>
          <a:noFill/>
          <a:ln>
            <a:noFill/>
          </a:ln>
        </p:spPr>
        <p:txBody>
          <a:bodyPr anchorCtr="0" anchor="t" bIns="60950" lIns="60950" spcFirstLastPara="1" rIns="60950" wrap="square" tIns="60950">
            <a:noAutofit/>
          </a:bodyPr>
          <a:lstStyle>
            <a:lvl1pPr lvl="0" marR="0" algn="ctr">
              <a:lnSpc>
                <a:spcPct val="100000"/>
              </a:lnSpc>
              <a:spcBef>
                <a:spcPts val="0"/>
              </a:spcBef>
              <a:spcAft>
                <a:spcPts val="0"/>
              </a:spcAft>
              <a:buClr>
                <a:srgbClr val="000000"/>
              </a:buClr>
              <a:buSzPts val="1200"/>
              <a:buFont typeface="Montserrat"/>
              <a:buNone/>
              <a:defRPr b="0" i="0" sz="1200" u="none" cap="none" strike="noStrike">
                <a:solidFill>
                  <a:srgbClr val="000000"/>
                </a:solidFill>
                <a:latin typeface="Montserrat"/>
                <a:ea typeface="Montserrat"/>
                <a:cs typeface="Montserrat"/>
                <a:sym typeface="Montserrat"/>
              </a:defRPr>
            </a:lvl1pPr>
            <a:lvl2pPr lvl="1"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2pPr>
            <a:lvl3pPr lvl="2"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3pPr>
            <a:lvl4pPr lvl="3"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4pPr>
            <a:lvl5pPr lvl="4"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5pPr>
            <a:lvl6pPr lvl="5"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6pPr>
            <a:lvl7pPr lvl="6"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7pPr>
            <a:lvl8pPr lvl="7"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8pPr>
            <a:lvl9pPr lvl="8" marR="0" algn="ctr">
              <a:lnSpc>
                <a:spcPct val="100000"/>
              </a:lnSpc>
              <a:spcBef>
                <a:spcPts val="0"/>
              </a:spcBef>
              <a:spcAft>
                <a:spcPts val="0"/>
              </a:spcAft>
              <a:buClr>
                <a:srgbClr val="000000"/>
              </a:buClr>
              <a:buSzPts val="900"/>
              <a:buFont typeface="Montserrat"/>
              <a:buNone/>
              <a:defRPr b="0" i="0" sz="14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type="vertTx">
  <p:cSld name="VERTICAL_TEXT">
    <p:spTree>
      <p:nvGrpSpPr>
        <p:cNvPr id="4918" name="Shape 4918"/>
        <p:cNvGrpSpPr/>
        <p:nvPr/>
      </p:nvGrpSpPr>
      <p:grpSpPr>
        <a:xfrm>
          <a:off x="0" y="0"/>
          <a:ext cx="0" cy="0"/>
          <a:chOff x="0" y="0"/>
          <a:chExt cx="0" cy="0"/>
        </a:xfrm>
      </p:grpSpPr>
      <p:sp>
        <p:nvSpPr>
          <p:cNvPr id="4919" name="Google Shape;4919;p283"/>
          <p:cNvSpPr/>
          <p:nvPr/>
        </p:nvSpPr>
        <p:spPr>
          <a:xfrm flipH="1">
            <a:off x="6578699" y="0"/>
            <a:ext cx="5613300" cy="6858000"/>
          </a:xfrm>
          <a:prstGeom prst="rect">
            <a:avLst/>
          </a:prstGeom>
          <a:blipFill rotWithShape="1">
            <a:blip r:embed="rId2">
              <a:alphaModFix/>
            </a:blip>
            <a:stretch>
              <a:fillRect b="-5219" l="-78646" r="-24638" t="-5219"/>
            </a:stretch>
          </a:blip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920" name="Google Shape;4920;p283"/>
          <p:cNvSpPr/>
          <p:nvPr/>
        </p:nvSpPr>
        <p:spPr>
          <a:xfrm>
            <a:off x="982455" y="828421"/>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921" name="Google Shape;4921;p283"/>
          <p:cNvSpPr/>
          <p:nvPr/>
        </p:nvSpPr>
        <p:spPr>
          <a:xfrm>
            <a:off x="596629" y="828421"/>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pic>
        <p:nvPicPr>
          <p:cNvPr id="4922" name="Google Shape;4922;p283"/>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sp>
        <p:nvSpPr>
          <p:cNvPr id="4923" name="Google Shape;4923;p283"/>
          <p:cNvSpPr txBox="1"/>
          <p:nvPr>
            <p:ph type="title"/>
          </p:nvPr>
        </p:nvSpPr>
        <p:spPr>
          <a:xfrm>
            <a:off x="587650" y="1129067"/>
            <a:ext cx="5499300" cy="1202400"/>
          </a:xfrm>
          <a:prstGeom prst="rect">
            <a:avLst/>
          </a:prstGeom>
          <a:noFill/>
          <a:ln>
            <a:noFill/>
          </a:ln>
        </p:spPr>
        <p:txBody>
          <a:bodyPr anchorCtr="0" anchor="ctr" bIns="60950" lIns="60950" spcFirstLastPara="1" rIns="60950" wrap="square" tIns="60950">
            <a:noAutofit/>
          </a:bodyPr>
          <a:lstStyle>
            <a:lvl1pPr lvl="0" marR="0" algn="l">
              <a:lnSpc>
                <a:spcPct val="100000"/>
              </a:lnSpc>
              <a:spcBef>
                <a:spcPts val="0"/>
              </a:spcBef>
              <a:spcAft>
                <a:spcPts val="0"/>
              </a:spcAft>
              <a:buClr>
                <a:srgbClr val="13294B"/>
              </a:buClr>
              <a:buSzPts val="3600"/>
              <a:buFont typeface="Montserrat"/>
              <a:buNone/>
              <a:defRPr b="1" i="0" sz="3600" u="none" cap="none" strike="noStrike">
                <a:solidFill>
                  <a:srgbClr val="13294B"/>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9pPr>
          </a:lstStyle>
          <a:p/>
        </p:txBody>
      </p:sp>
      <p:sp>
        <p:nvSpPr>
          <p:cNvPr id="4924" name="Google Shape;4924;p283"/>
          <p:cNvSpPr txBox="1"/>
          <p:nvPr>
            <p:ph idx="1" type="body"/>
          </p:nvPr>
        </p:nvSpPr>
        <p:spPr>
          <a:xfrm>
            <a:off x="596633" y="2426517"/>
            <a:ext cx="5418300" cy="2991000"/>
          </a:xfrm>
          <a:prstGeom prst="rect">
            <a:avLst/>
          </a:prstGeom>
          <a:noFill/>
          <a:ln>
            <a:noFill/>
          </a:ln>
        </p:spPr>
        <p:txBody>
          <a:bodyPr anchorCtr="0" anchor="t" bIns="60950" lIns="60950" spcFirstLastPara="1" rIns="60950" wrap="square" tIns="60950">
            <a:noAutofit/>
          </a:bodyPr>
          <a:lstStyle>
            <a:lvl1pPr indent="-311150" lvl="0" marL="4572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1pPr>
            <a:lvl2pPr indent="-311150" lvl="1" marL="9144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2pPr>
            <a:lvl3pPr indent="-311150" lvl="2" marL="13716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3pPr>
            <a:lvl4pPr indent="-311150" lvl="3" marL="18288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4pPr>
            <a:lvl5pPr indent="-311150" lvl="4" marL="22860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5pPr>
            <a:lvl6pPr indent="-311150" lvl="5" marL="27432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6pPr>
            <a:lvl7pPr indent="-311150" lvl="6" marL="32004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7pPr>
            <a:lvl8pPr indent="-311150" lvl="7" marL="36576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8pPr>
            <a:lvl9pPr indent="-311150" lvl="8" marL="4114800" marR="0" algn="l">
              <a:lnSpc>
                <a:spcPct val="100000"/>
              </a:lnSpc>
              <a:spcBef>
                <a:spcPts val="0"/>
              </a:spcBef>
              <a:spcAft>
                <a:spcPts val="0"/>
              </a:spcAft>
              <a:buClr>
                <a:srgbClr val="000000"/>
              </a:buClr>
              <a:buSzPts val="1300"/>
              <a:buFont typeface="Arial"/>
              <a:buChar char="■"/>
              <a:defRPr b="0" i="0" sz="13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4925" name="Shape 4925"/>
        <p:cNvGrpSpPr/>
        <p:nvPr/>
      </p:nvGrpSpPr>
      <p:grpSpPr>
        <a:xfrm>
          <a:off x="0" y="0"/>
          <a:ext cx="0" cy="0"/>
          <a:chOff x="0" y="0"/>
          <a:chExt cx="0" cy="0"/>
        </a:xfrm>
      </p:grpSpPr>
      <p:sp>
        <p:nvSpPr>
          <p:cNvPr id="4926" name="Google Shape;4926;p284"/>
          <p:cNvSpPr txBox="1"/>
          <p:nvPr>
            <p:ph idx="10" type="dt"/>
          </p:nvPr>
        </p:nvSpPr>
        <p:spPr>
          <a:xfrm>
            <a:off x="838200" y="6356351"/>
            <a:ext cx="2743200" cy="365100"/>
          </a:xfrm>
          <a:prstGeom prst="rect">
            <a:avLst/>
          </a:prstGeom>
          <a:noFill/>
          <a:ln>
            <a:noFill/>
          </a:ln>
        </p:spPr>
        <p:txBody>
          <a:bodyPr anchorCtr="0" anchor="ctr" bIns="30475" lIns="60950" spcFirstLastPara="1" rIns="60950" wrap="square" tIns="30475">
            <a:noAutofit/>
          </a:bodyPr>
          <a:lstStyle>
            <a:lvl1pPr lv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4927" name="Google Shape;4927;p284"/>
          <p:cNvSpPr txBox="1"/>
          <p:nvPr>
            <p:ph idx="11" type="ftr"/>
          </p:nvPr>
        </p:nvSpPr>
        <p:spPr>
          <a:xfrm>
            <a:off x="4038600" y="6356351"/>
            <a:ext cx="4114800" cy="365100"/>
          </a:xfrm>
          <a:prstGeom prst="rect">
            <a:avLst/>
          </a:prstGeom>
          <a:noFill/>
          <a:ln>
            <a:noFill/>
          </a:ln>
        </p:spPr>
        <p:txBody>
          <a:bodyPr anchorCtr="0" anchor="ctr" bIns="30475" lIns="60950" spcFirstLastPara="1" rIns="60950" wrap="square" tIns="30475">
            <a:noAutofit/>
          </a:bodyPr>
          <a:lstStyle>
            <a:lvl1pPr lvl="0" marR="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4928" name="Google Shape;4928;p284"/>
          <p:cNvSpPr txBox="1"/>
          <p:nvPr>
            <p:ph idx="12" type="sldNum"/>
          </p:nvPr>
        </p:nvSpPr>
        <p:spPr>
          <a:xfrm>
            <a:off x="8610600" y="6356351"/>
            <a:ext cx="2743200" cy="365100"/>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Middle">
  <p:cSld name="Content Slide - Middle">
    <p:spTree>
      <p:nvGrpSpPr>
        <p:cNvPr id="502" name="Shape 502"/>
        <p:cNvGrpSpPr/>
        <p:nvPr/>
      </p:nvGrpSpPr>
      <p:grpSpPr>
        <a:xfrm>
          <a:off x="0" y="0"/>
          <a:ext cx="0" cy="0"/>
          <a:chOff x="0" y="0"/>
          <a:chExt cx="0" cy="0"/>
        </a:xfrm>
      </p:grpSpPr>
      <p:pic>
        <p:nvPicPr>
          <p:cNvPr id="503" name="Google Shape;503;p29"/>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504" name="Google Shape;504;p29"/>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05" name="Google Shape;505;p2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506" name="Google Shape;506;p29"/>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p2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508" name="Google Shape;508;p29"/>
          <p:cNvSpPr txBox="1"/>
          <p:nvPr>
            <p:ph idx="1" type="body"/>
          </p:nvPr>
        </p:nvSpPr>
        <p:spPr>
          <a:xfrm>
            <a:off x="2671172"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 End">
    <p:spTree>
      <p:nvGrpSpPr>
        <p:cNvPr id="509" name="Shape 509"/>
        <p:cNvGrpSpPr/>
        <p:nvPr/>
      </p:nvGrpSpPr>
      <p:grpSpPr>
        <a:xfrm>
          <a:off x="0" y="0"/>
          <a:ext cx="0" cy="0"/>
          <a:chOff x="0" y="0"/>
          <a:chExt cx="0" cy="0"/>
        </a:xfrm>
      </p:grpSpPr>
      <p:pic>
        <p:nvPicPr>
          <p:cNvPr id="510" name="Google Shape;510;p30"/>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511" name="Google Shape;511;p30"/>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2" name="Google Shape;512;p3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513" name="Google Shape;513;p30"/>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p3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515" name="Google Shape;515;p30"/>
          <p:cNvSpPr txBox="1"/>
          <p:nvPr>
            <p:ph idx="1" type="body"/>
          </p:nvPr>
        </p:nvSpPr>
        <p:spPr>
          <a:xfrm>
            <a:off x="2671818"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Layout">
  <p:cSld name="About Us Layout">
    <p:spTree>
      <p:nvGrpSpPr>
        <p:cNvPr id="99" name="Shape 99"/>
        <p:cNvGrpSpPr/>
        <p:nvPr/>
      </p:nvGrpSpPr>
      <p:grpSpPr>
        <a:xfrm>
          <a:off x="0" y="0"/>
          <a:ext cx="0" cy="0"/>
          <a:chOff x="0" y="0"/>
          <a:chExt cx="0" cy="0"/>
        </a:xfrm>
      </p:grpSpPr>
      <p:sp>
        <p:nvSpPr>
          <p:cNvPr id="100" name="Google Shape;100;p4"/>
          <p:cNvSpPr/>
          <p:nvPr/>
        </p:nvSpPr>
        <p:spPr>
          <a:xfrm>
            <a:off x="5834784" y="195881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1" name="Google Shape;101;p4"/>
          <p:cNvPicPr preferRelativeResize="0"/>
          <p:nvPr/>
        </p:nvPicPr>
        <p:blipFill rotWithShape="1">
          <a:blip r:embed="rId2">
            <a:alphaModFix/>
          </a:blip>
          <a:srcRect b="67396" l="0" r="29379" t="0"/>
          <a:stretch/>
        </p:blipFill>
        <p:spPr>
          <a:xfrm>
            <a:off x="6096000" y="0"/>
            <a:ext cx="6096000" cy="6858000"/>
          </a:xfrm>
          <a:prstGeom prst="rect">
            <a:avLst/>
          </a:prstGeom>
          <a:noFill/>
          <a:ln>
            <a:noFill/>
          </a:ln>
        </p:spPr>
      </p:pic>
      <p:sp>
        <p:nvSpPr>
          <p:cNvPr id="102" name="Google Shape;102;p4"/>
          <p:cNvSpPr txBox="1"/>
          <p:nvPr>
            <p:ph type="title"/>
          </p:nvPr>
        </p:nvSpPr>
        <p:spPr>
          <a:xfrm>
            <a:off x="1115118" y="938219"/>
            <a:ext cx="5950800" cy="1014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04" name="Google Shape;104;p4"/>
          <p:cNvSpPr/>
          <p:nvPr/>
        </p:nvSpPr>
        <p:spPr>
          <a:xfrm>
            <a:off x="11189234" y="4722479"/>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4"/>
          <p:cNvSpPr txBox="1"/>
          <p:nvPr>
            <p:ph idx="1" type="subTitle"/>
          </p:nvPr>
        </p:nvSpPr>
        <p:spPr>
          <a:xfrm>
            <a:off x="1115118" y="623335"/>
            <a:ext cx="4276200" cy="315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6" name="Google Shape;106;p4"/>
          <p:cNvSpPr/>
          <p:nvPr>
            <p:ph idx="2" type="pic"/>
          </p:nvPr>
        </p:nvSpPr>
        <p:spPr>
          <a:xfrm>
            <a:off x="6096000" y="2245805"/>
            <a:ext cx="4276200" cy="3238200"/>
          </a:xfrm>
          <a:prstGeom prst="roundRect">
            <a:avLst>
              <a:gd fmla="val 3230" name="adj"/>
            </a:avLst>
          </a:prstGeom>
          <a:solidFill>
            <a:schemeClr val="accent2"/>
          </a:solidFill>
          <a:ln>
            <a:noFill/>
          </a:ln>
        </p:spPr>
      </p:sp>
      <p:sp>
        <p:nvSpPr>
          <p:cNvPr id="107" name="Google Shape;107;p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08" name="Google Shape;108;p4"/>
          <p:cNvSpPr txBox="1"/>
          <p:nvPr>
            <p:ph idx="3" type="body"/>
          </p:nvPr>
        </p:nvSpPr>
        <p:spPr>
          <a:xfrm>
            <a:off x="1115125" y="2248375"/>
            <a:ext cx="4616700" cy="3235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s layout">
  <p:cSld name="3 points layout_1">
    <p:spTree>
      <p:nvGrpSpPr>
        <p:cNvPr id="516" name="Shape 516"/>
        <p:cNvGrpSpPr/>
        <p:nvPr/>
      </p:nvGrpSpPr>
      <p:grpSpPr>
        <a:xfrm>
          <a:off x="0" y="0"/>
          <a:ext cx="0" cy="0"/>
          <a:chOff x="0" y="0"/>
          <a:chExt cx="0" cy="0"/>
        </a:xfrm>
      </p:grpSpPr>
      <p:pic>
        <p:nvPicPr>
          <p:cNvPr id="517" name="Google Shape;517;p31"/>
          <p:cNvPicPr preferRelativeResize="0"/>
          <p:nvPr/>
        </p:nvPicPr>
        <p:blipFill rotWithShape="1">
          <a:blip r:embed="rId2">
            <a:alphaModFix/>
          </a:blip>
          <a:srcRect b="40620" l="0" r="0" t="26774"/>
          <a:stretch/>
        </p:blipFill>
        <p:spPr>
          <a:xfrm>
            <a:off x="1083623" y="-1"/>
            <a:ext cx="8631936" cy="6858000"/>
          </a:xfrm>
          <a:prstGeom prst="rect">
            <a:avLst/>
          </a:prstGeom>
          <a:noFill/>
          <a:ln>
            <a:noFill/>
          </a:ln>
        </p:spPr>
      </p:pic>
      <p:sp>
        <p:nvSpPr>
          <p:cNvPr id="518" name="Google Shape;518;p31"/>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9" name="Google Shape;519;p31"/>
          <p:cNvSpPr/>
          <p:nvPr/>
        </p:nvSpPr>
        <p:spPr>
          <a:xfrm>
            <a:off x="490265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520" name="Google Shape;520;p31"/>
          <p:cNvSpPr/>
          <p:nvPr/>
        </p:nvSpPr>
        <p:spPr>
          <a:xfrm>
            <a:off x="7205083"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521" name="Google Shape;521;p31"/>
          <p:cNvSpPr/>
          <p:nvPr/>
        </p:nvSpPr>
        <p:spPr>
          <a:xfrm rot="5400000">
            <a:off x="5529526" y="2798189"/>
            <a:ext cx="900900" cy="802500"/>
          </a:xfrm>
          <a:prstGeom prst="hexagon">
            <a:avLst>
              <a:gd fmla="val 25000" name="adj"/>
              <a:gd fmla="val 115470" name="vf"/>
            </a:avLst>
          </a:prstGeom>
          <a:solidFill>
            <a:srgbClr val="1E4078"/>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522" name="Google Shape;522;p31"/>
          <p:cNvSpPr/>
          <p:nvPr/>
        </p:nvSpPr>
        <p:spPr>
          <a:xfrm rot="5400000">
            <a:off x="7832102" y="2798339"/>
            <a:ext cx="900900" cy="802200"/>
          </a:xfrm>
          <a:prstGeom prst="hexagon">
            <a:avLst>
              <a:gd fmla="val 25000" name="adj"/>
              <a:gd fmla="val 115470" name="vf"/>
            </a:avLst>
          </a:prstGeom>
          <a:solidFill>
            <a:srgbClr val="4A7ED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523" name="Google Shape;523;p31"/>
          <p:cNvSpPr/>
          <p:nvPr/>
        </p:nvSpPr>
        <p:spPr>
          <a:xfrm>
            <a:off x="2600227" y="2490996"/>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524" name="Google Shape;524;p31"/>
          <p:cNvSpPr/>
          <p:nvPr/>
        </p:nvSpPr>
        <p:spPr>
          <a:xfrm rot="5400000">
            <a:off x="3239830" y="2798189"/>
            <a:ext cx="900900" cy="802500"/>
          </a:xfrm>
          <a:prstGeom prst="hexagon">
            <a:avLst>
              <a:gd fmla="val 25000" name="adj"/>
              <a:gd fmla="val 115470" name="vf"/>
            </a:avLst>
          </a:prstGeom>
          <a:solidFill>
            <a:schemeClr val="accent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525" name="Google Shape;525;p31"/>
          <p:cNvSpPr txBox="1"/>
          <p:nvPr>
            <p:ph idx="1" type="body"/>
          </p:nvPr>
        </p:nvSpPr>
        <p:spPr>
          <a:xfrm>
            <a:off x="2809641"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526" name="Google Shape;526;p31"/>
          <p:cNvSpPr txBox="1"/>
          <p:nvPr>
            <p:ph idx="2" type="body"/>
          </p:nvPr>
        </p:nvSpPr>
        <p:spPr>
          <a:xfrm>
            <a:off x="5099337"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527" name="Google Shape;527;p31"/>
          <p:cNvSpPr txBox="1"/>
          <p:nvPr>
            <p:ph idx="3" type="body"/>
          </p:nvPr>
        </p:nvSpPr>
        <p:spPr>
          <a:xfrm>
            <a:off x="74081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528" name="Google Shape;528;p31"/>
          <p:cNvSpPr/>
          <p:nvPr/>
        </p:nvSpPr>
        <p:spPr>
          <a:xfrm>
            <a:off x="950750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529" name="Google Shape;529;p31"/>
          <p:cNvSpPr/>
          <p:nvPr/>
        </p:nvSpPr>
        <p:spPr>
          <a:xfrm rot="5400000">
            <a:off x="10134376" y="2798189"/>
            <a:ext cx="900900" cy="802500"/>
          </a:xfrm>
          <a:prstGeom prst="hexagon">
            <a:avLst>
              <a:gd fmla="val 25000" name="adj"/>
              <a:gd fmla="val 115470" name="vf"/>
            </a:avLst>
          </a:prstGeom>
          <a:solidFill>
            <a:srgbClr val="13294B"/>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pic>
        <p:nvPicPr>
          <p:cNvPr id="530" name="Google Shape;530;p3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531" name="Google Shape;531;p3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532" name="Google Shape;532;p31"/>
          <p:cNvSpPr txBox="1"/>
          <p:nvPr>
            <p:ph idx="4" type="body"/>
          </p:nvPr>
        </p:nvSpPr>
        <p:spPr>
          <a:xfrm>
            <a:off x="97170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02">
  <p:cSld name="Heading only 02">
    <p:spTree>
      <p:nvGrpSpPr>
        <p:cNvPr id="533" name="Shape 533"/>
        <p:cNvGrpSpPr/>
        <p:nvPr/>
      </p:nvGrpSpPr>
      <p:grpSpPr>
        <a:xfrm>
          <a:off x="0" y="0"/>
          <a:ext cx="0" cy="0"/>
          <a:chOff x="0" y="0"/>
          <a:chExt cx="0" cy="0"/>
        </a:xfrm>
      </p:grpSpPr>
      <p:sp>
        <p:nvSpPr>
          <p:cNvPr id="534" name="Google Shape;534;p3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535" name="Google Shape;535;p3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536" name="Google Shape;536;p3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7" name="Google Shape;537;p32"/>
          <p:cNvPicPr preferRelativeResize="0"/>
          <p:nvPr/>
        </p:nvPicPr>
        <p:blipFill rotWithShape="1">
          <a:blip r:embed="rId3">
            <a:alphaModFix/>
          </a:blip>
          <a:srcRect b="65871" l="14189" r="40140" t="23586"/>
          <a:stretch/>
        </p:blipFill>
        <p:spPr>
          <a:xfrm>
            <a:off x="0" y="0"/>
            <a:ext cx="12191999" cy="6858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5_Title Slide_2_1">
    <p:bg>
      <p:bgPr>
        <a:blipFill>
          <a:blip r:embed="rId2">
            <a:alphaModFix/>
          </a:blip>
          <a:stretch>
            <a:fillRect/>
          </a:stretch>
        </a:blipFill>
      </p:bgPr>
    </p:bg>
    <p:spTree>
      <p:nvGrpSpPr>
        <p:cNvPr id="538" name="Shape 538"/>
        <p:cNvGrpSpPr/>
        <p:nvPr/>
      </p:nvGrpSpPr>
      <p:grpSpPr>
        <a:xfrm>
          <a:off x="0" y="0"/>
          <a:ext cx="0" cy="0"/>
          <a:chOff x="0" y="0"/>
          <a:chExt cx="0" cy="0"/>
        </a:xfrm>
      </p:grpSpPr>
      <p:sp>
        <p:nvSpPr>
          <p:cNvPr id="539" name="Google Shape;539;p33"/>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540" name="Google Shape;540;p3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541" name="Google Shape;541;p33"/>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542" name="Google Shape;542;p33" title="softworks_logo_horizontal_navy&amp;orange.png"/>
          <p:cNvPicPr preferRelativeResize="0"/>
          <p:nvPr/>
        </p:nvPicPr>
        <p:blipFill rotWithShape="1">
          <a:blip r:embed="rId4">
            <a:alphaModFix/>
          </a:blip>
          <a:srcRect b="129" l="0" r="0" t="119"/>
          <a:stretch/>
        </p:blipFill>
        <p:spPr>
          <a:xfrm>
            <a:off x="803563" y="532010"/>
            <a:ext cx="3676590" cy="1060150"/>
          </a:xfrm>
          <a:prstGeom prst="rect">
            <a:avLst/>
          </a:prstGeom>
          <a:noFill/>
          <a:ln>
            <a:noFill/>
          </a:ln>
        </p:spPr>
      </p:pic>
      <p:sp>
        <p:nvSpPr>
          <p:cNvPr id="543" name="Google Shape;543;p33"/>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4" name="Google Shape;544;p33"/>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5" name="Google Shape;545;p33"/>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6" name="Google Shape;546;p33"/>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547" name="Google Shape;547;p3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8_Title Slide">
    <p:spTree>
      <p:nvGrpSpPr>
        <p:cNvPr id="548" name="Shape 548"/>
        <p:cNvGrpSpPr/>
        <p:nvPr/>
      </p:nvGrpSpPr>
      <p:grpSpPr>
        <a:xfrm>
          <a:off x="0" y="0"/>
          <a:ext cx="0" cy="0"/>
          <a:chOff x="0" y="0"/>
          <a:chExt cx="0" cy="0"/>
        </a:xfrm>
      </p:grpSpPr>
      <p:sp>
        <p:nvSpPr>
          <p:cNvPr id="549" name="Google Shape;549;p3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550" name="Google Shape;550;p3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51" name="Google Shape;551;p3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52" name="Google Shape;552;p3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53" name="Google Shape;553;p3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54" name="Google Shape;554;p3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555" name="Google Shape;555;p34"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556" name="Google Shape;556;p3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57" name="Google Shape;557;p34"/>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58" name="Google Shape;558;p34"/>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559" name="Shape 559"/>
        <p:cNvGrpSpPr/>
        <p:nvPr/>
      </p:nvGrpSpPr>
      <p:grpSpPr>
        <a:xfrm>
          <a:off x="0" y="0"/>
          <a:ext cx="0" cy="0"/>
          <a:chOff x="0" y="0"/>
          <a:chExt cx="0" cy="0"/>
        </a:xfrm>
      </p:grpSpPr>
      <p:sp>
        <p:nvSpPr>
          <p:cNvPr id="560" name="Google Shape;560;p3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561" name="Google Shape;561;p3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62" name="Google Shape;562;p3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63" name="Google Shape;563;p3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64" name="Google Shape;564;p3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65" name="Google Shape;565;p3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566" name="Google Shape;566;p35"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567" name="Google Shape;567;p35"/>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68" name="Google Shape;568;p35"/>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1_Title Slide_5">
    <p:spTree>
      <p:nvGrpSpPr>
        <p:cNvPr id="569" name="Shape 569"/>
        <p:cNvGrpSpPr/>
        <p:nvPr/>
      </p:nvGrpSpPr>
      <p:grpSpPr>
        <a:xfrm>
          <a:off x="0" y="0"/>
          <a:ext cx="0" cy="0"/>
          <a:chOff x="0" y="0"/>
          <a:chExt cx="0" cy="0"/>
        </a:xfrm>
      </p:grpSpPr>
      <p:sp>
        <p:nvSpPr>
          <p:cNvPr id="570" name="Google Shape;570;p36"/>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71" name="Google Shape;571;p36"/>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572" name="Google Shape;572;p3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73" name="Google Shape;573;p3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74" name="Google Shape;574;p3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75" name="Google Shape;575;p3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576" name="Google Shape;576;p3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577" name="Google Shape;577;p36"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578" name="Google Shape;578;p36"/>
          <p:cNvSpPr/>
          <p:nvPr/>
        </p:nvSpPr>
        <p:spPr>
          <a:xfrm>
            <a:off x="5255488"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579" name="Google Shape;579;p36"/>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0" name="Google Shape;580;p36"/>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1" name="Google Shape;581;p36"/>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82" name="Google Shape;582;p36"/>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583" name="Google Shape;583;p36"/>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584" name="Google Shape;584;p36"/>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585" name="Google Shape;585;p36"/>
          <p:cNvSpPr/>
          <p:nvPr/>
        </p:nvSpPr>
        <p:spPr>
          <a:xfrm>
            <a:off x="7384470"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586" name="Google Shape;586;p36"/>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7" name="Google Shape;587;p36"/>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8" name="Google Shape;588;p36"/>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89" name="Google Shape;589;p36"/>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590" name="Google Shape;590;p36"/>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591" name="Google Shape;591;p36"/>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592" name="Google Shape;592;p36"/>
          <p:cNvSpPr/>
          <p:nvPr/>
        </p:nvSpPr>
        <p:spPr>
          <a:xfrm>
            <a:off x="9513452"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593" name="Google Shape;593;p36"/>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94" name="Google Shape;594;p36"/>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95" name="Google Shape;595;p36"/>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96" name="Google Shape;596;p36"/>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597" name="Google Shape;597;p36"/>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598" name="Google Shape;598;p36"/>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599" name="Google Shape;599;p36"/>
          <p:cNvSpPr/>
          <p:nvPr/>
        </p:nvSpPr>
        <p:spPr>
          <a:xfrm>
            <a:off x="5255488"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600" name="Google Shape;600;p36"/>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1" name="Google Shape;601;p36"/>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2" name="Google Shape;602;p36"/>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603" name="Google Shape;603;p36"/>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604" name="Google Shape;604;p36"/>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605" name="Google Shape;605;p36"/>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606" name="Google Shape;606;p36"/>
          <p:cNvSpPr/>
          <p:nvPr/>
        </p:nvSpPr>
        <p:spPr>
          <a:xfrm>
            <a:off x="7384470"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607" name="Google Shape;607;p36"/>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8" name="Google Shape;608;p36"/>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9" name="Google Shape;609;p36"/>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610" name="Google Shape;610;p36"/>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611" name="Google Shape;611;p36"/>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612" name="Google Shape;612;p36"/>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613" name="Google Shape;613;p36"/>
          <p:cNvSpPr/>
          <p:nvPr/>
        </p:nvSpPr>
        <p:spPr>
          <a:xfrm>
            <a:off x="9513452"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614" name="Google Shape;614;p36"/>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15" name="Google Shape;615;p36"/>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16" name="Google Shape;616;p36"/>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617" name="Google Shape;617;p36"/>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618" name="Google Shape;618;p36"/>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619" name="Google Shape;619;p36"/>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620" name="Google Shape;620;p36"/>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21" name="Google Shape;621;p36"/>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22" name="Google Shape;622;p36"/>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w/ 3 Icons">
  <p:cSld name="2_Title Slide_2">
    <p:spTree>
      <p:nvGrpSpPr>
        <p:cNvPr id="623" name="Shape 623"/>
        <p:cNvGrpSpPr/>
        <p:nvPr/>
      </p:nvGrpSpPr>
      <p:grpSpPr>
        <a:xfrm>
          <a:off x="0" y="0"/>
          <a:ext cx="0" cy="0"/>
          <a:chOff x="0" y="0"/>
          <a:chExt cx="0" cy="0"/>
        </a:xfrm>
      </p:grpSpPr>
      <p:sp>
        <p:nvSpPr>
          <p:cNvPr id="624" name="Google Shape;624;p3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625" name="Google Shape;625;p3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26" name="Google Shape;626;p3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627" name="Google Shape;627;p3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28" name="Google Shape;628;p3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629" name="Google Shape;629;p3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sp>
        <p:nvSpPr>
          <p:cNvPr id="630" name="Google Shape;630;p37"/>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31" name="Google Shape;631;p37"/>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632" name="Google Shape;632;p37"/>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633" name="Google Shape;633;p37"/>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634" name="Google Shape;634;p37"/>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635" name="Google Shape;635;p37"/>
          <p:cNvSpPr/>
          <p:nvPr>
            <p:ph idx="5" type="pic"/>
          </p:nvPr>
        </p:nvSpPr>
        <p:spPr>
          <a:xfrm>
            <a:off x="665019" y="2017785"/>
            <a:ext cx="893700" cy="893700"/>
          </a:xfrm>
          <a:prstGeom prst="ellipse">
            <a:avLst/>
          </a:prstGeom>
          <a:solidFill>
            <a:schemeClr val="accent1"/>
          </a:solidFill>
          <a:ln>
            <a:noFill/>
          </a:ln>
        </p:spPr>
      </p:sp>
      <p:sp>
        <p:nvSpPr>
          <p:cNvPr id="636" name="Google Shape;636;p37"/>
          <p:cNvSpPr/>
          <p:nvPr>
            <p:ph idx="6" type="pic"/>
          </p:nvPr>
        </p:nvSpPr>
        <p:spPr>
          <a:xfrm>
            <a:off x="665019" y="3235617"/>
            <a:ext cx="893700" cy="893700"/>
          </a:xfrm>
          <a:prstGeom prst="ellipse">
            <a:avLst/>
          </a:prstGeom>
          <a:solidFill>
            <a:schemeClr val="accent2"/>
          </a:solidFill>
          <a:ln>
            <a:noFill/>
          </a:ln>
        </p:spPr>
      </p:sp>
      <p:sp>
        <p:nvSpPr>
          <p:cNvPr id="637" name="Google Shape;637;p37"/>
          <p:cNvSpPr/>
          <p:nvPr>
            <p:ph idx="7" type="pic"/>
          </p:nvPr>
        </p:nvSpPr>
        <p:spPr>
          <a:xfrm>
            <a:off x="665019" y="4453448"/>
            <a:ext cx="893700" cy="893700"/>
          </a:xfrm>
          <a:prstGeom prst="ellipse">
            <a:avLst/>
          </a:prstGeom>
          <a:solidFill>
            <a:schemeClr val="accent3"/>
          </a:solidFill>
          <a:ln>
            <a:noFill/>
          </a:ln>
        </p:spPr>
      </p:sp>
      <p:sp>
        <p:nvSpPr>
          <p:cNvPr id="638" name="Google Shape;638;p37"/>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639" name="Google Shape;639;p37"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Section Logo">
  <p:cSld name="6_Title Slide_4">
    <p:spTree>
      <p:nvGrpSpPr>
        <p:cNvPr id="640" name="Shape 640"/>
        <p:cNvGrpSpPr/>
        <p:nvPr/>
      </p:nvGrpSpPr>
      <p:grpSpPr>
        <a:xfrm>
          <a:off x="0" y="0"/>
          <a:ext cx="0" cy="0"/>
          <a:chOff x="0" y="0"/>
          <a:chExt cx="0" cy="0"/>
        </a:xfrm>
      </p:grpSpPr>
      <p:sp>
        <p:nvSpPr>
          <p:cNvPr id="641" name="Google Shape;641;p3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642" name="Google Shape;642;p3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43" name="Google Shape;643;p3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44" name="Google Shape;644;p3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45" name="Google Shape;645;p3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46" name="Google Shape;646;p3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sp>
        <p:nvSpPr>
          <p:cNvPr id="647" name="Google Shape;647;p38"/>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48" name="Google Shape;648;p38"/>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cxnSp>
        <p:nvCxnSpPr>
          <p:cNvPr id="649" name="Google Shape;649;p38"/>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650" name="Google Shape;650;p38"/>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51" name="Google Shape;651;p38"/>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52" name="Google Shape;652;p38"/>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53" name="Google Shape;653;p38"/>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54" name="Google Shape;654;p38"/>
          <p:cNvSpPr/>
          <p:nvPr/>
        </p:nvSpPr>
        <p:spPr>
          <a:xfrm rot="2700000">
            <a:off x="5057828" y="2714029"/>
            <a:ext cx="2076348"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55" name="Google Shape;655;p38"/>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6" name="Google Shape;656;p38"/>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7" name="Google Shape;657;p38"/>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8" name="Google Shape;658;p38"/>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9" name="Google Shape;659;p38"/>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60" name="Google Shape;660;p38"/>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61" name="Google Shape;661;p38"/>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62" name="Google Shape;662;p38"/>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663" name="Google Shape;663;p38"/>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664" name="Google Shape;664;p38"/>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665" name="Google Shape;665;p38"/>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666" name="Google Shape;666;p38"/>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667" name="Google Shape;667;p38"/>
          <p:cNvSpPr/>
          <p:nvPr>
            <p:ph idx="13" type="pic"/>
          </p:nvPr>
        </p:nvSpPr>
        <p:spPr>
          <a:xfrm>
            <a:off x="3873621" y="2112944"/>
            <a:ext cx="693000" cy="693000"/>
          </a:xfrm>
          <a:prstGeom prst="ellipse">
            <a:avLst/>
          </a:prstGeom>
          <a:solidFill>
            <a:schemeClr val="accent2"/>
          </a:solidFill>
          <a:ln>
            <a:noFill/>
          </a:ln>
        </p:spPr>
      </p:sp>
      <p:sp>
        <p:nvSpPr>
          <p:cNvPr id="668" name="Google Shape;668;p38"/>
          <p:cNvSpPr/>
          <p:nvPr>
            <p:ph idx="14" type="pic"/>
          </p:nvPr>
        </p:nvSpPr>
        <p:spPr>
          <a:xfrm>
            <a:off x="7560646" y="2112944"/>
            <a:ext cx="693000" cy="693000"/>
          </a:xfrm>
          <a:prstGeom prst="ellipse">
            <a:avLst/>
          </a:prstGeom>
          <a:solidFill>
            <a:schemeClr val="accent1"/>
          </a:solidFill>
          <a:ln>
            <a:noFill/>
          </a:ln>
        </p:spPr>
      </p:sp>
      <p:sp>
        <p:nvSpPr>
          <p:cNvPr id="669" name="Google Shape;669;p38"/>
          <p:cNvSpPr/>
          <p:nvPr>
            <p:ph idx="15" type="pic"/>
          </p:nvPr>
        </p:nvSpPr>
        <p:spPr>
          <a:xfrm>
            <a:off x="3873621" y="4645280"/>
            <a:ext cx="693000" cy="693000"/>
          </a:xfrm>
          <a:prstGeom prst="ellipse">
            <a:avLst/>
          </a:prstGeom>
          <a:solidFill>
            <a:schemeClr val="accent1"/>
          </a:solidFill>
          <a:ln>
            <a:noFill/>
          </a:ln>
        </p:spPr>
      </p:sp>
      <p:sp>
        <p:nvSpPr>
          <p:cNvPr id="670" name="Google Shape;670;p38"/>
          <p:cNvSpPr/>
          <p:nvPr>
            <p:ph idx="16" type="pic"/>
          </p:nvPr>
        </p:nvSpPr>
        <p:spPr>
          <a:xfrm>
            <a:off x="7560646" y="4645280"/>
            <a:ext cx="693000" cy="693000"/>
          </a:xfrm>
          <a:prstGeom prst="ellipse">
            <a:avLst/>
          </a:prstGeom>
          <a:solidFill>
            <a:schemeClr val="accent2"/>
          </a:solidFill>
          <a:ln>
            <a:noFill/>
          </a:ln>
        </p:spPr>
      </p:sp>
      <p:cxnSp>
        <p:nvCxnSpPr>
          <p:cNvPr id="671" name="Google Shape;671;p38"/>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672" name="Google Shape;672;p38"/>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673" name="Google Shape;673;p38"/>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674" name="Google Shape;674;p38"/>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675" name="Google Shape;675;p38"/>
          <p:cNvPicPr preferRelativeResize="0"/>
          <p:nvPr/>
        </p:nvPicPr>
        <p:blipFill rotWithShape="1">
          <a:blip r:embed="rId3">
            <a:alphaModFix/>
          </a:blip>
          <a:srcRect b="0" l="0" r="0" t="0"/>
          <a:stretch/>
        </p:blipFill>
        <p:spPr>
          <a:xfrm>
            <a:off x="5511123" y="3074749"/>
            <a:ext cx="1169753" cy="1349998"/>
          </a:xfrm>
          <a:prstGeom prst="rect">
            <a:avLst/>
          </a:prstGeom>
          <a:noFill/>
          <a:ln>
            <a:noFill/>
          </a:ln>
        </p:spPr>
      </p:pic>
      <p:pic>
        <p:nvPicPr>
          <p:cNvPr id="676" name="Google Shape;676;p38" title="softworks_logo_horizontal_navy&amp;orange.png"/>
          <p:cNvPicPr preferRelativeResize="0"/>
          <p:nvPr/>
        </p:nvPicPr>
        <p:blipFill rotWithShape="1">
          <a:blip r:embed="rId4">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ransparent Blue">
  <p:cSld name="7_Title Slide">
    <p:spTree>
      <p:nvGrpSpPr>
        <p:cNvPr id="677" name="Shape 677"/>
        <p:cNvGrpSpPr/>
        <p:nvPr/>
      </p:nvGrpSpPr>
      <p:grpSpPr>
        <a:xfrm>
          <a:off x="0" y="0"/>
          <a:ext cx="0" cy="0"/>
          <a:chOff x="0" y="0"/>
          <a:chExt cx="0" cy="0"/>
        </a:xfrm>
      </p:grpSpPr>
      <p:sp>
        <p:nvSpPr>
          <p:cNvPr id="678" name="Google Shape;678;p39"/>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679" name="Google Shape;679;p39"/>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680" name="Google Shape;680;p39"/>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681" name="Google Shape;681;p39"/>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2" name="Google Shape;682;p39"/>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3" name="Google Shape;683;p39"/>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4" name="Google Shape;684;p39"/>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85" name="Google Shape;685;p39" title="softworks_logo_horizontal_white&amp;orange.png"/>
          <p:cNvPicPr preferRelativeResize="0"/>
          <p:nvPr/>
        </p:nvPicPr>
        <p:blipFill rotWithShape="1">
          <a:blip r:embed="rId3">
            <a:alphaModFix/>
          </a:blip>
          <a:srcRect b="129" l="0" r="0" t="119"/>
          <a:stretch/>
        </p:blipFill>
        <p:spPr>
          <a:xfrm>
            <a:off x="1403927" y="982394"/>
            <a:ext cx="3215867" cy="92730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686" name="Shape 686"/>
        <p:cNvGrpSpPr/>
        <p:nvPr/>
      </p:nvGrpSpPr>
      <p:grpSpPr>
        <a:xfrm>
          <a:off x="0" y="0"/>
          <a:ext cx="0" cy="0"/>
          <a:chOff x="0" y="0"/>
          <a:chExt cx="0" cy="0"/>
        </a:xfrm>
      </p:grpSpPr>
      <p:sp>
        <p:nvSpPr>
          <p:cNvPr id="687" name="Google Shape;687;p40"/>
          <p:cNvSpPr/>
          <p:nvPr/>
        </p:nvSpPr>
        <p:spPr>
          <a:xfrm>
            <a:off x="7468659" y="1722967"/>
            <a:ext cx="2971798" cy="1726140"/>
          </a:xfrm>
          <a:custGeom>
            <a:rect b="b" l="l" r="r" t="t"/>
            <a:pathLst>
              <a:path extrusionOk="0" h="1631" w="2808">
                <a:moveTo>
                  <a:pt x="0" y="806"/>
                </a:moveTo>
                <a:lnTo>
                  <a:pt x="1404" y="1631"/>
                </a:lnTo>
                <a:lnTo>
                  <a:pt x="2808" y="825"/>
                </a:lnTo>
                <a:lnTo>
                  <a:pt x="1404" y="0"/>
                </a:lnTo>
                <a:lnTo>
                  <a:pt x="0" y="806"/>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688" name="Google Shape;688;p40"/>
          <p:cNvSpPr/>
          <p:nvPr/>
        </p:nvSpPr>
        <p:spPr>
          <a:xfrm>
            <a:off x="6451600" y="543984"/>
            <a:ext cx="4985804" cy="5770029"/>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pic>
        <p:nvPicPr>
          <p:cNvPr id="689" name="Google Shape;689;p40" title="softworks_logo_horizontal_white&amp;orange.png"/>
          <p:cNvPicPr preferRelativeResize="0"/>
          <p:nvPr/>
        </p:nvPicPr>
        <p:blipFill rotWithShape="1">
          <a:blip r:embed="rId2">
            <a:alphaModFix/>
          </a:blip>
          <a:srcRect b="79" l="0" r="0" t="69"/>
          <a:stretch/>
        </p:blipFill>
        <p:spPr>
          <a:xfrm>
            <a:off x="10530417" y="312450"/>
            <a:ext cx="1178982" cy="340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 right and 3 points">
  <p:cSld name="Picture on right and 3 points">
    <p:spTree>
      <p:nvGrpSpPr>
        <p:cNvPr id="109" name="Shape 109"/>
        <p:cNvGrpSpPr/>
        <p:nvPr/>
      </p:nvGrpSpPr>
      <p:grpSpPr>
        <a:xfrm>
          <a:off x="0" y="0"/>
          <a:ext cx="0" cy="0"/>
          <a:chOff x="0" y="0"/>
          <a:chExt cx="0" cy="0"/>
        </a:xfrm>
      </p:grpSpPr>
      <p:sp>
        <p:nvSpPr>
          <p:cNvPr id="110" name="Google Shape;110;p5"/>
          <p:cNvSpPr/>
          <p:nvPr/>
        </p:nvSpPr>
        <p:spPr>
          <a:xfrm>
            <a:off x="7206521" y="0"/>
            <a:ext cx="49854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5"/>
          <p:cNvSpPr txBox="1"/>
          <p:nvPr>
            <p:ph type="title"/>
          </p:nvPr>
        </p:nvSpPr>
        <p:spPr>
          <a:xfrm>
            <a:off x="864775" y="912098"/>
            <a:ext cx="5199600" cy="10872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2" name="Google Shape;112;p5"/>
          <p:cNvPicPr preferRelativeResize="0"/>
          <p:nvPr/>
        </p:nvPicPr>
        <p:blipFill rotWithShape="1">
          <a:blip r:embed="rId2">
            <a:alphaModFix/>
          </a:blip>
          <a:srcRect b="33203" l="0" r="0" t="34193"/>
          <a:stretch/>
        </p:blipFill>
        <p:spPr>
          <a:xfrm>
            <a:off x="6053604" y="0"/>
            <a:ext cx="8631936" cy="6858000"/>
          </a:xfrm>
          <a:prstGeom prst="rect">
            <a:avLst/>
          </a:prstGeom>
          <a:noFill/>
          <a:ln>
            <a:noFill/>
          </a:ln>
        </p:spPr>
      </p:pic>
      <p:pic>
        <p:nvPicPr>
          <p:cNvPr id="113" name="Google Shape;113;p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14" name="Google Shape;114;p5"/>
          <p:cNvSpPr/>
          <p:nvPr/>
        </p:nvSpPr>
        <p:spPr>
          <a:xfrm>
            <a:off x="6796461" y="4921449"/>
            <a:ext cx="75900" cy="759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5"/>
          <p:cNvSpPr txBox="1"/>
          <p:nvPr>
            <p:ph idx="1" type="body"/>
          </p:nvPr>
        </p:nvSpPr>
        <p:spPr>
          <a:xfrm>
            <a:off x="864775" y="2506911"/>
            <a:ext cx="5021700" cy="66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6" name="Google Shape;116;p5"/>
          <p:cNvSpPr txBox="1"/>
          <p:nvPr>
            <p:ph idx="2" type="body"/>
          </p:nvPr>
        </p:nvSpPr>
        <p:spPr>
          <a:xfrm>
            <a:off x="864775" y="2151095"/>
            <a:ext cx="4644900" cy="331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7" name="Google Shape;117;p5"/>
          <p:cNvSpPr txBox="1"/>
          <p:nvPr>
            <p:ph idx="3" type="body"/>
          </p:nvPr>
        </p:nvSpPr>
        <p:spPr>
          <a:xfrm>
            <a:off x="864775" y="3851083"/>
            <a:ext cx="5021700" cy="66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8" name="Google Shape;118;p5"/>
          <p:cNvSpPr txBox="1"/>
          <p:nvPr>
            <p:ph idx="4" type="body"/>
          </p:nvPr>
        </p:nvSpPr>
        <p:spPr>
          <a:xfrm>
            <a:off x="864775" y="3519977"/>
            <a:ext cx="4644900" cy="331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9" name="Google Shape;119;p5"/>
          <p:cNvSpPr txBox="1"/>
          <p:nvPr>
            <p:ph idx="5" type="body"/>
          </p:nvPr>
        </p:nvSpPr>
        <p:spPr>
          <a:xfrm>
            <a:off x="864775" y="5222010"/>
            <a:ext cx="5021700" cy="66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0" name="Google Shape;120;p5"/>
          <p:cNvSpPr txBox="1"/>
          <p:nvPr>
            <p:ph idx="6" type="body"/>
          </p:nvPr>
        </p:nvSpPr>
        <p:spPr>
          <a:xfrm>
            <a:off x="864775" y="4888293"/>
            <a:ext cx="4644900" cy="331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1" name="Google Shape;121;p5"/>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7426078" y="57197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5"/>
          <p:cNvSpPr/>
          <p:nvPr>
            <p:ph idx="7" type="pic"/>
          </p:nvPr>
        </p:nvSpPr>
        <p:spPr>
          <a:xfrm>
            <a:off x="7745320" y="912098"/>
            <a:ext cx="3814500" cy="5033700"/>
          </a:xfrm>
          <a:prstGeom prst="roundRect">
            <a:avLst>
              <a:gd fmla="val 4100" name="adj"/>
            </a:avLst>
          </a:prstGeom>
          <a:solidFill>
            <a:srgbClr val="E87722"/>
          </a:solidFill>
          <a:ln>
            <a:noFill/>
          </a:ln>
        </p:spPr>
      </p:sp>
      <p:sp>
        <p:nvSpPr>
          <p:cNvPr id="124" name="Google Shape;124;p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8_Title Slide_1">
    <p:spTree>
      <p:nvGrpSpPr>
        <p:cNvPr id="690" name="Shape 690"/>
        <p:cNvGrpSpPr/>
        <p:nvPr/>
      </p:nvGrpSpPr>
      <p:grpSpPr>
        <a:xfrm>
          <a:off x="0" y="0"/>
          <a:ext cx="0" cy="0"/>
          <a:chOff x="0" y="0"/>
          <a:chExt cx="0" cy="0"/>
        </a:xfrm>
      </p:grpSpPr>
      <p:sp>
        <p:nvSpPr>
          <p:cNvPr id="691" name="Google Shape;691;p41"/>
          <p:cNvSpPr/>
          <p:nvPr/>
        </p:nvSpPr>
        <p:spPr>
          <a:xfrm>
            <a:off x="0" y="-32549"/>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92" name="Google Shape;692;p4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93" name="Google Shape;693;p41"/>
          <p:cNvSpPr/>
          <p:nvPr/>
        </p:nvSpPr>
        <p:spPr>
          <a:xfrm>
            <a:off x="11597049" y="6274471"/>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94" name="Google Shape;694;p41"/>
          <p:cNvSpPr txBox="1"/>
          <p:nvPr/>
        </p:nvSpPr>
        <p:spPr>
          <a:xfrm>
            <a:off x="11513371" y="6277755"/>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95" name="Google Shape;695;p41"/>
          <p:cNvSpPr/>
          <p:nvPr/>
        </p:nvSpPr>
        <p:spPr>
          <a:xfrm>
            <a:off x="2050475" y="6347451"/>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96" name="Google Shape;696;p41"/>
          <p:cNvSpPr txBox="1"/>
          <p:nvPr/>
        </p:nvSpPr>
        <p:spPr>
          <a:xfrm>
            <a:off x="8787443" y="6274471"/>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697" name="Google Shape;697;p41" title="softworks_logo_horizontal_navy&amp;orange.png"/>
          <p:cNvPicPr preferRelativeResize="0"/>
          <p:nvPr/>
        </p:nvPicPr>
        <p:blipFill rotWithShape="1">
          <a:blip r:embed="rId3">
            <a:alphaModFix/>
          </a:blip>
          <a:srcRect b="129" l="0" r="0" t="119"/>
          <a:stretch/>
        </p:blipFill>
        <p:spPr>
          <a:xfrm>
            <a:off x="357551" y="6064432"/>
            <a:ext cx="1551706" cy="447438"/>
          </a:xfrm>
          <a:prstGeom prst="rect">
            <a:avLst/>
          </a:prstGeom>
          <a:noFill/>
          <a:ln>
            <a:noFill/>
          </a:ln>
        </p:spPr>
      </p:pic>
      <p:sp>
        <p:nvSpPr>
          <p:cNvPr id="698" name="Google Shape;698;p4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99" name="Google Shape;699;p4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00" name="Google Shape;700;p41"/>
          <p:cNvSpPr txBox="1"/>
          <p:nvPr>
            <p:ph idx="2" type="body"/>
          </p:nvPr>
        </p:nvSpPr>
        <p:spPr>
          <a:xfrm>
            <a:off x="539193"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701" name="Google Shape;701;p41"/>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1">
  <p:cSld name="Content Slide - 2 Column">
    <p:spTree>
      <p:nvGrpSpPr>
        <p:cNvPr id="702" name="Shape 702"/>
        <p:cNvGrpSpPr/>
        <p:nvPr/>
      </p:nvGrpSpPr>
      <p:grpSpPr>
        <a:xfrm>
          <a:off x="0" y="0"/>
          <a:ext cx="0" cy="0"/>
          <a:chOff x="0" y="0"/>
          <a:chExt cx="0" cy="0"/>
        </a:xfrm>
      </p:grpSpPr>
      <p:sp>
        <p:nvSpPr>
          <p:cNvPr id="703" name="Google Shape;703;p42"/>
          <p:cNvSpPr/>
          <p:nvPr/>
        </p:nvSpPr>
        <p:spPr>
          <a:xfrm>
            <a:off x="0" y="-32549"/>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704" name="Google Shape;704;p42"/>
          <p:cNvPicPr preferRelativeResize="0"/>
          <p:nvPr/>
        </p:nvPicPr>
        <p:blipFill rotWithShape="1">
          <a:blip r:embed="rId2">
            <a:alphaModFix/>
          </a:blip>
          <a:srcRect b="0" l="0" r="0" t="0"/>
          <a:stretch/>
        </p:blipFill>
        <p:spPr>
          <a:xfrm>
            <a:off x="9220824" y="1"/>
            <a:ext cx="2971177" cy="6858001"/>
          </a:xfrm>
          <a:prstGeom prst="rect">
            <a:avLst/>
          </a:prstGeom>
          <a:noFill/>
          <a:ln>
            <a:noFill/>
          </a:ln>
        </p:spPr>
      </p:pic>
      <p:sp>
        <p:nvSpPr>
          <p:cNvPr id="705" name="Google Shape;705;p42"/>
          <p:cNvSpPr/>
          <p:nvPr/>
        </p:nvSpPr>
        <p:spPr>
          <a:xfrm>
            <a:off x="11597049" y="6274471"/>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ontserrat"/>
              <a:ea typeface="Montserrat"/>
              <a:cs typeface="Montserrat"/>
              <a:sym typeface="Montserrat"/>
            </a:endParaRPr>
          </a:p>
        </p:txBody>
      </p:sp>
      <p:sp>
        <p:nvSpPr>
          <p:cNvPr id="706" name="Google Shape;706;p42"/>
          <p:cNvSpPr txBox="1"/>
          <p:nvPr/>
        </p:nvSpPr>
        <p:spPr>
          <a:xfrm>
            <a:off x="11513371" y="6277755"/>
            <a:ext cx="404700" cy="23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33"/>
              <a:buFont typeface="Arial"/>
              <a:buNone/>
            </a:pPr>
            <a:fld id="{00000000-1234-1234-1234-123412341234}" type="slidenum">
              <a:rPr b="1" i="0" lang="en-US" sz="933" u="none" cap="none" strike="noStrike">
                <a:solidFill>
                  <a:schemeClr val="lt1"/>
                </a:solidFill>
                <a:latin typeface="Montserrat"/>
                <a:ea typeface="Montserrat"/>
                <a:cs typeface="Montserrat"/>
                <a:sym typeface="Montserrat"/>
              </a:rPr>
              <a:t>‹#›</a:t>
            </a:fld>
            <a:endParaRPr b="1" i="0" sz="933" u="none" cap="none" strike="noStrike">
              <a:solidFill>
                <a:schemeClr val="lt1"/>
              </a:solidFill>
              <a:latin typeface="Montserrat"/>
              <a:ea typeface="Montserrat"/>
              <a:cs typeface="Montserrat"/>
              <a:sym typeface="Montserrat"/>
            </a:endParaRPr>
          </a:p>
        </p:txBody>
      </p:sp>
      <p:sp>
        <p:nvSpPr>
          <p:cNvPr id="707" name="Google Shape;707;p42"/>
          <p:cNvSpPr/>
          <p:nvPr/>
        </p:nvSpPr>
        <p:spPr>
          <a:xfrm>
            <a:off x="2050475" y="6347451"/>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ontserrat"/>
              <a:ea typeface="Montserrat"/>
              <a:cs typeface="Montserrat"/>
              <a:sym typeface="Montserrat"/>
            </a:endParaRPr>
          </a:p>
        </p:txBody>
      </p:sp>
      <p:sp>
        <p:nvSpPr>
          <p:cNvPr id="708" name="Google Shape;708;p42"/>
          <p:cNvSpPr txBox="1"/>
          <p:nvPr/>
        </p:nvSpPr>
        <p:spPr>
          <a:xfrm>
            <a:off x="8787443" y="6274471"/>
            <a:ext cx="2834700" cy="235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33"/>
              <a:buFont typeface="Arial"/>
              <a:buNone/>
            </a:pPr>
            <a:r>
              <a:rPr b="0" i="0" lang="en-US" sz="933" u="none" cap="none" strike="noStrike">
                <a:solidFill>
                  <a:schemeClr val="dk1"/>
                </a:solidFill>
                <a:latin typeface="Montserrat"/>
                <a:ea typeface="Montserrat"/>
                <a:cs typeface="Montserrat"/>
                <a:sym typeface="Montserrat"/>
              </a:rPr>
              <a:t>© 2025 </a:t>
            </a:r>
            <a:r>
              <a:rPr b="1" i="0" lang="en-US" sz="933" u="none" cap="none" strike="noStrike">
                <a:solidFill>
                  <a:schemeClr val="dk1"/>
                </a:solidFill>
                <a:latin typeface="Montserrat"/>
                <a:ea typeface="Montserrat"/>
                <a:cs typeface="Montserrat"/>
                <a:sym typeface="Montserrat"/>
              </a:rPr>
              <a:t>Square 9</a:t>
            </a:r>
            <a:r>
              <a:rPr b="0" i="0" lang="en-US" sz="933" u="none" cap="none" strike="noStrike">
                <a:solidFill>
                  <a:schemeClr val="dk1"/>
                </a:solidFill>
                <a:latin typeface="Montserrat"/>
                <a:ea typeface="Montserrat"/>
                <a:cs typeface="Montserrat"/>
                <a:sym typeface="Montserrat"/>
              </a:rPr>
              <a:t>. All Rights Reserved.</a:t>
            </a:r>
            <a:endParaRPr b="0" i="0" sz="1467" u="none" cap="none" strike="noStrike">
              <a:solidFill>
                <a:srgbClr val="000000"/>
              </a:solidFill>
              <a:latin typeface="Arial"/>
              <a:ea typeface="Arial"/>
              <a:cs typeface="Arial"/>
              <a:sym typeface="Arial"/>
            </a:endParaRPr>
          </a:p>
        </p:txBody>
      </p:sp>
      <p:pic>
        <p:nvPicPr>
          <p:cNvPr id="709" name="Google Shape;709;p42"/>
          <p:cNvPicPr preferRelativeResize="0"/>
          <p:nvPr/>
        </p:nvPicPr>
        <p:blipFill rotWithShape="1">
          <a:blip r:embed="rId3">
            <a:alphaModFix/>
          </a:blip>
          <a:srcRect b="0" l="0" r="0" t="0"/>
          <a:stretch/>
        </p:blipFill>
        <p:spPr>
          <a:xfrm>
            <a:off x="359457" y="6064433"/>
            <a:ext cx="1547896" cy="447439"/>
          </a:xfrm>
          <a:prstGeom prst="rect">
            <a:avLst/>
          </a:prstGeom>
          <a:noFill/>
          <a:ln>
            <a:noFill/>
          </a:ln>
        </p:spPr>
      </p:pic>
      <p:sp>
        <p:nvSpPr>
          <p:cNvPr id="710" name="Google Shape;710;p42"/>
          <p:cNvSpPr txBox="1"/>
          <p:nvPr>
            <p:ph idx="1" type="body"/>
          </p:nvPr>
        </p:nvSpPr>
        <p:spPr>
          <a:xfrm>
            <a:off x="539188" y="551701"/>
            <a:ext cx="11113500" cy="5844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067"/>
              </a:spcBef>
              <a:spcAft>
                <a:spcPts val="0"/>
              </a:spcAft>
              <a:buClr>
                <a:schemeClr val="accent2"/>
              </a:buClr>
              <a:buSzPts val="27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42900" lvl="1" marL="914400" marR="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17500" lvl="3" marL="18288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4pPr>
            <a:lvl5pPr indent="-317500" lvl="4" marL="22860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5pPr>
            <a:lvl6pPr indent="-317500" lvl="5" marL="27432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6pPr>
            <a:lvl7pPr indent="-317500" lvl="6" marL="32004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7pPr>
            <a:lvl8pPr indent="-317500" lvl="7" marL="36576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8pPr>
            <a:lvl9pPr indent="-317500" lvl="8" marL="4114800" marR="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Montserrat"/>
                <a:ea typeface="Montserrat"/>
                <a:cs typeface="Montserrat"/>
                <a:sym typeface="Montserrat"/>
              </a:defRPr>
            </a:lvl9pPr>
          </a:lstStyle>
          <a:p/>
        </p:txBody>
      </p:sp>
      <p:sp>
        <p:nvSpPr>
          <p:cNvPr id="711" name="Google Shape;711;p4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ontserrat"/>
              <a:ea typeface="Montserrat"/>
              <a:cs typeface="Montserrat"/>
              <a:sym typeface="Montserrat"/>
            </a:endParaRPr>
          </a:p>
        </p:txBody>
      </p:sp>
      <p:sp>
        <p:nvSpPr>
          <p:cNvPr id="712" name="Google Shape;712;p42"/>
          <p:cNvSpPr txBox="1"/>
          <p:nvPr>
            <p:ph idx="2" type="body"/>
          </p:nvPr>
        </p:nvSpPr>
        <p:spPr>
          <a:xfrm>
            <a:off x="539193" y="1739275"/>
            <a:ext cx="5395500" cy="3879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067"/>
              </a:spcBef>
              <a:spcAft>
                <a:spcPts val="0"/>
              </a:spcAft>
              <a:buClr>
                <a:schemeClr val="accent6"/>
              </a:buClr>
              <a:buSzPts val="1500"/>
              <a:buFont typeface="Arial"/>
              <a:buNone/>
              <a:defRPr b="0" i="0" sz="2000" u="none" cap="none" strike="noStrike">
                <a:solidFill>
                  <a:schemeClr val="accent6"/>
                </a:solidFill>
                <a:latin typeface="Montserrat"/>
                <a:ea typeface="Montserrat"/>
                <a:cs typeface="Montserrat"/>
                <a:sym typeface="Montserrat"/>
              </a:defRPr>
            </a:lvl1pPr>
            <a:lvl2pPr indent="-323850" lvl="1" marL="914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713" name="Google Shape;713;p42"/>
          <p:cNvSpPr txBox="1"/>
          <p:nvPr>
            <p:ph idx="3" type="body"/>
          </p:nvPr>
        </p:nvSpPr>
        <p:spPr>
          <a:xfrm>
            <a:off x="6438844" y="1739275"/>
            <a:ext cx="5395500" cy="3879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1067"/>
              </a:spcBef>
              <a:spcAft>
                <a:spcPts val="0"/>
              </a:spcAft>
              <a:buClr>
                <a:schemeClr val="accent6"/>
              </a:buClr>
              <a:buSzPts val="1500"/>
              <a:buFont typeface="Arial"/>
              <a:buNone/>
              <a:defRPr b="0" i="0" sz="2000" u="none" cap="none" strike="noStrike">
                <a:solidFill>
                  <a:schemeClr val="accent6"/>
                </a:solidFill>
                <a:latin typeface="Montserrat"/>
                <a:ea typeface="Montserrat"/>
                <a:cs typeface="Montserrat"/>
                <a:sym typeface="Montserrat"/>
              </a:defRPr>
            </a:lvl1pPr>
            <a:lvl2pPr indent="-323850" lvl="1" marL="914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2pPr>
            <a:lvl3pPr indent="-323850" lvl="2" marL="1371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3pPr>
            <a:lvl4pPr indent="-323850" lvl="3" marL="1828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4pPr>
            <a:lvl5pPr indent="-323850" lvl="4" marL="22860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5pPr>
            <a:lvl6pPr indent="-323850" lvl="5" marL="27432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6pPr>
            <a:lvl7pPr indent="-323850" lvl="6" marL="32004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7pPr>
            <a:lvl8pPr indent="-323850" lvl="7" marL="36576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8pPr>
            <a:lvl9pPr indent="-323850" lvl="8" marL="4114800" marR="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714" name="Shape 714"/>
        <p:cNvGrpSpPr/>
        <p:nvPr/>
      </p:nvGrpSpPr>
      <p:grpSpPr>
        <a:xfrm>
          <a:off x="0" y="0"/>
          <a:ext cx="0" cy="0"/>
          <a:chOff x="0" y="0"/>
          <a:chExt cx="0" cy="0"/>
        </a:xfrm>
      </p:grpSpPr>
      <p:sp>
        <p:nvSpPr>
          <p:cNvPr id="715" name="Google Shape;715;p43"/>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716" name="Google Shape;716;p43"/>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717" name="Google Shape;717;p43"/>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6_Title Slide_5">
    <p:spTree>
      <p:nvGrpSpPr>
        <p:cNvPr id="718" name="Shape 718"/>
        <p:cNvGrpSpPr/>
        <p:nvPr/>
      </p:nvGrpSpPr>
      <p:grpSpPr>
        <a:xfrm>
          <a:off x="0" y="0"/>
          <a:ext cx="0" cy="0"/>
          <a:chOff x="0" y="0"/>
          <a:chExt cx="0" cy="0"/>
        </a:xfrm>
      </p:grpSpPr>
      <p:sp>
        <p:nvSpPr>
          <p:cNvPr id="719" name="Google Shape;719;p44"/>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20" name="Google Shape;720;p44"/>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721" name="Google Shape;721;p44"/>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722" name="Google Shape;722;p44"/>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723" name="Google Shape;723;p44" title="softworks_logo_horizontal_white&amp;orange.png"/>
          <p:cNvPicPr preferRelativeResize="0"/>
          <p:nvPr/>
        </p:nvPicPr>
        <p:blipFill rotWithShape="1">
          <a:blip r:embed="rId3">
            <a:alphaModFix/>
          </a:blip>
          <a:srcRect b="129" l="0" r="0" t="119"/>
          <a:stretch/>
        </p:blipFill>
        <p:spPr>
          <a:xfrm>
            <a:off x="1531910" y="2778378"/>
            <a:ext cx="2318339" cy="668494"/>
          </a:xfrm>
          <a:prstGeom prst="rect">
            <a:avLst/>
          </a:prstGeom>
          <a:noFill/>
          <a:ln>
            <a:noFill/>
          </a:ln>
        </p:spPr>
      </p:pic>
      <p:sp>
        <p:nvSpPr>
          <p:cNvPr id="724" name="Google Shape;724;p44"/>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25" name="Google Shape;725;p44"/>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26" name="Google Shape;726;p44"/>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727" name="Google Shape;727;p44"/>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728" name="Google Shape;728;p44"/>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729" name="Google Shape;729;p44"/>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730" name="Google Shape;730;p44"/>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734" name="Shape 734"/>
        <p:cNvGrpSpPr/>
        <p:nvPr/>
      </p:nvGrpSpPr>
      <p:grpSpPr>
        <a:xfrm>
          <a:off x="0" y="0"/>
          <a:ext cx="0" cy="0"/>
          <a:chOff x="0" y="0"/>
          <a:chExt cx="0" cy="0"/>
        </a:xfrm>
      </p:grpSpPr>
      <p:sp>
        <p:nvSpPr>
          <p:cNvPr id="735" name="Google Shape;735;p46"/>
          <p:cNvSpPr/>
          <p:nvPr/>
        </p:nvSpPr>
        <p:spPr>
          <a:xfrm>
            <a:off x="0" y="-77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736" name="Google Shape;736;p46"/>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3294B"/>
              </a:buClr>
              <a:buSzPts val="2800"/>
              <a:buFont typeface="Poppins"/>
              <a:buNone/>
              <a:defRPr b="1" i="0" sz="28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7" name="Google Shape;737;p46"/>
          <p:cNvSpPr txBox="1"/>
          <p:nvPr/>
        </p:nvSpPr>
        <p:spPr>
          <a:xfrm>
            <a:off x="933450" y="6251680"/>
            <a:ext cx="30417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dk1"/>
                </a:solidFill>
                <a:latin typeface="Archivo"/>
                <a:ea typeface="Archivo"/>
                <a:cs typeface="Archivo"/>
                <a:sym typeface="Archivo"/>
              </a:rPr>
              <a:t>© 2025 </a:t>
            </a:r>
            <a:r>
              <a:rPr b="1" i="0" lang="en-US" sz="900" u="none" cap="none" strike="noStrike">
                <a:solidFill>
                  <a:schemeClr val="dk1"/>
                </a:solidFill>
                <a:latin typeface="Archivo"/>
                <a:ea typeface="Archivo"/>
                <a:cs typeface="Archivo"/>
                <a:sym typeface="Archivo"/>
              </a:rPr>
              <a:t>Square 9</a:t>
            </a:r>
            <a:r>
              <a:rPr b="0" i="0" lang="en-US" sz="900" u="none" cap="none" strike="noStrike">
                <a:solidFill>
                  <a:schemeClr val="dk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738" name="Google Shape;738;p46"/>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739" name="Google Shape;739;p46"/>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0" name="Google Shape;740;p46"/>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741" name="Google Shape;741;p46"/>
          <p:cNvPicPr preferRelativeResize="0"/>
          <p:nvPr/>
        </p:nvPicPr>
        <p:blipFill rotWithShape="1">
          <a:blip r:embed="rId3">
            <a:alphaModFix/>
          </a:blip>
          <a:srcRect b="0" l="0" r="0" t="0"/>
          <a:stretch/>
        </p:blipFill>
        <p:spPr>
          <a:xfrm>
            <a:off x="3298870" y="790617"/>
            <a:ext cx="8161650" cy="61134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cSld name="Title Dark">
    <p:spTree>
      <p:nvGrpSpPr>
        <p:cNvPr id="742" name="Shape 742"/>
        <p:cNvGrpSpPr/>
        <p:nvPr/>
      </p:nvGrpSpPr>
      <p:grpSpPr>
        <a:xfrm>
          <a:off x="0" y="0"/>
          <a:ext cx="0" cy="0"/>
          <a:chOff x="0" y="0"/>
          <a:chExt cx="0" cy="0"/>
        </a:xfrm>
      </p:grpSpPr>
      <p:sp>
        <p:nvSpPr>
          <p:cNvPr id="743" name="Google Shape;743;p47"/>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sp>
        <p:nvSpPr>
          <p:cNvPr id="744" name="Google Shape;744;p47"/>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1"/>
              </a:buClr>
              <a:buSzPts val="2800"/>
              <a:buFont typeface="Poppins"/>
              <a:buNone/>
              <a:defRPr b="1" i="0" sz="28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745" name="Google Shape;745;p47"/>
          <p:cNvGrpSpPr/>
          <p:nvPr/>
        </p:nvGrpSpPr>
        <p:grpSpPr>
          <a:xfrm>
            <a:off x="4607617" y="801506"/>
            <a:ext cx="6834406" cy="6102503"/>
            <a:chOff x="5076191" y="1219887"/>
            <a:chExt cx="6365877" cy="5684150"/>
          </a:xfrm>
        </p:grpSpPr>
        <p:sp>
          <p:nvSpPr>
            <p:cNvPr id="746" name="Google Shape;746;p47"/>
            <p:cNvSpPr/>
            <p:nvPr/>
          </p:nvSpPr>
          <p:spPr>
            <a:xfrm>
              <a:off x="9237530" y="1219887"/>
              <a:ext cx="1102269" cy="1111760"/>
            </a:xfrm>
            <a:custGeom>
              <a:rect b="b" l="l" r="r" t="t"/>
              <a:pathLst>
                <a:path extrusionOk="0" h="1111760" w="1102269">
                  <a:moveTo>
                    <a:pt x="551135" y="0"/>
                  </a:moveTo>
                  <a:cubicBezTo>
                    <a:pt x="855623" y="0"/>
                    <a:pt x="1102269" y="248511"/>
                    <a:pt x="1102269" y="555880"/>
                  </a:cubicBezTo>
                  <a:cubicBezTo>
                    <a:pt x="1102269" y="863250"/>
                    <a:pt x="855623" y="1111761"/>
                    <a:pt x="551135" y="1111761"/>
                  </a:cubicBezTo>
                  <a:cubicBezTo>
                    <a:pt x="246646" y="1111761"/>
                    <a:pt x="0" y="863250"/>
                    <a:pt x="0" y="555880"/>
                  </a:cubicBezTo>
                  <a:cubicBezTo>
                    <a:pt x="0" y="248511"/>
                    <a:pt x="246646" y="0"/>
                    <a:pt x="551135" y="0"/>
                  </a:cubicBezTo>
                  <a:close/>
                </a:path>
              </a:pathLst>
            </a:custGeom>
            <a:noFill/>
            <a:ln cap="flat" cmpd="sng" w="10900">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7" name="Google Shape;747;p47"/>
            <p:cNvSpPr/>
            <p:nvPr/>
          </p:nvSpPr>
          <p:spPr>
            <a:xfrm>
              <a:off x="7802397" y="4353527"/>
              <a:ext cx="763948" cy="480029"/>
            </a:xfrm>
            <a:custGeom>
              <a:rect b="b" l="l" r="r" t="t"/>
              <a:pathLst>
                <a:path extrusionOk="0" h="480029" w="763948">
                  <a:moveTo>
                    <a:pt x="763949" y="468684"/>
                  </a:moveTo>
                  <a:cubicBezTo>
                    <a:pt x="360147" y="523182"/>
                    <a:pt x="102587" y="383667"/>
                    <a:pt x="0" y="0"/>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8" name="Google Shape;748;p47"/>
            <p:cNvSpPr/>
            <p:nvPr/>
          </p:nvSpPr>
          <p:spPr>
            <a:xfrm>
              <a:off x="7597775" y="1705534"/>
              <a:ext cx="807050" cy="1198343"/>
            </a:xfrm>
            <a:custGeom>
              <a:rect b="b" l="l" r="r" t="t"/>
              <a:pathLst>
                <a:path extrusionOk="0" h="1198343" w="807050">
                  <a:moveTo>
                    <a:pt x="57289" y="1198344"/>
                  </a:moveTo>
                  <a:cubicBezTo>
                    <a:pt x="-188266" y="484419"/>
                    <a:pt x="410888" y="-32223"/>
                    <a:pt x="807050" y="1566"/>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9" name="Google Shape;749;p47"/>
            <p:cNvSpPr/>
            <p:nvPr/>
          </p:nvSpPr>
          <p:spPr>
            <a:xfrm>
              <a:off x="10492588" y="2328378"/>
              <a:ext cx="393674" cy="1410410"/>
            </a:xfrm>
            <a:custGeom>
              <a:rect b="b" l="l" r="r" t="t"/>
              <a:pathLst>
                <a:path extrusionOk="0" h="1410410" w="393674">
                  <a:moveTo>
                    <a:pt x="0" y="0"/>
                  </a:moveTo>
                  <a:cubicBezTo>
                    <a:pt x="610068" y="445794"/>
                    <a:pt x="412532" y="1212037"/>
                    <a:pt x="68755" y="1410411"/>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0" name="Google Shape;750;p47"/>
            <p:cNvSpPr/>
            <p:nvPr/>
          </p:nvSpPr>
          <p:spPr>
            <a:xfrm>
              <a:off x="8321883" y="2200853"/>
              <a:ext cx="2035377" cy="2038228"/>
            </a:xfrm>
            <a:custGeom>
              <a:rect b="b" l="l" r="r" t="t"/>
              <a:pathLst>
                <a:path extrusionOk="0" h="2038228" w="2035377">
                  <a:moveTo>
                    <a:pt x="1019326" y="0"/>
                  </a:moveTo>
                  <a:lnTo>
                    <a:pt x="1019326" y="5450"/>
                  </a:lnTo>
                  <a:lnTo>
                    <a:pt x="1019326" y="5450"/>
                  </a:lnTo>
                  <a:cubicBezTo>
                    <a:pt x="1034605" y="5450"/>
                    <a:pt x="1048793" y="5450"/>
                    <a:pt x="1062980" y="6540"/>
                  </a:cubicBezTo>
                  <a:lnTo>
                    <a:pt x="1062980" y="6540"/>
                  </a:lnTo>
                  <a:lnTo>
                    <a:pt x="1062980" y="1090"/>
                  </a:lnTo>
                  <a:cubicBezTo>
                    <a:pt x="1067346" y="1090"/>
                    <a:pt x="1070620" y="1090"/>
                    <a:pt x="1073894" y="1090"/>
                  </a:cubicBezTo>
                  <a:lnTo>
                    <a:pt x="1073894" y="6540"/>
                  </a:lnTo>
                  <a:lnTo>
                    <a:pt x="1073894" y="6540"/>
                  </a:lnTo>
                  <a:cubicBezTo>
                    <a:pt x="1088081" y="6540"/>
                    <a:pt x="1103360" y="8720"/>
                    <a:pt x="1117548" y="9810"/>
                  </a:cubicBezTo>
                  <a:lnTo>
                    <a:pt x="1117548" y="9810"/>
                  </a:lnTo>
                  <a:lnTo>
                    <a:pt x="1117548" y="4360"/>
                  </a:lnTo>
                  <a:cubicBezTo>
                    <a:pt x="1121914" y="4360"/>
                    <a:pt x="1125188" y="4360"/>
                    <a:pt x="1129553" y="5450"/>
                  </a:cubicBezTo>
                  <a:lnTo>
                    <a:pt x="1129553" y="10900"/>
                  </a:lnTo>
                  <a:lnTo>
                    <a:pt x="1129553" y="10900"/>
                  </a:lnTo>
                  <a:cubicBezTo>
                    <a:pt x="1143741" y="13080"/>
                    <a:pt x="1159019" y="14170"/>
                    <a:pt x="1173207" y="16349"/>
                  </a:cubicBezTo>
                  <a:lnTo>
                    <a:pt x="1173207" y="16349"/>
                  </a:lnTo>
                  <a:lnTo>
                    <a:pt x="1173207" y="10900"/>
                  </a:lnTo>
                  <a:cubicBezTo>
                    <a:pt x="1177573" y="10900"/>
                    <a:pt x="1181938" y="11990"/>
                    <a:pt x="1185212" y="13080"/>
                  </a:cubicBezTo>
                  <a:lnTo>
                    <a:pt x="1185212" y="18529"/>
                  </a:lnTo>
                  <a:lnTo>
                    <a:pt x="1185212" y="18529"/>
                  </a:lnTo>
                  <a:cubicBezTo>
                    <a:pt x="1199400" y="20709"/>
                    <a:pt x="1213587" y="23979"/>
                    <a:pt x="1228866" y="27249"/>
                  </a:cubicBezTo>
                  <a:lnTo>
                    <a:pt x="1228866" y="27249"/>
                  </a:lnTo>
                  <a:lnTo>
                    <a:pt x="1228866" y="21799"/>
                  </a:lnTo>
                  <a:cubicBezTo>
                    <a:pt x="1233231" y="21799"/>
                    <a:pt x="1237597" y="22889"/>
                    <a:pt x="1240871" y="23979"/>
                  </a:cubicBezTo>
                  <a:lnTo>
                    <a:pt x="1240871" y="29429"/>
                  </a:lnTo>
                  <a:lnTo>
                    <a:pt x="1239780" y="29429"/>
                  </a:lnTo>
                  <a:cubicBezTo>
                    <a:pt x="1253967" y="32699"/>
                    <a:pt x="1268155" y="35969"/>
                    <a:pt x="1282342" y="40329"/>
                  </a:cubicBezTo>
                  <a:lnTo>
                    <a:pt x="1282342" y="40329"/>
                  </a:lnTo>
                  <a:lnTo>
                    <a:pt x="1282342" y="34879"/>
                  </a:lnTo>
                  <a:cubicBezTo>
                    <a:pt x="1287799" y="34879"/>
                    <a:pt x="1291074" y="37059"/>
                    <a:pt x="1294348" y="38149"/>
                  </a:cubicBezTo>
                  <a:lnTo>
                    <a:pt x="1294348" y="43598"/>
                  </a:lnTo>
                  <a:lnTo>
                    <a:pt x="1293256" y="43598"/>
                  </a:lnTo>
                  <a:cubicBezTo>
                    <a:pt x="1307444" y="47958"/>
                    <a:pt x="1321632" y="52318"/>
                    <a:pt x="1334728" y="56678"/>
                  </a:cubicBezTo>
                  <a:lnTo>
                    <a:pt x="1334728" y="56678"/>
                  </a:lnTo>
                  <a:lnTo>
                    <a:pt x="1336910" y="51228"/>
                  </a:lnTo>
                  <a:cubicBezTo>
                    <a:pt x="1340185" y="52318"/>
                    <a:pt x="1343459" y="53408"/>
                    <a:pt x="1347824" y="54498"/>
                  </a:cubicBezTo>
                  <a:lnTo>
                    <a:pt x="1345642" y="59948"/>
                  </a:lnTo>
                  <a:lnTo>
                    <a:pt x="1345642" y="59948"/>
                  </a:lnTo>
                  <a:cubicBezTo>
                    <a:pt x="1359829" y="64308"/>
                    <a:pt x="1372925" y="69758"/>
                    <a:pt x="1387113" y="75207"/>
                  </a:cubicBezTo>
                  <a:lnTo>
                    <a:pt x="1387113" y="75207"/>
                  </a:lnTo>
                  <a:lnTo>
                    <a:pt x="1389296" y="69758"/>
                  </a:lnTo>
                  <a:cubicBezTo>
                    <a:pt x="1392570" y="70848"/>
                    <a:pt x="1395844" y="71937"/>
                    <a:pt x="1399118" y="74117"/>
                  </a:cubicBezTo>
                  <a:lnTo>
                    <a:pt x="1396935" y="79567"/>
                  </a:lnTo>
                  <a:lnTo>
                    <a:pt x="1396935" y="79567"/>
                  </a:lnTo>
                  <a:cubicBezTo>
                    <a:pt x="1410031" y="85017"/>
                    <a:pt x="1424219" y="90467"/>
                    <a:pt x="1437315" y="97007"/>
                  </a:cubicBezTo>
                  <a:lnTo>
                    <a:pt x="1437315" y="97007"/>
                  </a:lnTo>
                  <a:lnTo>
                    <a:pt x="1439498" y="91557"/>
                  </a:lnTo>
                  <a:cubicBezTo>
                    <a:pt x="1442772" y="92647"/>
                    <a:pt x="1446046" y="94827"/>
                    <a:pt x="1449320" y="95917"/>
                  </a:cubicBezTo>
                  <a:lnTo>
                    <a:pt x="1447137" y="100276"/>
                  </a:lnTo>
                  <a:lnTo>
                    <a:pt x="1447137" y="100276"/>
                  </a:lnTo>
                  <a:cubicBezTo>
                    <a:pt x="1460234" y="106816"/>
                    <a:pt x="1473330" y="113356"/>
                    <a:pt x="1486426" y="119896"/>
                  </a:cubicBezTo>
                  <a:lnTo>
                    <a:pt x="1486426" y="119896"/>
                  </a:lnTo>
                  <a:lnTo>
                    <a:pt x="1488609" y="115536"/>
                  </a:lnTo>
                  <a:cubicBezTo>
                    <a:pt x="1491883" y="117716"/>
                    <a:pt x="1495157" y="118806"/>
                    <a:pt x="1498431" y="120986"/>
                  </a:cubicBezTo>
                  <a:lnTo>
                    <a:pt x="1496248" y="125346"/>
                  </a:lnTo>
                  <a:lnTo>
                    <a:pt x="1496248" y="125346"/>
                  </a:lnTo>
                  <a:cubicBezTo>
                    <a:pt x="1509345" y="131885"/>
                    <a:pt x="1521350" y="139515"/>
                    <a:pt x="1534446" y="147145"/>
                  </a:cubicBezTo>
                  <a:lnTo>
                    <a:pt x="1534446" y="147145"/>
                  </a:lnTo>
                  <a:lnTo>
                    <a:pt x="1537720" y="142785"/>
                  </a:lnTo>
                  <a:cubicBezTo>
                    <a:pt x="1540994" y="144965"/>
                    <a:pt x="1544268" y="146055"/>
                    <a:pt x="1547542" y="148235"/>
                  </a:cubicBezTo>
                  <a:lnTo>
                    <a:pt x="1544268" y="152595"/>
                  </a:lnTo>
                  <a:lnTo>
                    <a:pt x="1544268" y="152595"/>
                  </a:lnTo>
                  <a:cubicBezTo>
                    <a:pt x="1556273" y="160224"/>
                    <a:pt x="1569369" y="167854"/>
                    <a:pt x="1581374" y="176574"/>
                  </a:cubicBezTo>
                  <a:lnTo>
                    <a:pt x="1581374" y="176574"/>
                  </a:lnTo>
                  <a:lnTo>
                    <a:pt x="1584648" y="172214"/>
                  </a:lnTo>
                  <a:cubicBezTo>
                    <a:pt x="1587922" y="174394"/>
                    <a:pt x="1591197" y="176574"/>
                    <a:pt x="1593379" y="178754"/>
                  </a:cubicBezTo>
                  <a:lnTo>
                    <a:pt x="1590105" y="183114"/>
                  </a:lnTo>
                  <a:cubicBezTo>
                    <a:pt x="1602110" y="191833"/>
                    <a:pt x="1614115" y="200553"/>
                    <a:pt x="1625028" y="209273"/>
                  </a:cubicBezTo>
                  <a:lnTo>
                    <a:pt x="1625028" y="209273"/>
                  </a:lnTo>
                  <a:lnTo>
                    <a:pt x="1628302" y="204913"/>
                  </a:lnTo>
                  <a:cubicBezTo>
                    <a:pt x="1631576" y="207093"/>
                    <a:pt x="1633759" y="209273"/>
                    <a:pt x="1637033" y="211453"/>
                  </a:cubicBezTo>
                  <a:lnTo>
                    <a:pt x="1633759" y="215812"/>
                  </a:lnTo>
                  <a:lnTo>
                    <a:pt x="1633759" y="215812"/>
                  </a:lnTo>
                  <a:cubicBezTo>
                    <a:pt x="1645764" y="224532"/>
                    <a:pt x="1656678" y="234342"/>
                    <a:pt x="1667591" y="243061"/>
                  </a:cubicBezTo>
                  <a:lnTo>
                    <a:pt x="1667591" y="243061"/>
                  </a:lnTo>
                  <a:lnTo>
                    <a:pt x="1670865" y="238702"/>
                  </a:lnTo>
                  <a:cubicBezTo>
                    <a:pt x="1674139" y="240882"/>
                    <a:pt x="1676322" y="243061"/>
                    <a:pt x="1679596" y="246331"/>
                  </a:cubicBezTo>
                  <a:lnTo>
                    <a:pt x="1676322" y="250691"/>
                  </a:lnTo>
                  <a:lnTo>
                    <a:pt x="1676322" y="250691"/>
                  </a:lnTo>
                  <a:cubicBezTo>
                    <a:pt x="1687236" y="260501"/>
                    <a:pt x="1698149" y="270311"/>
                    <a:pt x="1709063" y="280120"/>
                  </a:cubicBezTo>
                  <a:lnTo>
                    <a:pt x="1709063" y="280120"/>
                  </a:lnTo>
                  <a:lnTo>
                    <a:pt x="1712337" y="275760"/>
                  </a:lnTo>
                  <a:cubicBezTo>
                    <a:pt x="1714520" y="277940"/>
                    <a:pt x="1717793" y="281210"/>
                    <a:pt x="1719976" y="283390"/>
                  </a:cubicBezTo>
                  <a:lnTo>
                    <a:pt x="1716702" y="287750"/>
                  </a:lnTo>
                  <a:lnTo>
                    <a:pt x="1716702" y="287750"/>
                  </a:lnTo>
                  <a:cubicBezTo>
                    <a:pt x="1727616" y="297560"/>
                    <a:pt x="1737438" y="308459"/>
                    <a:pt x="1747260" y="318269"/>
                  </a:cubicBezTo>
                  <a:lnTo>
                    <a:pt x="1751625" y="314999"/>
                  </a:lnTo>
                  <a:cubicBezTo>
                    <a:pt x="1753808" y="317179"/>
                    <a:pt x="1757082" y="320449"/>
                    <a:pt x="1759265" y="322629"/>
                  </a:cubicBezTo>
                  <a:lnTo>
                    <a:pt x="1754900" y="325899"/>
                  </a:lnTo>
                  <a:lnTo>
                    <a:pt x="1754900" y="325899"/>
                  </a:lnTo>
                  <a:cubicBezTo>
                    <a:pt x="1764722" y="336798"/>
                    <a:pt x="1774544" y="347698"/>
                    <a:pt x="1784366" y="358597"/>
                  </a:cubicBezTo>
                  <a:lnTo>
                    <a:pt x="1784366" y="358597"/>
                  </a:lnTo>
                  <a:lnTo>
                    <a:pt x="1788732" y="355328"/>
                  </a:lnTo>
                  <a:cubicBezTo>
                    <a:pt x="1790914" y="358597"/>
                    <a:pt x="1793097" y="360777"/>
                    <a:pt x="1796371" y="364047"/>
                  </a:cubicBezTo>
                  <a:lnTo>
                    <a:pt x="1792006" y="367317"/>
                  </a:lnTo>
                  <a:lnTo>
                    <a:pt x="1792006" y="367317"/>
                  </a:lnTo>
                  <a:cubicBezTo>
                    <a:pt x="1801828" y="378217"/>
                    <a:pt x="1810559" y="390206"/>
                    <a:pt x="1819289" y="401106"/>
                  </a:cubicBezTo>
                  <a:lnTo>
                    <a:pt x="1823655" y="397836"/>
                  </a:lnTo>
                  <a:cubicBezTo>
                    <a:pt x="1825838" y="401106"/>
                    <a:pt x="1828020" y="403286"/>
                    <a:pt x="1830203" y="406556"/>
                  </a:cubicBezTo>
                  <a:lnTo>
                    <a:pt x="1825838" y="409826"/>
                  </a:lnTo>
                  <a:lnTo>
                    <a:pt x="1825838" y="409826"/>
                  </a:lnTo>
                  <a:cubicBezTo>
                    <a:pt x="1834569" y="421815"/>
                    <a:pt x="1843299" y="433805"/>
                    <a:pt x="1850939" y="445794"/>
                  </a:cubicBezTo>
                  <a:lnTo>
                    <a:pt x="1850939" y="445794"/>
                  </a:lnTo>
                  <a:lnTo>
                    <a:pt x="1855304" y="442525"/>
                  </a:lnTo>
                  <a:cubicBezTo>
                    <a:pt x="1857487" y="445794"/>
                    <a:pt x="1859670" y="449064"/>
                    <a:pt x="1861853" y="451244"/>
                  </a:cubicBezTo>
                  <a:lnTo>
                    <a:pt x="1857487" y="454514"/>
                  </a:lnTo>
                  <a:lnTo>
                    <a:pt x="1857487" y="454514"/>
                  </a:lnTo>
                  <a:cubicBezTo>
                    <a:pt x="1865126" y="466504"/>
                    <a:pt x="1873857" y="478493"/>
                    <a:pt x="1881497" y="491573"/>
                  </a:cubicBezTo>
                  <a:lnTo>
                    <a:pt x="1885862" y="488303"/>
                  </a:lnTo>
                  <a:cubicBezTo>
                    <a:pt x="1888045" y="491573"/>
                    <a:pt x="1889136" y="494843"/>
                    <a:pt x="1891319" y="498112"/>
                  </a:cubicBezTo>
                  <a:lnTo>
                    <a:pt x="1886954" y="500292"/>
                  </a:lnTo>
                  <a:lnTo>
                    <a:pt x="1886954" y="500292"/>
                  </a:lnTo>
                  <a:cubicBezTo>
                    <a:pt x="1894593" y="512282"/>
                    <a:pt x="1901141" y="525362"/>
                    <a:pt x="1908781" y="538441"/>
                  </a:cubicBezTo>
                  <a:lnTo>
                    <a:pt x="1908781" y="538441"/>
                  </a:lnTo>
                  <a:lnTo>
                    <a:pt x="1913146" y="536261"/>
                  </a:lnTo>
                  <a:cubicBezTo>
                    <a:pt x="1915329" y="539531"/>
                    <a:pt x="1916420" y="542801"/>
                    <a:pt x="1918603" y="546071"/>
                  </a:cubicBezTo>
                  <a:lnTo>
                    <a:pt x="1914237" y="548251"/>
                  </a:lnTo>
                  <a:lnTo>
                    <a:pt x="1914237" y="548251"/>
                  </a:lnTo>
                  <a:cubicBezTo>
                    <a:pt x="1920785" y="561330"/>
                    <a:pt x="1927334" y="574410"/>
                    <a:pt x="1933882" y="587489"/>
                  </a:cubicBezTo>
                  <a:lnTo>
                    <a:pt x="1933882" y="587489"/>
                  </a:lnTo>
                  <a:lnTo>
                    <a:pt x="1939339" y="585309"/>
                  </a:lnTo>
                  <a:cubicBezTo>
                    <a:pt x="1940430" y="588579"/>
                    <a:pt x="1942612" y="591849"/>
                    <a:pt x="1943704" y="595119"/>
                  </a:cubicBezTo>
                  <a:lnTo>
                    <a:pt x="1938247" y="597299"/>
                  </a:lnTo>
                  <a:lnTo>
                    <a:pt x="1938247" y="597299"/>
                  </a:lnTo>
                  <a:cubicBezTo>
                    <a:pt x="1943704" y="610379"/>
                    <a:pt x="1950252" y="623458"/>
                    <a:pt x="1955709" y="637628"/>
                  </a:cubicBezTo>
                  <a:lnTo>
                    <a:pt x="1955709" y="637628"/>
                  </a:lnTo>
                  <a:lnTo>
                    <a:pt x="1961166" y="635448"/>
                  </a:lnTo>
                  <a:cubicBezTo>
                    <a:pt x="1962257" y="638718"/>
                    <a:pt x="1963348" y="641987"/>
                    <a:pt x="1965531" y="645257"/>
                  </a:cubicBezTo>
                  <a:lnTo>
                    <a:pt x="1960075" y="647437"/>
                  </a:lnTo>
                  <a:lnTo>
                    <a:pt x="1960075" y="647437"/>
                  </a:lnTo>
                  <a:cubicBezTo>
                    <a:pt x="1965531" y="660517"/>
                    <a:pt x="1969896" y="674686"/>
                    <a:pt x="1975353" y="688856"/>
                  </a:cubicBezTo>
                  <a:lnTo>
                    <a:pt x="1975353" y="688856"/>
                  </a:lnTo>
                  <a:lnTo>
                    <a:pt x="1980810" y="686676"/>
                  </a:lnTo>
                  <a:cubicBezTo>
                    <a:pt x="1981902" y="689946"/>
                    <a:pt x="1982993" y="693216"/>
                    <a:pt x="1984084" y="697576"/>
                  </a:cubicBezTo>
                  <a:lnTo>
                    <a:pt x="1978628" y="697576"/>
                  </a:lnTo>
                  <a:cubicBezTo>
                    <a:pt x="1982993" y="712835"/>
                    <a:pt x="1987358" y="727004"/>
                    <a:pt x="1991723" y="741174"/>
                  </a:cubicBezTo>
                  <a:lnTo>
                    <a:pt x="1997180" y="741174"/>
                  </a:lnTo>
                  <a:cubicBezTo>
                    <a:pt x="1997180" y="743354"/>
                    <a:pt x="1999363" y="746624"/>
                    <a:pt x="2000455" y="749894"/>
                  </a:cubicBezTo>
                  <a:lnTo>
                    <a:pt x="1994998" y="749894"/>
                  </a:lnTo>
                  <a:cubicBezTo>
                    <a:pt x="1998272" y="765153"/>
                    <a:pt x="2002637" y="779323"/>
                    <a:pt x="2005912" y="793492"/>
                  </a:cubicBezTo>
                  <a:lnTo>
                    <a:pt x="2011368" y="793492"/>
                  </a:lnTo>
                  <a:cubicBezTo>
                    <a:pt x="2011368" y="795672"/>
                    <a:pt x="2012459" y="800032"/>
                    <a:pt x="2013551" y="803302"/>
                  </a:cubicBezTo>
                  <a:lnTo>
                    <a:pt x="2008094" y="803302"/>
                  </a:lnTo>
                  <a:cubicBezTo>
                    <a:pt x="2011368" y="818561"/>
                    <a:pt x="2013551" y="832731"/>
                    <a:pt x="2016825" y="847990"/>
                  </a:cubicBezTo>
                  <a:lnTo>
                    <a:pt x="2022282" y="847990"/>
                  </a:lnTo>
                  <a:cubicBezTo>
                    <a:pt x="2022282" y="850170"/>
                    <a:pt x="2023373" y="854530"/>
                    <a:pt x="2024464" y="857800"/>
                  </a:cubicBezTo>
                  <a:lnTo>
                    <a:pt x="2019007" y="857800"/>
                  </a:lnTo>
                  <a:cubicBezTo>
                    <a:pt x="2021190" y="873059"/>
                    <a:pt x="2023373" y="887229"/>
                    <a:pt x="2024464" y="902488"/>
                  </a:cubicBezTo>
                  <a:lnTo>
                    <a:pt x="2029921" y="902488"/>
                  </a:lnTo>
                  <a:cubicBezTo>
                    <a:pt x="2029921" y="905758"/>
                    <a:pt x="2029921" y="909028"/>
                    <a:pt x="2031013" y="912298"/>
                  </a:cubicBezTo>
                  <a:lnTo>
                    <a:pt x="2025556" y="912298"/>
                  </a:lnTo>
                  <a:cubicBezTo>
                    <a:pt x="2026647" y="927557"/>
                    <a:pt x="2027739" y="941727"/>
                    <a:pt x="2028830" y="956986"/>
                  </a:cubicBezTo>
                  <a:lnTo>
                    <a:pt x="2034287" y="956986"/>
                  </a:lnTo>
                  <a:cubicBezTo>
                    <a:pt x="2034287" y="960256"/>
                    <a:pt x="2034287" y="963526"/>
                    <a:pt x="2034287" y="967886"/>
                  </a:cubicBezTo>
                  <a:lnTo>
                    <a:pt x="2028830" y="967886"/>
                  </a:lnTo>
                  <a:cubicBezTo>
                    <a:pt x="2028830" y="983145"/>
                    <a:pt x="2028830" y="997315"/>
                    <a:pt x="2029921" y="1012574"/>
                  </a:cubicBezTo>
                  <a:lnTo>
                    <a:pt x="2035378" y="1012574"/>
                  </a:lnTo>
                  <a:lnTo>
                    <a:pt x="2035378" y="1023474"/>
                  </a:lnTo>
                  <a:lnTo>
                    <a:pt x="2029921" y="1023474"/>
                  </a:lnTo>
                  <a:cubicBezTo>
                    <a:pt x="2029921" y="1037644"/>
                    <a:pt x="2029921" y="1052903"/>
                    <a:pt x="2028830" y="1067072"/>
                  </a:cubicBezTo>
                  <a:lnTo>
                    <a:pt x="2034287" y="1067072"/>
                  </a:lnTo>
                  <a:cubicBezTo>
                    <a:pt x="2034287" y="1071432"/>
                    <a:pt x="2034287" y="1074702"/>
                    <a:pt x="2034287" y="1077972"/>
                  </a:cubicBezTo>
                  <a:lnTo>
                    <a:pt x="2028830" y="1077972"/>
                  </a:lnTo>
                  <a:cubicBezTo>
                    <a:pt x="2028830" y="1092142"/>
                    <a:pt x="2026647" y="1106311"/>
                    <a:pt x="2025556" y="1121571"/>
                  </a:cubicBezTo>
                  <a:lnTo>
                    <a:pt x="2031013" y="1121571"/>
                  </a:lnTo>
                  <a:cubicBezTo>
                    <a:pt x="2031013" y="1125931"/>
                    <a:pt x="2031013" y="1129200"/>
                    <a:pt x="2029921" y="1133560"/>
                  </a:cubicBezTo>
                  <a:lnTo>
                    <a:pt x="2024464" y="1133560"/>
                  </a:lnTo>
                  <a:cubicBezTo>
                    <a:pt x="2022282" y="1147730"/>
                    <a:pt x="2021190" y="1161899"/>
                    <a:pt x="2019007" y="1176069"/>
                  </a:cubicBezTo>
                  <a:lnTo>
                    <a:pt x="2024464" y="1176069"/>
                  </a:lnTo>
                  <a:cubicBezTo>
                    <a:pt x="2024464" y="1180429"/>
                    <a:pt x="2024464" y="1184788"/>
                    <a:pt x="2022282" y="1188058"/>
                  </a:cubicBezTo>
                  <a:lnTo>
                    <a:pt x="2016825" y="1188058"/>
                  </a:lnTo>
                  <a:cubicBezTo>
                    <a:pt x="2014642" y="1201138"/>
                    <a:pt x="2011368" y="1216397"/>
                    <a:pt x="2008094" y="1230567"/>
                  </a:cubicBezTo>
                  <a:lnTo>
                    <a:pt x="2013551" y="1230567"/>
                  </a:lnTo>
                  <a:cubicBezTo>
                    <a:pt x="2013551" y="1234927"/>
                    <a:pt x="2012459" y="1239286"/>
                    <a:pt x="2011368" y="1242556"/>
                  </a:cubicBezTo>
                  <a:lnTo>
                    <a:pt x="2005912" y="1242556"/>
                  </a:lnTo>
                  <a:cubicBezTo>
                    <a:pt x="2002637" y="1255636"/>
                    <a:pt x="1999363" y="1269805"/>
                    <a:pt x="1994998" y="1283975"/>
                  </a:cubicBezTo>
                  <a:lnTo>
                    <a:pt x="2000455" y="1283975"/>
                  </a:lnTo>
                  <a:cubicBezTo>
                    <a:pt x="2000455" y="1289425"/>
                    <a:pt x="1998272" y="1292695"/>
                    <a:pt x="1997180" y="1295964"/>
                  </a:cubicBezTo>
                  <a:lnTo>
                    <a:pt x="1991723" y="1295964"/>
                  </a:lnTo>
                  <a:cubicBezTo>
                    <a:pt x="1987358" y="1307954"/>
                    <a:pt x="1982993" y="1322124"/>
                    <a:pt x="1978628" y="1336293"/>
                  </a:cubicBezTo>
                  <a:lnTo>
                    <a:pt x="1978628" y="1336293"/>
                  </a:lnTo>
                  <a:lnTo>
                    <a:pt x="1984084" y="1338473"/>
                  </a:lnTo>
                  <a:cubicBezTo>
                    <a:pt x="1982993" y="1341743"/>
                    <a:pt x="1981902" y="1345013"/>
                    <a:pt x="1980810" y="1349373"/>
                  </a:cubicBezTo>
                  <a:lnTo>
                    <a:pt x="1975353" y="1347193"/>
                  </a:lnTo>
                  <a:lnTo>
                    <a:pt x="1975353" y="1347193"/>
                  </a:lnTo>
                  <a:cubicBezTo>
                    <a:pt x="1970988" y="1361362"/>
                    <a:pt x="1965531" y="1374442"/>
                    <a:pt x="1960075" y="1388611"/>
                  </a:cubicBezTo>
                  <a:lnTo>
                    <a:pt x="1960075" y="1388611"/>
                  </a:lnTo>
                  <a:lnTo>
                    <a:pt x="1965531" y="1390791"/>
                  </a:lnTo>
                  <a:cubicBezTo>
                    <a:pt x="1964440" y="1394061"/>
                    <a:pt x="1963348" y="1397331"/>
                    <a:pt x="1961166" y="1400601"/>
                  </a:cubicBezTo>
                  <a:lnTo>
                    <a:pt x="1955709" y="1398421"/>
                  </a:lnTo>
                  <a:lnTo>
                    <a:pt x="1955709" y="1398421"/>
                  </a:lnTo>
                  <a:cubicBezTo>
                    <a:pt x="1950252" y="1411500"/>
                    <a:pt x="1944795" y="1425670"/>
                    <a:pt x="1938247" y="1438749"/>
                  </a:cubicBezTo>
                  <a:lnTo>
                    <a:pt x="1938247" y="1438749"/>
                  </a:lnTo>
                  <a:lnTo>
                    <a:pt x="1943704" y="1440929"/>
                  </a:lnTo>
                  <a:cubicBezTo>
                    <a:pt x="1942612" y="1444199"/>
                    <a:pt x="1940430" y="1447469"/>
                    <a:pt x="1939339" y="1450739"/>
                  </a:cubicBezTo>
                  <a:lnTo>
                    <a:pt x="1933882" y="1448559"/>
                  </a:lnTo>
                  <a:lnTo>
                    <a:pt x="1933882" y="1448559"/>
                  </a:lnTo>
                  <a:cubicBezTo>
                    <a:pt x="1927334" y="1461639"/>
                    <a:pt x="1920785" y="1474718"/>
                    <a:pt x="1914237" y="1487798"/>
                  </a:cubicBezTo>
                  <a:lnTo>
                    <a:pt x="1914237" y="1487798"/>
                  </a:lnTo>
                  <a:lnTo>
                    <a:pt x="1918603" y="1489978"/>
                  </a:lnTo>
                  <a:cubicBezTo>
                    <a:pt x="1916420" y="1493248"/>
                    <a:pt x="1915329" y="1496517"/>
                    <a:pt x="1913146" y="1499787"/>
                  </a:cubicBezTo>
                  <a:lnTo>
                    <a:pt x="1908781" y="1497607"/>
                  </a:lnTo>
                  <a:lnTo>
                    <a:pt x="1908781" y="1497607"/>
                  </a:lnTo>
                  <a:cubicBezTo>
                    <a:pt x="1902233" y="1510687"/>
                    <a:pt x="1894593" y="1523767"/>
                    <a:pt x="1886954" y="1535756"/>
                  </a:cubicBezTo>
                  <a:lnTo>
                    <a:pt x="1886954" y="1535756"/>
                  </a:lnTo>
                  <a:lnTo>
                    <a:pt x="1891319" y="1539026"/>
                  </a:lnTo>
                  <a:cubicBezTo>
                    <a:pt x="1889136" y="1542296"/>
                    <a:pt x="1888045" y="1545566"/>
                    <a:pt x="1885862" y="1548836"/>
                  </a:cubicBezTo>
                  <a:lnTo>
                    <a:pt x="1881497" y="1545566"/>
                  </a:lnTo>
                  <a:lnTo>
                    <a:pt x="1881497" y="1545566"/>
                  </a:lnTo>
                  <a:cubicBezTo>
                    <a:pt x="1873857" y="1557555"/>
                    <a:pt x="1866218" y="1570635"/>
                    <a:pt x="1857487" y="1582624"/>
                  </a:cubicBezTo>
                  <a:lnTo>
                    <a:pt x="1857487" y="1582624"/>
                  </a:lnTo>
                  <a:lnTo>
                    <a:pt x="1861853" y="1585894"/>
                  </a:lnTo>
                  <a:cubicBezTo>
                    <a:pt x="1859670" y="1589164"/>
                    <a:pt x="1857487" y="1592434"/>
                    <a:pt x="1855304" y="1594614"/>
                  </a:cubicBezTo>
                  <a:lnTo>
                    <a:pt x="1850939" y="1591344"/>
                  </a:lnTo>
                  <a:lnTo>
                    <a:pt x="1850939" y="1591344"/>
                  </a:lnTo>
                  <a:cubicBezTo>
                    <a:pt x="1842208" y="1603334"/>
                    <a:pt x="1834569" y="1615323"/>
                    <a:pt x="1825838" y="1627313"/>
                  </a:cubicBezTo>
                  <a:lnTo>
                    <a:pt x="1825838" y="1627313"/>
                  </a:lnTo>
                  <a:lnTo>
                    <a:pt x="1830203" y="1630583"/>
                  </a:lnTo>
                  <a:cubicBezTo>
                    <a:pt x="1828020" y="1633853"/>
                    <a:pt x="1825838" y="1636033"/>
                    <a:pt x="1823655" y="1639302"/>
                  </a:cubicBezTo>
                  <a:lnTo>
                    <a:pt x="1819289" y="1636033"/>
                  </a:lnTo>
                  <a:cubicBezTo>
                    <a:pt x="1810559" y="1648022"/>
                    <a:pt x="1800736" y="1658922"/>
                    <a:pt x="1792006" y="1669821"/>
                  </a:cubicBezTo>
                  <a:lnTo>
                    <a:pt x="1792006" y="1669821"/>
                  </a:lnTo>
                  <a:lnTo>
                    <a:pt x="1796371" y="1673091"/>
                  </a:lnTo>
                  <a:cubicBezTo>
                    <a:pt x="1794188" y="1676361"/>
                    <a:pt x="1792006" y="1678541"/>
                    <a:pt x="1788732" y="1681811"/>
                  </a:cubicBezTo>
                  <a:lnTo>
                    <a:pt x="1784366" y="1678541"/>
                  </a:lnTo>
                  <a:lnTo>
                    <a:pt x="1784366" y="1678541"/>
                  </a:lnTo>
                  <a:cubicBezTo>
                    <a:pt x="1774544" y="1689441"/>
                    <a:pt x="1764722" y="1700340"/>
                    <a:pt x="1754900" y="1711240"/>
                  </a:cubicBezTo>
                  <a:lnTo>
                    <a:pt x="1754900" y="1711240"/>
                  </a:lnTo>
                  <a:lnTo>
                    <a:pt x="1759265" y="1714510"/>
                  </a:lnTo>
                  <a:cubicBezTo>
                    <a:pt x="1757082" y="1716690"/>
                    <a:pt x="1753808" y="1719960"/>
                    <a:pt x="1751625" y="1722140"/>
                  </a:cubicBezTo>
                  <a:lnTo>
                    <a:pt x="1747260" y="1717780"/>
                  </a:lnTo>
                  <a:cubicBezTo>
                    <a:pt x="1737438" y="1728679"/>
                    <a:pt x="1726524" y="1738489"/>
                    <a:pt x="1716702" y="1749389"/>
                  </a:cubicBezTo>
                  <a:lnTo>
                    <a:pt x="1716702" y="1749389"/>
                  </a:lnTo>
                  <a:lnTo>
                    <a:pt x="1719976" y="1753748"/>
                  </a:lnTo>
                  <a:cubicBezTo>
                    <a:pt x="1717793" y="1755928"/>
                    <a:pt x="1714520" y="1759198"/>
                    <a:pt x="1712337" y="1761378"/>
                  </a:cubicBezTo>
                  <a:lnTo>
                    <a:pt x="1709063" y="1757018"/>
                  </a:lnTo>
                  <a:lnTo>
                    <a:pt x="1709063" y="1757018"/>
                  </a:lnTo>
                  <a:cubicBezTo>
                    <a:pt x="1698149" y="1766828"/>
                    <a:pt x="1687236" y="1776638"/>
                    <a:pt x="1676322" y="1786447"/>
                  </a:cubicBezTo>
                  <a:lnTo>
                    <a:pt x="1676322" y="1786447"/>
                  </a:lnTo>
                  <a:lnTo>
                    <a:pt x="1679596" y="1790807"/>
                  </a:lnTo>
                  <a:cubicBezTo>
                    <a:pt x="1677413" y="1792987"/>
                    <a:pt x="1674139" y="1795167"/>
                    <a:pt x="1670865" y="1798437"/>
                  </a:cubicBezTo>
                  <a:lnTo>
                    <a:pt x="1667591" y="1794077"/>
                  </a:lnTo>
                  <a:lnTo>
                    <a:pt x="1667591" y="1794077"/>
                  </a:lnTo>
                  <a:cubicBezTo>
                    <a:pt x="1656678" y="1803887"/>
                    <a:pt x="1644673" y="1812606"/>
                    <a:pt x="1633759" y="1821326"/>
                  </a:cubicBezTo>
                  <a:lnTo>
                    <a:pt x="1633759" y="1821326"/>
                  </a:lnTo>
                  <a:lnTo>
                    <a:pt x="1637033" y="1825686"/>
                  </a:lnTo>
                  <a:cubicBezTo>
                    <a:pt x="1633759" y="1827866"/>
                    <a:pt x="1631576" y="1830046"/>
                    <a:pt x="1628302" y="1832226"/>
                  </a:cubicBezTo>
                  <a:lnTo>
                    <a:pt x="1625028" y="1827866"/>
                  </a:lnTo>
                  <a:lnTo>
                    <a:pt x="1625028" y="1827866"/>
                  </a:lnTo>
                  <a:cubicBezTo>
                    <a:pt x="1613024" y="1836586"/>
                    <a:pt x="1601018" y="1845305"/>
                    <a:pt x="1590105" y="1854025"/>
                  </a:cubicBezTo>
                  <a:lnTo>
                    <a:pt x="1593379" y="1858385"/>
                  </a:lnTo>
                  <a:cubicBezTo>
                    <a:pt x="1590105" y="1860565"/>
                    <a:pt x="1587922" y="1862745"/>
                    <a:pt x="1584648" y="1864925"/>
                  </a:cubicBezTo>
                  <a:lnTo>
                    <a:pt x="1581374" y="1860565"/>
                  </a:lnTo>
                  <a:lnTo>
                    <a:pt x="1581374" y="1860565"/>
                  </a:lnTo>
                  <a:cubicBezTo>
                    <a:pt x="1569369" y="1869284"/>
                    <a:pt x="1557364" y="1876914"/>
                    <a:pt x="1544268" y="1884544"/>
                  </a:cubicBezTo>
                  <a:lnTo>
                    <a:pt x="1544268" y="1884544"/>
                  </a:lnTo>
                  <a:lnTo>
                    <a:pt x="1547542" y="1888904"/>
                  </a:lnTo>
                  <a:cubicBezTo>
                    <a:pt x="1544268" y="1891084"/>
                    <a:pt x="1540994" y="1893264"/>
                    <a:pt x="1537720" y="1894353"/>
                  </a:cubicBezTo>
                  <a:lnTo>
                    <a:pt x="1534446" y="1889994"/>
                  </a:lnTo>
                  <a:lnTo>
                    <a:pt x="1534446" y="1889994"/>
                  </a:lnTo>
                  <a:cubicBezTo>
                    <a:pt x="1521350" y="1897623"/>
                    <a:pt x="1509345" y="1905253"/>
                    <a:pt x="1496248" y="1911793"/>
                  </a:cubicBezTo>
                  <a:lnTo>
                    <a:pt x="1496248" y="1911793"/>
                  </a:lnTo>
                  <a:lnTo>
                    <a:pt x="1498431" y="1916153"/>
                  </a:lnTo>
                  <a:cubicBezTo>
                    <a:pt x="1495157" y="1918333"/>
                    <a:pt x="1491883" y="1919423"/>
                    <a:pt x="1488609" y="1921602"/>
                  </a:cubicBezTo>
                  <a:lnTo>
                    <a:pt x="1486426" y="1917243"/>
                  </a:lnTo>
                  <a:lnTo>
                    <a:pt x="1486426" y="1917243"/>
                  </a:lnTo>
                  <a:cubicBezTo>
                    <a:pt x="1473330" y="1923782"/>
                    <a:pt x="1460234" y="1930322"/>
                    <a:pt x="1447137" y="1936862"/>
                  </a:cubicBezTo>
                  <a:lnTo>
                    <a:pt x="1447137" y="1936862"/>
                  </a:lnTo>
                  <a:lnTo>
                    <a:pt x="1449320" y="1942312"/>
                  </a:lnTo>
                  <a:cubicBezTo>
                    <a:pt x="1446046" y="1943402"/>
                    <a:pt x="1442772" y="1945582"/>
                    <a:pt x="1439498" y="1946672"/>
                  </a:cubicBezTo>
                  <a:lnTo>
                    <a:pt x="1437315" y="1941222"/>
                  </a:lnTo>
                  <a:lnTo>
                    <a:pt x="1437315" y="1941222"/>
                  </a:lnTo>
                  <a:cubicBezTo>
                    <a:pt x="1424219" y="1947762"/>
                    <a:pt x="1411123" y="1953212"/>
                    <a:pt x="1396935" y="1958661"/>
                  </a:cubicBezTo>
                  <a:lnTo>
                    <a:pt x="1396935" y="1958661"/>
                  </a:lnTo>
                  <a:lnTo>
                    <a:pt x="1399118" y="1964111"/>
                  </a:lnTo>
                  <a:cubicBezTo>
                    <a:pt x="1395844" y="1965201"/>
                    <a:pt x="1392570" y="1966291"/>
                    <a:pt x="1389296" y="1968471"/>
                  </a:cubicBezTo>
                  <a:lnTo>
                    <a:pt x="1387113" y="1963021"/>
                  </a:lnTo>
                  <a:lnTo>
                    <a:pt x="1387113" y="1963021"/>
                  </a:lnTo>
                  <a:cubicBezTo>
                    <a:pt x="1374017" y="1968471"/>
                    <a:pt x="1359829" y="1973921"/>
                    <a:pt x="1345642" y="1978281"/>
                  </a:cubicBezTo>
                  <a:lnTo>
                    <a:pt x="1345642" y="1978281"/>
                  </a:lnTo>
                  <a:lnTo>
                    <a:pt x="1347824" y="1983730"/>
                  </a:lnTo>
                  <a:cubicBezTo>
                    <a:pt x="1344550" y="1984820"/>
                    <a:pt x="1341276" y="1985910"/>
                    <a:pt x="1336910" y="1987000"/>
                  </a:cubicBezTo>
                  <a:lnTo>
                    <a:pt x="1334728" y="1981550"/>
                  </a:lnTo>
                  <a:lnTo>
                    <a:pt x="1334728" y="1981550"/>
                  </a:lnTo>
                  <a:cubicBezTo>
                    <a:pt x="1320540" y="1985910"/>
                    <a:pt x="1307444" y="1990270"/>
                    <a:pt x="1293256" y="1994630"/>
                  </a:cubicBezTo>
                  <a:lnTo>
                    <a:pt x="1293256" y="2000080"/>
                  </a:lnTo>
                  <a:cubicBezTo>
                    <a:pt x="1291074" y="2000080"/>
                    <a:pt x="1287799" y="2002260"/>
                    <a:pt x="1284525" y="2003350"/>
                  </a:cubicBezTo>
                  <a:lnTo>
                    <a:pt x="1284525" y="1997900"/>
                  </a:lnTo>
                  <a:lnTo>
                    <a:pt x="1283434" y="1997900"/>
                  </a:lnTo>
                  <a:cubicBezTo>
                    <a:pt x="1269247" y="2002260"/>
                    <a:pt x="1255059" y="2005530"/>
                    <a:pt x="1240871" y="2008799"/>
                  </a:cubicBezTo>
                  <a:lnTo>
                    <a:pt x="1240871" y="2008799"/>
                  </a:lnTo>
                  <a:lnTo>
                    <a:pt x="1240871" y="2014249"/>
                  </a:lnTo>
                  <a:cubicBezTo>
                    <a:pt x="1238688" y="2014249"/>
                    <a:pt x="1235414" y="2015339"/>
                    <a:pt x="1231049" y="2016429"/>
                  </a:cubicBezTo>
                  <a:lnTo>
                    <a:pt x="1231049" y="2010979"/>
                  </a:lnTo>
                  <a:lnTo>
                    <a:pt x="1231049" y="2010979"/>
                  </a:lnTo>
                  <a:cubicBezTo>
                    <a:pt x="1216861" y="2014249"/>
                    <a:pt x="1202674" y="2016429"/>
                    <a:pt x="1187395" y="2019699"/>
                  </a:cubicBezTo>
                  <a:lnTo>
                    <a:pt x="1187395" y="2019699"/>
                  </a:lnTo>
                  <a:lnTo>
                    <a:pt x="1187395" y="2025149"/>
                  </a:lnTo>
                  <a:cubicBezTo>
                    <a:pt x="1185212" y="2025149"/>
                    <a:pt x="1180846" y="2026239"/>
                    <a:pt x="1177573" y="2027329"/>
                  </a:cubicBezTo>
                  <a:lnTo>
                    <a:pt x="1177573" y="2021879"/>
                  </a:lnTo>
                  <a:lnTo>
                    <a:pt x="1177573" y="2021879"/>
                  </a:lnTo>
                  <a:cubicBezTo>
                    <a:pt x="1163385" y="2024059"/>
                    <a:pt x="1148106" y="2026239"/>
                    <a:pt x="1133918" y="2027329"/>
                  </a:cubicBezTo>
                  <a:lnTo>
                    <a:pt x="1133918" y="2027329"/>
                  </a:lnTo>
                  <a:lnTo>
                    <a:pt x="1133918" y="2032779"/>
                  </a:lnTo>
                  <a:cubicBezTo>
                    <a:pt x="1130644" y="2032779"/>
                    <a:pt x="1127370" y="2032779"/>
                    <a:pt x="1123005" y="2033869"/>
                  </a:cubicBezTo>
                  <a:lnTo>
                    <a:pt x="1123005" y="2028419"/>
                  </a:lnTo>
                  <a:lnTo>
                    <a:pt x="1123005" y="2028419"/>
                  </a:lnTo>
                  <a:cubicBezTo>
                    <a:pt x="1108817" y="2029509"/>
                    <a:pt x="1093538" y="2030599"/>
                    <a:pt x="1079351" y="2031689"/>
                  </a:cubicBezTo>
                  <a:lnTo>
                    <a:pt x="1079351" y="2031689"/>
                  </a:lnTo>
                  <a:lnTo>
                    <a:pt x="1079351" y="2037138"/>
                  </a:lnTo>
                  <a:cubicBezTo>
                    <a:pt x="1076077" y="2037138"/>
                    <a:pt x="1072802" y="2037138"/>
                    <a:pt x="1068437" y="2037138"/>
                  </a:cubicBezTo>
                  <a:lnTo>
                    <a:pt x="1068437" y="2031689"/>
                  </a:lnTo>
                  <a:lnTo>
                    <a:pt x="1068437" y="2031689"/>
                  </a:lnTo>
                  <a:cubicBezTo>
                    <a:pt x="1054250" y="2031689"/>
                    <a:pt x="1038970" y="2032779"/>
                    <a:pt x="1024783" y="2032779"/>
                  </a:cubicBezTo>
                  <a:lnTo>
                    <a:pt x="1024783" y="2032779"/>
                  </a:lnTo>
                  <a:lnTo>
                    <a:pt x="1024783" y="2038228"/>
                  </a:lnTo>
                  <a:lnTo>
                    <a:pt x="1013869" y="2038228"/>
                  </a:lnTo>
                  <a:lnTo>
                    <a:pt x="1013869" y="2032779"/>
                  </a:lnTo>
                  <a:lnTo>
                    <a:pt x="1013869" y="2032779"/>
                  </a:lnTo>
                  <a:cubicBezTo>
                    <a:pt x="998590" y="2032779"/>
                    <a:pt x="984402" y="2032779"/>
                    <a:pt x="970215" y="2031689"/>
                  </a:cubicBezTo>
                  <a:lnTo>
                    <a:pt x="970215" y="2031689"/>
                  </a:lnTo>
                  <a:lnTo>
                    <a:pt x="970215" y="2037138"/>
                  </a:lnTo>
                  <a:cubicBezTo>
                    <a:pt x="965850" y="2037138"/>
                    <a:pt x="962575" y="2037138"/>
                    <a:pt x="959301" y="2037138"/>
                  </a:cubicBezTo>
                  <a:lnTo>
                    <a:pt x="959301" y="2031689"/>
                  </a:lnTo>
                  <a:lnTo>
                    <a:pt x="959301" y="2031689"/>
                  </a:lnTo>
                  <a:cubicBezTo>
                    <a:pt x="945114" y="2031689"/>
                    <a:pt x="929835" y="2029509"/>
                    <a:pt x="915647" y="2028419"/>
                  </a:cubicBezTo>
                  <a:lnTo>
                    <a:pt x="915647" y="2028419"/>
                  </a:lnTo>
                  <a:lnTo>
                    <a:pt x="915647" y="2033869"/>
                  </a:lnTo>
                  <a:cubicBezTo>
                    <a:pt x="911282" y="2033869"/>
                    <a:pt x="908008" y="2033869"/>
                    <a:pt x="903642" y="2032779"/>
                  </a:cubicBezTo>
                  <a:lnTo>
                    <a:pt x="903642" y="2027329"/>
                  </a:lnTo>
                  <a:lnTo>
                    <a:pt x="903642" y="2027329"/>
                  </a:lnTo>
                  <a:cubicBezTo>
                    <a:pt x="889455" y="2026239"/>
                    <a:pt x="874176" y="2024059"/>
                    <a:pt x="859988" y="2021879"/>
                  </a:cubicBezTo>
                  <a:lnTo>
                    <a:pt x="859988" y="2021879"/>
                  </a:lnTo>
                  <a:lnTo>
                    <a:pt x="859988" y="2027329"/>
                  </a:lnTo>
                  <a:cubicBezTo>
                    <a:pt x="855623" y="2027329"/>
                    <a:pt x="851257" y="2026239"/>
                    <a:pt x="847983" y="2025149"/>
                  </a:cubicBezTo>
                  <a:lnTo>
                    <a:pt x="847983" y="2019699"/>
                  </a:lnTo>
                  <a:lnTo>
                    <a:pt x="847983" y="2019699"/>
                  </a:lnTo>
                  <a:cubicBezTo>
                    <a:pt x="833796" y="2017519"/>
                    <a:pt x="819608" y="2014249"/>
                    <a:pt x="804329" y="2010979"/>
                  </a:cubicBezTo>
                  <a:lnTo>
                    <a:pt x="804329" y="2010979"/>
                  </a:lnTo>
                  <a:lnTo>
                    <a:pt x="804329" y="2016429"/>
                  </a:lnTo>
                  <a:cubicBezTo>
                    <a:pt x="799963" y="2016429"/>
                    <a:pt x="795598" y="2015339"/>
                    <a:pt x="792324" y="2014249"/>
                  </a:cubicBezTo>
                  <a:lnTo>
                    <a:pt x="792324" y="2008799"/>
                  </a:lnTo>
                  <a:lnTo>
                    <a:pt x="793415" y="2008799"/>
                  </a:lnTo>
                  <a:cubicBezTo>
                    <a:pt x="779228" y="2005530"/>
                    <a:pt x="765040" y="2002260"/>
                    <a:pt x="750852" y="1997900"/>
                  </a:cubicBezTo>
                  <a:lnTo>
                    <a:pt x="750852" y="1997900"/>
                  </a:lnTo>
                  <a:lnTo>
                    <a:pt x="750852" y="2003350"/>
                  </a:lnTo>
                  <a:cubicBezTo>
                    <a:pt x="745396" y="2003350"/>
                    <a:pt x="742122" y="2001170"/>
                    <a:pt x="738847" y="2000080"/>
                  </a:cubicBezTo>
                  <a:lnTo>
                    <a:pt x="738847" y="1994630"/>
                  </a:lnTo>
                  <a:lnTo>
                    <a:pt x="739939" y="1994630"/>
                  </a:lnTo>
                  <a:cubicBezTo>
                    <a:pt x="725751" y="1990270"/>
                    <a:pt x="711564" y="1985910"/>
                    <a:pt x="698468" y="1981550"/>
                  </a:cubicBezTo>
                  <a:lnTo>
                    <a:pt x="698468" y="1981550"/>
                  </a:lnTo>
                  <a:lnTo>
                    <a:pt x="696285" y="1987000"/>
                  </a:lnTo>
                  <a:cubicBezTo>
                    <a:pt x="693011" y="1985910"/>
                    <a:pt x="689736" y="1984820"/>
                    <a:pt x="685371" y="1983730"/>
                  </a:cubicBezTo>
                  <a:lnTo>
                    <a:pt x="687554" y="1978281"/>
                  </a:lnTo>
                  <a:lnTo>
                    <a:pt x="687554" y="1978281"/>
                  </a:lnTo>
                  <a:cubicBezTo>
                    <a:pt x="673366" y="1973921"/>
                    <a:pt x="660270" y="1968471"/>
                    <a:pt x="646082" y="1963021"/>
                  </a:cubicBezTo>
                  <a:lnTo>
                    <a:pt x="646082" y="1963021"/>
                  </a:lnTo>
                  <a:lnTo>
                    <a:pt x="643900" y="1968471"/>
                  </a:lnTo>
                  <a:cubicBezTo>
                    <a:pt x="640625" y="1967381"/>
                    <a:pt x="637352" y="1966291"/>
                    <a:pt x="634078" y="1964111"/>
                  </a:cubicBezTo>
                  <a:lnTo>
                    <a:pt x="636260" y="1958661"/>
                  </a:lnTo>
                  <a:lnTo>
                    <a:pt x="636260" y="1958661"/>
                  </a:lnTo>
                  <a:cubicBezTo>
                    <a:pt x="623164" y="1953212"/>
                    <a:pt x="608976" y="1947762"/>
                    <a:pt x="595880" y="1941222"/>
                  </a:cubicBezTo>
                  <a:lnTo>
                    <a:pt x="595880" y="1941222"/>
                  </a:lnTo>
                  <a:lnTo>
                    <a:pt x="593697" y="1946672"/>
                  </a:lnTo>
                  <a:cubicBezTo>
                    <a:pt x="590423" y="1945582"/>
                    <a:pt x="587149" y="1943402"/>
                    <a:pt x="583875" y="1942312"/>
                  </a:cubicBezTo>
                  <a:lnTo>
                    <a:pt x="586058" y="1936862"/>
                  </a:lnTo>
                  <a:lnTo>
                    <a:pt x="586058" y="1936862"/>
                  </a:lnTo>
                  <a:cubicBezTo>
                    <a:pt x="572962" y="1930322"/>
                    <a:pt x="559865" y="1923782"/>
                    <a:pt x="546769" y="1917243"/>
                  </a:cubicBezTo>
                  <a:lnTo>
                    <a:pt x="546769" y="1917243"/>
                  </a:lnTo>
                  <a:lnTo>
                    <a:pt x="544586" y="1921602"/>
                  </a:lnTo>
                  <a:cubicBezTo>
                    <a:pt x="541312" y="1919423"/>
                    <a:pt x="538038" y="1918333"/>
                    <a:pt x="534764" y="1916153"/>
                  </a:cubicBezTo>
                  <a:lnTo>
                    <a:pt x="536947" y="1911793"/>
                  </a:lnTo>
                  <a:lnTo>
                    <a:pt x="536947" y="1911793"/>
                  </a:lnTo>
                  <a:cubicBezTo>
                    <a:pt x="523851" y="1905253"/>
                    <a:pt x="511846" y="1897623"/>
                    <a:pt x="498749" y="1889994"/>
                  </a:cubicBezTo>
                  <a:lnTo>
                    <a:pt x="498749" y="1889994"/>
                  </a:lnTo>
                  <a:lnTo>
                    <a:pt x="495475" y="1894353"/>
                  </a:lnTo>
                  <a:cubicBezTo>
                    <a:pt x="492201" y="1892174"/>
                    <a:pt x="488927" y="1889994"/>
                    <a:pt x="485653" y="1888904"/>
                  </a:cubicBezTo>
                  <a:lnTo>
                    <a:pt x="488927" y="1884544"/>
                  </a:lnTo>
                  <a:lnTo>
                    <a:pt x="488927" y="1884544"/>
                  </a:lnTo>
                  <a:cubicBezTo>
                    <a:pt x="476922" y="1876914"/>
                    <a:pt x="463826" y="1869284"/>
                    <a:pt x="451821" y="1860565"/>
                  </a:cubicBezTo>
                  <a:lnTo>
                    <a:pt x="451821" y="1860565"/>
                  </a:lnTo>
                  <a:lnTo>
                    <a:pt x="448547" y="1864925"/>
                  </a:lnTo>
                  <a:cubicBezTo>
                    <a:pt x="445273" y="1862745"/>
                    <a:pt x="441999" y="1860565"/>
                    <a:pt x="439816" y="1858385"/>
                  </a:cubicBezTo>
                  <a:lnTo>
                    <a:pt x="443090" y="1854025"/>
                  </a:lnTo>
                  <a:cubicBezTo>
                    <a:pt x="431085" y="1845305"/>
                    <a:pt x="419080" y="1837676"/>
                    <a:pt x="408167" y="1827866"/>
                  </a:cubicBezTo>
                  <a:lnTo>
                    <a:pt x="408167" y="1827866"/>
                  </a:lnTo>
                  <a:lnTo>
                    <a:pt x="404893" y="1832226"/>
                  </a:lnTo>
                  <a:cubicBezTo>
                    <a:pt x="401619" y="1830046"/>
                    <a:pt x="399436" y="1827866"/>
                    <a:pt x="396162" y="1825686"/>
                  </a:cubicBezTo>
                  <a:lnTo>
                    <a:pt x="399436" y="1821326"/>
                  </a:lnTo>
                  <a:lnTo>
                    <a:pt x="399436" y="1821326"/>
                  </a:lnTo>
                  <a:cubicBezTo>
                    <a:pt x="387431" y="1812606"/>
                    <a:pt x="376518" y="1802797"/>
                    <a:pt x="365604" y="1794077"/>
                  </a:cubicBezTo>
                  <a:lnTo>
                    <a:pt x="365604" y="1794077"/>
                  </a:lnTo>
                  <a:lnTo>
                    <a:pt x="362330" y="1798437"/>
                  </a:lnTo>
                  <a:cubicBezTo>
                    <a:pt x="359056" y="1796257"/>
                    <a:pt x="356873" y="1794077"/>
                    <a:pt x="353599" y="1790807"/>
                  </a:cubicBezTo>
                  <a:lnTo>
                    <a:pt x="356873" y="1786447"/>
                  </a:lnTo>
                  <a:lnTo>
                    <a:pt x="356873" y="1786447"/>
                  </a:lnTo>
                  <a:cubicBezTo>
                    <a:pt x="345959" y="1776638"/>
                    <a:pt x="335046" y="1766828"/>
                    <a:pt x="324132" y="1757018"/>
                  </a:cubicBezTo>
                  <a:lnTo>
                    <a:pt x="324132" y="1757018"/>
                  </a:lnTo>
                  <a:lnTo>
                    <a:pt x="320858" y="1761378"/>
                  </a:lnTo>
                  <a:cubicBezTo>
                    <a:pt x="318676" y="1759198"/>
                    <a:pt x="315402" y="1755928"/>
                    <a:pt x="313219" y="1753748"/>
                  </a:cubicBezTo>
                  <a:lnTo>
                    <a:pt x="317585" y="1749389"/>
                  </a:lnTo>
                  <a:lnTo>
                    <a:pt x="317585" y="1749389"/>
                  </a:lnTo>
                  <a:cubicBezTo>
                    <a:pt x="306671" y="1739579"/>
                    <a:pt x="296849" y="1728679"/>
                    <a:pt x="287026" y="1717780"/>
                  </a:cubicBezTo>
                  <a:lnTo>
                    <a:pt x="282661" y="1722140"/>
                  </a:lnTo>
                  <a:cubicBezTo>
                    <a:pt x="280478" y="1719960"/>
                    <a:pt x="277204" y="1716690"/>
                    <a:pt x="275021" y="1714510"/>
                  </a:cubicBezTo>
                  <a:lnTo>
                    <a:pt x="279387" y="1711240"/>
                  </a:lnTo>
                  <a:lnTo>
                    <a:pt x="279387" y="1711240"/>
                  </a:lnTo>
                  <a:cubicBezTo>
                    <a:pt x="269565" y="1700340"/>
                    <a:pt x="259742" y="1689441"/>
                    <a:pt x="249920" y="1678541"/>
                  </a:cubicBezTo>
                  <a:lnTo>
                    <a:pt x="249920" y="1678541"/>
                  </a:lnTo>
                  <a:lnTo>
                    <a:pt x="245555" y="1681811"/>
                  </a:lnTo>
                  <a:cubicBezTo>
                    <a:pt x="243372" y="1678541"/>
                    <a:pt x="241190" y="1676361"/>
                    <a:pt x="239007" y="1673091"/>
                  </a:cubicBezTo>
                  <a:lnTo>
                    <a:pt x="243372" y="1669821"/>
                  </a:lnTo>
                  <a:lnTo>
                    <a:pt x="243372" y="1669821"/>
                  </a:lnTo>
                  <a:cubicBezTo>
                    <a:pt x="233550" y="1658922"/>
                    <a:pt x="224819" y="1646932"/>
                    <a:pt x="216088" y="1636033"/>
                  </a:cubicBezTo>
                  <a:lnTo>
                    <a:pt x="211723" y="1639302"/>
                  </a:lnTo>
                  <a:cubicBezTo>
                    <a:pt x="209540" y="1636033"/>
                    <a:pt x="207358" y="1633853"/>
                    <a:pt x="205175" y="1630583"/>
                  </a:cubicBezTo>
                  <a:lnTo>
                    <a:pt x="209540" y="1627313"/>
                  </a:lnTo>
                  <a:lnTo>
                    <a:pt x="209540" y="1627313"/>
                  </a:lnTo>
                  <a:cubicBezTo>
                    <a:pt x="200809" y="1615323"/>
                    <a:pt x="192079" y="1603334"/>
                    <a:pt x="184439" y="1591344"/>
                  </a:cubicBezTo>
                  <a:lnTo>
                    <a:pt x="184439" y="1591344"/>
                  </a:lnTo>
                  <a:lnTo>
                    <a:pt x="180074" y="1594614"/>
                  </a:lnTo>
                  <a:cubicBezTo>
                    <a:pt x="177891" y="1591344"/>
                    <a:pt x="175708" y="1588074"/>
                    <a:pt x="173525" y="1585894"/>
                  </a:cubicBezTo>
                  <a:lnTo>
                    <a:pt x="177891" y="1582624"/>
                  </a:lnTo>
                  <a:lnTo>
                    <a:pt x="177891" y="1582624"/>
                  </a:lnTo>
                  <a:cubicBezTo>
                    <a:pt x="170252" y="1570635"/>
                    <a:pt x="161520" y="1558645"/>
                    <a:pt x="153881" y="1545566"/>
                  </a:cubicBezTo>
                  <a:lnTo>
                    <a:pt x="153881" y="1545566"/>
                  </a:lnTo>
                  <a:lnTo>
                    <a:pt x="149516" y="1548836"/>
                  </a:lnTo>
                  <a:cubicBezTo>
                    <a:pt x="147333" y="1545566"/>
                    <a:pt x="145150" y="1542296"/>
                    <a:pt x="144059" y="1539026"/>
                  </a:cubicBezTo>
                  <a:lnTo>
                    <a:pt x="148424" y="1536846"/>
                  </a:lnTo>
                  <a:lnTo>
                    <a:pt x="148424" y="1536846"/>
                  </a:lnTo>
                  <a:cubicBezTo>
                    <a:pt x="140785" y="1524856"/>
                    <a:pt x="134237" y="1511777"/>
                    <a:pt x="126597" y="1498697"/>
                  </a:cubicBezTo>
                  <a:lnTo>
                    <a:pt x="126597" y="1498697"/>
                  </a:lnTo>
                  <a:lnTo>
                    <a:pt x="122232" y="1500877"/>
                  </a:lnTo>
                  <a:cubicBezTo>
                    <a:pt x="120049" y="1497607"/>
                    <a:pt x="118958" y="1494338"/>
                    <a:pt x="116775" y="1491068"/>
                  </a:cubicBezTo>
                  <a:lnTo>
                    <a:pt x="121141" y="1488888"/>
                  </a:lnTo>
                  <a:lnTo>
                    <a:pt x="121141" y="1488888"/>
                  </a:lnTo>
                  <a:cubicBezTo>
                    <a:pt x="114592" y="1475808"/>
                    <a:pt x="108044" y="1462729"/>
                    <a:pt x="101496" y="1449649"/>
                  </a:cubicBezTo>
                  <a:lnTo>
                    <a:pt x="101496" y="1449649"/>
                  </a:lnTo>
                  <a:lnTo>
                    <a:pt x="96039" y="1451829"/>
                  </a:lnTo>
                  <a:cubicBezTo>
                    <a:pt x="94948" y="1448559"/>
                    <a:pt x="92765" y="1445289"/>
                    <a:pt x="91674" y="1442019"/>
                  </a:cubicBezTo>
                  <a:lnTo>
                    <a:pt x="97131" y="1439840"/>
                  </a:lnTo>
                  <a:lnTo>
                    <a:pt x="97131" y="1439840"/>
                  </a:lnTo>
                  <a:cubicBezTo>
                    <a:pt x="91674" y="1426760"/>
                    <a:pt x="85126" y="1413680"/>
                    <a:pt x="79669" y="1399511"/>
                  </a:cubicBezTo>
                  <a:lnTo>
                    <a:pt x="79669" y="1399511"/>
                  </a:lnTo>
                  <a:lnTo>
                    <a:pt x="74212" y="1401691"/>
                  </a:lnTo>
                  <a:cubicBezTo>
                    <a:pt x="73121" y="1398421"/>
                    <a:pt x="72030" y="1395151"/>
                    <a:pt x="69847" y="1391881"/>
                  </a:cubicBezTo>
                  <a:lnTo>
                    <a:pt x="75303" y="1389701"/>
                  </a:lnTo>
                  <a:lnTo>
                    <a:pt x="75303" y="1389701"/>
                  </a:lnTo>
                  <a:cubicBezTo>
                    <a:pt x="69847" y="1376622"/>
                    <a:pt x="65481" y="1362452"/>
                    <a:pt x="60025" y="1348283"/>
                  </a:cubicBezTo>
                  <a:lnTo>
                    <a:pt x="60025" y="1348283"/>
                  </a:lnTo>
                  <a:lnTo>
                    <a:pt x="54568" y="1350463"/>
                  </a:lnTo>
                  <a:cubicBezTo>
                    <a:pt x="53476" y="1347193"/>
                    <a:pt x="52385" y="1343923"/>
                    <a:pt x="51294" y="1339563"/>
                  </a:cubicBezTo>
                  <a:lnTo>
                    <a:pt x="56750" y="1339563"/>
                  </a:lnTo>
                  <a:cubicBezTo>
                    <a:pt x="52385" y="1324304"/>
                    <a:pt x="48020" y="1310134"/>
                    <a:pt x="43654" y="1295964"/>
                  </a:cubicBezTo>
                  <a:lnTo>
                    <a:pt x="38197" y="1295964"/>
                  </a:lnTo>
                  <a:cubicBezTo>
                    <a:pt x="38197" y="1293785"/>
                    <a:pt x="36015" y="1290515"/>
                    <a:pt x="34923" y="1287245"/>
                  </a:cubicBezTo>
                  <a:lnTo>
                    <a:pt x="40380" y="1287245"/>
                  </a:lnTo>
                  <a:cubicBezTo>
                    <a:pt x="36015" y="1271985"/>
                    <a:pt x="32741" y="1257816"/>
                    <a:pt x="29466" y="1243646"/>
                  </a:cubicBezTo>
                  <a:lnTo>
                    <a:pt x="24010" y="1243646"/>
                  </a:lnTo>
                  <a:cubicBezTo>
                    <a:pt x="24010" y="1241466"/>
                    <a:pt x="22919" y="1237107"/>
                    <a:pt x="21827" y="1233837"/>
                  </a:cubicBezTo>
                  <a:lnTo>
                    <a:pt x="27284" y="1233837"/>
                  </a:lnTo>
                  <a:cubicBezTo>
                    <a:pt x="24010" y="1218577"/>
                    <a:pt x="21827" y="1204408"/>
                    <a:pt x="18553" y="1189148"/>
                  </a:cubicBezTo>
                  <a:lnTo>
                    <a:pt x="13096" y="1189148"/>
                  </a:lnTo>
                  <a:cubicBezTo>
                    <a:pt x="13096" y="1186968"/>
                    <a:pt x="12005" y="1182608"/>
                    <a:pt x="10914" y="1179339"/>
                  </a:cubicBezTo>
                  <a:lnTo>
                    <a:pt x="16370" y="1179339"/>
                  </a:lnTo>
                  <a:cubicBezTo>
                    <a:pt x="14187" y="1164079"/>
                    <a:pt x="12005" y="1149910"/>
                    <a:pt x="10914" y="1134650"/>
                  </a:cubicBezTo>
                  <a:lnTo>
                    <a:pt x="5457" y="1134650"/>
                  </a:lnTo>
                  <a:cubicBezTo>
                    <a:pt x="5457" y="1131380"/>
                    <a:pt x="5457" y="1128110"/>
                    <a:pt x="4365" y="1124840"/>
                  </a:cubicBezTo>
                  <a:lnTo>
                    <a:pt x="9822" y="1124840"/>
                  </a:lnTo>
                  <a:cubicBezTo>
                    <a:pt x="8731" y="1109581"/>
                    <a:pt x="7639" y="1095412"/>
                    <a:pt x="6548" y="1080152"/>
                  </a:cubicBezTo>
                  <a:lnTo>
                    <a:pt x="1091" y="1080152"/>
                  </a:lnTo>
                  <a:cubicBezTo>
                    <a:pt x="1091" y="1076882"/>
                    <a:pt x="1091" y="1073612"/>
                    <a:pt x="1091" y="1069253"/>
                  </a:cubicBezTo>
                  <a:lnTo>
                    <a:pt x="6548" y="1069253"/>
                  </a:lnTo>
                  <a:cubicBezTo>
                    <a:pt x="6548" y="1053993"/>
                    <a:pt x="5457" y="1039823"/>
                    <a:pt x="5457" y="1024564"/>
                  </a:cubicBezTo>
                  <a:lnTo>
                    <a:pt x="0" y="1024564"/>
                  </a:lnTo>
                  <a:lnTo>
                    <a:pt x="0" y="1013664"/>
                  </a:lnTo>
                  <a:lnTo>
                    <a:pt x="5457" y="1013664"/>
                  </a:lnTo>
                  <a:cubicBezTo>
                    <a:pt x="5457" y="998405"/>
                    <a:pt x="5457" y="984235"/>
                    <a:pt x="6548" y="970066"/>
                  </a:cubicBezTo>
                  <a:lnTo>
                    <a:pt x="1091" y="970066"/>
                  </a:lnTo>
                  <a:cubicBezTo>
                    <a:pt x="1091" y="965706"/>
                    <a:pt x="1091" y="962436"/>
                    <a:pt x="1091" y="959166"/>
                  </a:cubicBezTo>
                  <a:lnTo>
                    <a:pt x="6548" y="959166"/>
                  </a:lnTo>
                  <a:cubicBezTo>
                    <a:pt x="6548" y="944997"/>
                    <a:pt x="8731" y="930827"/>
                    <a:pt x="9822" y="915568"/>
                  </a:cubicBezTo>
                  <a:lnTo>
                    <a:pt x="4365" y="915568"/>
                  </a:lnTo>
                  <a:cubicBezTo>
                    <a:pt x="4365" y="911208"/>
                    <a:pt x="4365" y="907938"/>
                    <a:pt x="5457" y="903578"/>
                  </a:cubicBezTo>
                  <a:lnTo>
                    <a:pt x="10914" y="903578"/>
                  </a:lnTo>
                  <a:cubicBezTo>
                    <a:pt x="12005" y="889409"/>
                    <a:pt x="14187" y="875239"/>
                    <a:pt x="16370" y="861070"/>
                  </a:cubicBezTo>
                  <a:lnTo>
                    <a:pt x="10914" y="861070"/>
                  </a:lnTo>
                  <a:cubicBezTo>
                    <a:pt x="10914" y="856710"/>
                    <a:pt x="12005" y="852350"/>
                    <a:pt x="13096" y="849080"/>
                  </a:cubicBezTo>
                  <a:lnTo>
                    <a:pt x="18553" y="849080"/>
                  </a:lnTo>
                  <a:cubicBezTo>
                    <a:pt x="20736" y="836001"/>
                    <a:pt x="24010" y="820741"/>
                    <a:pt x="27284" y="806572"/>
                  </a:cubicBezTo>
                  <a:lnTo>
                    <a:pt x="21827" y="806572"/>
                  </a:lnTo>
                  <a:cubicBezTo>
                    <a:pt x="21827" y="802212"/>
                    <a:pt x="22919" y="797852"/>
                    <a:pt x="24010" y="794582"/>
                  </a:cubicBezTo>
                  <a:lnTo>
                    <a:pt x="29466" y="794582"/>
                  </a:lnTo>
                  <a:cubicBezTo>
                    <a:pt x="32741" y="781503"/>
                    <a:pt x="36015" y="767333"/>
                    <a:pt x="40380" y="753164"/>
                  </a:cubicBezTo>
                  <a:lnTo>
                    <a:pt x="34923" y="753164"/>
                  </a:lnTo>
                  <a:cubicBezTo>
                    <a:pt x="34923" y="747714"/>
                    <a:pt x="37106" y="744444"/>
                    <a:pt x="38197" y="741174"/>
                  </a:cubicBezTo>
                  <a:lnTo>
                    <a:pt x="43654" y="741174"/>
                  </a:lnTo>
                  <a:cubicBezTo>
                    <a:pt x="48020" y="729184"/>
                    <a:pt x="52385" y="715015"/>
                    <a:pt x="56750" y="700845"/>
                  </a:cubicBezTo>
                  <a:lnTo>
                    <a:pt x="51294" y="700845"/>
                  </a:lnTo>
                  <a:cubicBezTo>
                    <a:pt x="52385" y="695396"/>
                    <a:pt x="53476" y="692126"/>
                    <a:pt x="54568" y="688856"/>
                  </a:cubicBezTo>
                  <a:lnTo>
                    <a:pt x="60025" y="691036"/>
                  </a:lnTo>
                  <a:lnTo>
                    <a:pt x="60025" y="691036"/>
                  </a:lnTo>
                  <a:cubicBezTo>
                    <a:pt x="64390" y="676866"/>
                    <a:pt x="69847" y="663787"/>
                    <a:pt x="75303" y="649617"/>
                  </a:cubicBezTo>
                  <a:lnTo>
                    <a:pt x="75303" y="649617"/>
                  </a:lnTo>
                  <a:lnTo>
                    <a:pt x="69847" y="647437"/>
                  </a:lnTo>
                  <a:cubicBezTo>
                    <a:pt x="70938" y="644167"/>
                    <a:pt x="72030" y="640898"/>
                    <a:pt x="74212" y="637628"/>
                  </a:cubicBezTo>
                  <a:lnTo>
                    <a:pt x="79669" y="639808"/>
                  </a:lnTo>
                  <a:lnTo>
                    <a:pt x="79669" y="639808"/>
                  </a:lnTo>
                  <a:cubicBezTo>
                    <a:pt x="85126" y="626728"/>
                    <a:pt x="90582" y="612558"/>
                    <a:pt x="97131" y="599479"/>
                  </a:cubicBezTo>
                  <a:lnTo>
                    <a:pt x="97131" y="599479"/>
                  </a:lnTo>
                  <a:lnTo>
                    <a:pt x="91674" y="597299"/>
                  </a:lnTo>
                  <a:cubicBezTo>
                    <a:pt x="92765" y="594029"/>
                    <a:pt x="94948" y="590759"/>
                    <a:pt x="96039" y="587489"/>
                  </a:cubicBezTo>
                  <a:lnTo>
                    <a:pt x="101496" y="589669"/>
                  </a:lnTo>
                  <a:cubicBezTo>
                    <a:pt x="108044" y="576590"/>
                    <a:pt x="114592" y="563510"/>
                    <a:pt x="121141" y="550431"/>
                  </a:cubicBezTo>
                  <a:lnTo>
                    <a:pt x="116775" y="548251"/>
                  </a:lnTo>
                  <a:cubicBezTo>
                    <a:pt x="118958" y="544981"/>
                    <a:pt x="120049" y="541711"/>
                    <a:pt x="122232" y="538441"/>
                  </a:cubicBezTo>
                  <a:lnTo>
                    <a:pt x="126597" y="540621"/>
                  </a:lnTo>
                  <a:lnTo>
                    <a:pt x="126597" y="540621"/>
                  </a:lnTo>
                  <a:cubicBezTo>
                    <a:pt x="133145" y="527541"/>
                    <a:pt x="140785" y="514462"/>
                    <a:pt x="148424" y="502472"/>
                  </a:cubicBezTo>
                  <a:lnTo>
                    <a:pt x="144059" y="500292"/>
                  </a:lnTo>
                  <a:cubicBezTo>
                    <a:pt x="146242" y="497023"/>
                    <a:pt x="147333" y="493753"/>
                    <a:pt x="149516" y="490483"/>
                  </a:cubicBezTo>
                  <a:lnTo>
                    <a:pt x="153881" y="493753"/>
                  </a:lnTo>
                  <a:cubicBezTo>
                    <a:pt x="161520" y="481763"/>
                    <a:pt x="169160" y="468684"/>
                    <a:pt x="177891" y="456694"/>
                  </a:cubicBezTo>
                  <a:lnTo>
                    <a:pt x="177891" y="456694"/>
                  </a:lnTo>
                  <a:lnTo>
                    <a:pt x="173525" y="453424"/>
                  </a:lnTo>
                  <a:cubicBezTo>
                    <a:pt x="175708" y="450154"/>
                    <a:pt x="177891" y="446884"/>
                    <a:pt x="180074" y="444704"/>
                  </a:cubicBezTo>
                  <a:lnTo>
                    <a:pt x="184439" y="447974"/>
                  </a:lnTo>
                  <a:lnTo>
                    <a:pt x="184439" y="447974"/>
                  </a:lnTo>
                  <a:cubicBezTo>
                    <a:pt x="193170" y="435985"/>
                    <a:pt x="200809" y="423995"/>
                    <a:pt x="209540" y="412006"/>
                  </a:cubicBezTo>
                  <a:lnTo>
                    <a:pt x="205175" y="408736"/>
                  </a:lnTo>
                  <a:cubicBezTo>
                    <a:pt x="207358" y="405466"/>
                    <a:pt x="209540" y="403286"/>
                    <a:pt x="211723" y="400016"/>
                  </a:cubicBezTo>
                  <a:lnTo>
                    <a:pt x="216088" y="403286"/>
                  </a:lnTo>
                  <a:cubicBezTo>
                    <a:pt x="224819" y="391296"/>
                    <a:pt x="233550" y="380397"/>
                    <a:pt x="243372" y="369497"/>
                  </a:cubicBezTo>
                  <a:lnTo>
                    <a:pt x="239007" y="366227"/>
                  </a:lnTo>
                  <a:cubicBezTo>
                    <a:pt x="241190" y="362957"/>
                    <a:pt x="243372" y="360777"/>
                    <a:pt x="245555" y="357507"/>
                  </a:cubicBezTo>
                  <a:lnTo>
                    <a:pt x="249920" y="360777"/>
                  </a:lnTo>
                  <a:lnTo>
                    <a:pt x="249920" y="360777"/>
                  </a:lnTo>
                  <a:cubicBezTo>
                    <a:pt x="259742" y="349878"/>
                    <a:pt x="269565" y="338978"/>
                    <a:pt x="279387" y="328078"/>
                  </a:cubicBezTo>
                  <a:lnTo>
                    <a:pt x="275021" y="324809"/>
                  </a:lnTo>
                  <a:cubicBezTo>
                    <a:pt x="277204" y="322629"/>
                    <a:pt x="280478" y="319359"/>
                    <a:pt x="282661" y="317179"/>
                  </a:cubicBezTo>
                  <a:lnTo>
                    <a:pt x="287026" y="320449"/>
                  </a:lnTo>
                  <a:cubicBezTo>
                    <a:pt x="296849" y="309549"/>
                    <a:pt x="307762" y="299739"/>
                    <a:pt x="317585" y="289930"/>
                  </a:cubicBezTo>
                  <a:lnTo>
                    <a:pt x="317585" y="289930"/>
                  </a:lnTo>
                  <a:lnTo>
                    <a:pt x="313219" y="285570"/>
                  </a:lnTo>
                  <a:cubicBezTo>
                    <a:pt x="315402" y="283390"/>
                    <a:pt x="318676" y="280120"/>
                    <a:pt x="320858" y="277940"/>
                  </a:cubicBezTo>
                  <a:lnTo>
                    <a:pt x="324132" y="282300"/>
                  </a:lnTo>
                  <a:lnTo>
                    <a:pt x="324132" y="282300"/>
                  </a:lnTo>
                  <a:cubicBezTo>
                    <a:pt x="335046" y="272490"/>
                    <a:pt x="345959" y="262681"/>
                    <a:pt x="356873" y="252871"/>
                  </a:cubicBezTo>
                  <a:lnTo>
                    <a:pt x="356873" y="252871"/>
                  </a:lnTo>
                  <a:lnTo>
                    <a:pt x="353599" y="248511"/>
                  </a:lnTo>
                  <a:cubicBezTo>
                    <a:pt x="355782" y="246331"/>
                    <a:pt x="359056" y="244151"/>
                    <a:pt x="362330" y="240882"/>
                  </a:cubicBezTo>
                  <a:lnTo>
                    <a:pt x="365604" y="245241"/>
                  </a:lnTo>
                  <a:cubicBezTo>
                    <a:pt x="376518" y="235432"/>
                    <a:pt x="388523" y="226712"/>
                    <a:pt x="399436" y="217992"/>
                  </a:cubicBezTo>
                  <a:lnTo>
                    <a:pt x="399436" y="217992"/>
                  </a:lnTo>
                  <a:lnTo>
                    <a:pt x="396162" y="213632"/>
                  </a:lnTo>
                  <a:cubicBezTo>
                    <a:pt x="399436" y="211453"/>
                    <a:pt x="401619" y="209273"/>
                    <a:pt x="404893" y="207093"/>
                  </a:cubicBezTo>
                  <a:lnTo>
                    <a:pt x="408167" y="211453"/>
                  </a:lnTo>
                  <a:lnTo>
                    <a:pt x="408167" y="211453"/>
                  </a:lnTo>
                  <a:cubicBezTo>
                    <a:pt x="420172" y="202733"/>
                    <a:pt x="431085" y="194013"/>
                    <a:pt x="443090" y="185293"/>
                  </a:cubicBezTo>
                  <a:lnTo>
                    <a:pt x="439816" y="180934"/>
                  </a:lnTo>
                  <a:cubicBezTo>
                    <a:pt x="443090" y="178754"/>
                    <a:pt x="445273" y="176574"/>
                    <a:pt x="448547" y="174394"/>
                  </a:cubicBezTo>
                  <a:lnTo>
                    <a:pt x="451821" y="178754"/>
                  </a:lnTo>
                  <a:cubicBezTo>
                    <a:pt x="463826" y="170034"/>
                    <a:pt x="475831" y="162404"/>
                    <a:pt x="488927" y="154775"/>
                  </a:cubicBezTo>
                  <a:lnTo>
                    <a:pt x="488927" y="154775"/>
                  </a:lnTo>
                  <a:lnTo>
                    <a:pt x="485653" y="150415"/>
                  </a:lnTo>
                  <a:cubicBezTo>
                    <a:pt x="488927" y="148235"/>
                    <a:pt x="492201" y="147145"/>
                    <a:pt x="495475" y="144965"/>
                  </a:cubicBezTo>
                  <a:lnTo>
                    <a:pt x="498749" y="149325"/>
                  </a:lnTo>
                  <a:lnTo>
                    <a:pt x="498749" y="149325"/>
                  </a:lnTo>
                  <a:cubicBezTo>
                    <a:pt x="510754" y="141695"/>
                    <a:pt x="523851" y="135155"/>
                    <a:pt x="536947" y="127525"/>
                  </a:cubicBezTo>
                  <a:lnTo>
                    <a:pt x="536947" y="127525"/>
                  </a:lnTo>
                  <a:lnTo>
                    <a:pt x="534764" y="123166"/>
                  </a:lnTo>
                  <a:cubicBezTo>
                    <a:pt x="538038" y="120986"/>
                    <a:pt x="541312" y="119896"/>
                    <a:pt x="544586" y="117716"/>
                  </a:cubicBezTo>
                  <a:lnTo>
                    <a:pt x="546769" y="122076"/>
                  </a:lnTo>
                  <a:cubicBezTo>
                    <a:pt x="559865" y="115536"/>
                    <a:pt x="572962" y="108996"/>
                    <a:pt x="586058" y="102456"/>
                  </a:cubicBezTo>
                  <a:lnTo>
                    <a:pt x="586058" y="102456"/>
                  </a:lnTo>
                  <a:lnTo>
                    <a:pt x="583875" y="98097"/>
                  </a:lnTo>
                  <a:cubicBezTo>
                    <a:pt x="587149" y="97007"/>
                    <a:pt x="590423" y="94827"/>
                    <a:pt x="593697" y="93737"/>
                  </a:cubicBezTo>
                  <a:lnTo>
                    <a:pt x="595880" y="98097"/>
                  </a:lnTo>
                  <a:lnTo>
                    <a:pt x="595880" y="98097"/>
                  </a:lnTo>
                  <a:cubicBezTo>
                    <a:pt x="608976" y="91557"/>
                    <a:pt x="622073" y="86107"/>
                    <a:pt x="636260" y="80657"/>
                  </a:cubicBezTo>
                  <a:lnTo>
                    <a:pt x="634078" y="75207"/>
                  </a:lnTo>
                  <a:cubicBezTo>
                    <a:pt x="637352" y="74117"/>
                    <a:pt x="640625" y="73027"/>
                    <a:pt x="643900" y="70848"/>
                  </a:cubicBezTo>
                  <a:lnTo>
                    <a:pt x="646082" y="76297"/>
                  </a:lnTo>
                  <a:cubicBezTo>
                    <a:pt x="659179" y="70848"/>
                    <a:pt x="673366" y="65398"/>
                    <a:pt x="687554" y="61038"/>
                  </a:cubicBezTo>
                  <a:lnTo>
                    <a:pt x="687554" y="61038"/>
                  </a:lnTo>
                  <a:lnTo>
                    <a:pt x="685371" y="55588"/>
                  </a:lnTo>
                  <a:cubicBezTo>
                    <a:pt x="688645" y="54498"/>
                    <a:pt x="691919" y="53408"/>
                    <a:pt x="696285" y="52318"/>
                  </a:cubicBezTo>
                  <a:lnTo>
                    <a:pt x="698468" y="57768"/>
                  </a:lnTo>
                  <a:lnTo>
                    <a:pt x="698468" y="57768"/>
                  </a:lnTo>
                  <a:cubicBezTo>
                    <a:pt x="712655" y="53408"/>
                    <a:pt x="725751" y="49048"/>
                    <a:pt x="739939" y="44688"/>
                  </a:cubicBezTo>
                  <a:lnTo>
                    <a:pt x="739939" y="39239"/>
                  </a:lnTo>
                  <a:cubicBezTo>
                    <a:pt x="742122" y="39239"/>
                    <a:pt x="745396" y="37059"/>
                    <a:pt x="748670" y="35969"/>
                  </a:cubicBezTo>
                  <a:lnTo>
                    <a:pt x="748670" y="41419"/>
                  </a:lnTo>
                  <a:cubicBezTo>
                    <a:pt x="763949" y="38149"/>
                    <a:pt x="778136" y="33789"/>
                    <a:pt x="792324" y="30519"/>
                  </a:cubicBezTo>
                  <a:lnTo>
                    <a:pt x="792324" y="30519"/>
                  </a:lnTo>
                  <a:lnTo>
                    <a:pt x="792324" y="25069"/>
                  </a:lnTo>
                  <a:cubicBezTo>
                    <a:pt x="794507" y="25069"/>
                    <a:pt x="798872" y="22889"/>
                    <a:pt x="802146" y="22889"/>
                  </a:cubicBezTo>
                  <a:lnTo>
                    <a:pt x="802146" y="28339"/>
                  </a:lnTo>
                  <a:lnTo>
                    <a:pt x="803238" y="28339"/>
                  </a:lnTo>
                  <a:cubicBezTo>
                    <a:pt x="817425" y="25069"/>
                    <a:pt x="831613" y="22889"/>
                    <a:pt x="846892" y="19619"/>
                  </a:cubicBezTo>
                  <a:lnTo>
                    <a:pt x="846892" y="19619"/>
                  </a:lnTo>
                  <a:lnTo>
                    <a:pt x="846892" y="14170"/>
                  </a:lnTo>
                  <a:cubicBezTo>
                    <a:pt x="849074" y="14170"/>
                    <a:pt x="853440" y="13080"/>
                    <a:pt x="856714" y="11990"/>
                  </a:cubicBezTo>
                  <a:lnTo>
                    <a:pt x="856714" y="17439"/>
                  </a:lnTo>
                  <a:lnTo>
                    <a:pt x="856714" y="17439"/>
                  </a:lnTo>
                  <a:cubicBezTo>
                    <a:pt x="870902" y="15259"/>
                    <a:pt x="885089" y="13080"/>
                    <a:pt x="900368" y="11990"/>
                  </a:cubicBezTo>
                  <a:lnTo>
                    <a:pt x="900368" y="6540"/>
                  </a:lnTo>
                  <a:cubicBezTo>
                    <a:pt x="903642" y="6540"/>
                    <a:pt x="906916" y="6540"/>
                    <a:pt x="911282" y="5450"/>
                  </a:cubicBezTo>
                  <a:lnTo>
                    <a:pt x="911282" y="10900"/>
                  </a:lnTo>
                  <a:lnTo>
                    <a:pt x="911282" y="10900"/>
                  </a:lnTo>
                  <a:cubicBezTo>
                    <a:pt x="925469" y="9810"/>
                    <a:pt x="940748" y="8720"/>
                    <a:pt x="954936" y="7630"/>
                  </a:cubicBezTo>
                  <a:lnTo>
                    <a:pt x="954936" y="7630"/>
                  </a:lnTo>
                  <a:lnTo>
                    <a:pt x="954936" y="2180"/>
                  </a:lnTo>
                  <a:cubicBezTo>
                    <a:pt x="958210" y="2180"/>
                    <a:pt x="961484" y="2180"/>
                    <a:pt x="965850" y="2180"/>
                  </a:cubicBezTo>
                  <a:lnTo>
                    <a:pt x="965850" y="7630"/>
                  </a:lnTo>
                  <a:lnTo>
                    <a:pt x="965850" y="7630"/>
                  </a:lnTo>
                  <a:cubicBezTo>
                    <a:pt x="980037" y="7630"/>
                    <a:pt x="995316" y="7630"/>
                    <a:pt x="1009504" y="6540"/>
                  </a:cubicBezTo>
                  <a:lnTo>
                    <a:pt x="1009504" y="6540"/>
                  </a:lnTo>
                  <a:lnTo>
                    <a:pt x="1009504" y="1090"/>
                  </a:lnTo>
                  <a:lnTo>
                    <a:pt x="1020417" y="1090"/>
                  </a:ln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1" name="Google Shape;751;p47"/>
            <p:cNvSpPr/>
            <p:nvPr/>
          </p:nvSpPr>
          <p:spPr>
            <a:xfrm>
              <a:off x="8386272" y="2266251"/>
              <a:ext cx="1898958" cy="1907432"/>
            </a:xfrm>
            <a:custGeom>
              <a:rect b="b" l="l" r="r" t="t"/>
              <a:pathLst>
                <a:path extrusionOk="0" h="1907432" w="1898958">
                  <a:moveTo>
                    <a:pt x="949479" y="0"/>
                  </a:moveTo>
                  <a:cubicBezTo>
                    <a:pt x="1473330" y="0"/>
                    <a:pt x="1898959" y="427265"/>
                    <a:pt x="1898959" y="953717"/>
                  </a:cubicBezTo>
                  <a:cubicBezTo>
                    <a:pt x="1898959" y="1480168"/>
                    <a:pt x="1473330" y="1907433"/>
                    <a:pt x="949479" y="1907433"/>
                  </a:cubicBezTo>
                  <a:cubicBezTo>
                    <a:pt x="425629" y="1907433"/>
                    <a:pt x="0" y="1480168"/>
                    <a:pt x="0" y="953717"/>
                  </a:cubicBezTo>
                  <a:cubicBezTo>
                    <a:pt x="0" y="427265"/>
                    <a:pt x="425629" y="0"/>
                    <a:pt x="949479"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2" name="Google Shape;752;p47"/>
            <p:cNvSpPr/>
            <p:nvPr/>
          </p:nvSpPr>
          <p:spPr>
            <a:xfrm>
              <a:off x="9373949" y="4386226"/>
              <a:ext cx="971306" cy="708475"/>
            </a:xfrm>
            <a:custGeom>
              <a:rect b="b" l="l" r="r" t="t"/>
              <a:pathLst>
                <a:path extrusionOk="0" h="708475" w="971306">
                  <a:moveTo>
                    <a:pt x="0" y="708475"/>
                  </a:moveTo>
                  <a:lnTo>
                    <a:pt x="174617" y="708475"/>
                  </a:lnTo>
                  <a:cubicBezTo>
                    <a:pt x="294666" y="708475"/>
                    <a:pt x="392888" y="610379"/>
                    <a:pt x="392888" y="490483"/>
                  </a:cubicBezTo>
                  <a:lnTo>
                    <a:pt x="392888" y="217992"/>
                  </a:lnTo>
                  <a:cubicBezTo>
                    <a:pt x="392888" y="98097"/>
                    <a:pt x="491110" y="0"/>
                    <a:pt x="611159" y="0"/>
                  </a:cubicBezTo>
                  <a:lnTo>
                    <a:pt x="97130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3" name="Google Shape;753;p47"/>
            <p:cNvSpPr/>
            <p:nvPr/>
          </p:nvSpPr>
          <p:spPr>
            <a:xfrm>
              <a:off x="9155678" y="4320828"/>
              <a:ext cx="1189577" cy="708475"/>
            </a:xfrm>
            <a:custGeom>
              <a:rect b="b" l="l" r="r" t="t"/>
              <a:pathLst>
                <a:path extrusionOk="0" h="708475" w="1189577">
                  <a:moveTo>
                    <a:pt x="0" y="708475"/>
                  </a:moveTo>
                  <a:lnTo>
                    <a:pt x="392888" y="708475"/>
                  </a:lnTo>
                  <a:cubicBezTo>
                    <a:pt x="512937" y="708475"/>
                    <a:pt x="611159" y="610379"/>
                    <a:pt x="611159" y="490483"/>
                  </a:cubicBezTo>
                  <a:lnTo>
                    <a:pt x="611159" y="217992"/>
                  </a:lnTo>
                  <a:cubicBezTo>
                    <a:pt x="611159" y="98097"/>
                    <a:pt x="709381" y="0"/>
                    <a:pt x="829430" y="0"/>
                  </a:cubicBezTo>
                  <a:lnTo>
                    <a:pt x="1189578"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4" name="Google Shape;754;p47"/>
            <p:cNvSpPr/>
            <p:nvPr/>
          </p:nvSpPr>
          <p:spPr>
            <a:xfrm>
              <a:off x="7769657" y="3623253"/>
              <a:ext cx="840343" cy="708475"/>
            </a:xfrm>
            <a:custGeom>
              <a:rect b="b" l="l" r="r" t="t"/>
              <a:pathLst>
                <a:path extrusionOk="0" h="708475" w="840343">
                  <a:moveTo>
                    <a:pt x="0" y="708475"/>
                  </a:moveTo>
                  <a:lnTo>
                    <a:pt x="392888" y="708475"/>
                  </a:lnTo>
                  <a:cubicBezTo>
                    <a:pt x="512937" y="708475"/>
                    <a:pt x="611159" y="610379"/>
                    <a:pt x="611159" y="490483"/>
                  </a:cubicBezTo>
                  <a:lnTo>
                    <a:pt x="611159" y="217992"/>
                  </a:lnTo>
                  <a:cubicBezTo>
                    <a:pt x="611159" y="97007"/>
                    <a:pt x="709381" y="0"/>
                    <a:pt x="829430" y="0"/>
                  </a:cubicBezTo>
                  <a:lnTo>
                    <a:pt x="840344"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5" name="Google Shape;755;p47"/>
            <p:cNvSpPr/>
            <p:nvPr/>
          </p:nvSpPr>
          <p:spPr>
            <a:xfrm>
              <a:off x="10083330" y="2391596"/>
              <a:ext cx="665726" cy="730274"/>
            </a:xfrm>
            <a:custGeom>
              <a:rect b="b" l="l" r="r" t="t"/>
              <a:pathLst>
                <a:path extrusionOk="0" h="730274" w="665726">
                  <a:moveTo>
                    <a:pt x="0" y="730274"/>
                  </a:moveTo>
                  <a:lnTo>
                    <a:pt x="0" y="730274"/>
                  </a:lnTo>
                  <a:cubicBezTo>
                    <a:pt x="51294" y="717195"/>
                    <a:pt x="87308" y="671416"/>
                    <a:pt x="87308" y="619098"/>
                  </a:cubicBezTo>
                  <a:lnTo>
                    <a:pt x="87308" y="217992"/>
                  </a:lnTo>
                  <a:cubicBezTo>
                    <a:pt x="87308" y="97007"/>
                    <a:pt x="185530" y="0"/>
                    <a:pt x="305580" y="0"/>
                  </a:cubicBezTo>
                  <a:lnTo>
                    <a:pt x="665727"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6" name="Google Shape;756;p47"/>
            <p:cNvSpPr/>
            <p:nvPr/>
          </p:nvSpPr>
          <p:spPr>
            <a:xfrm>
              <a:off x="8446297" y="1650422"/>
              <a:ext cx="709381" cy="833820"/>
            </a:xfrm>
            <a:custGeom>
              <a:rect b="b" l="l" r="r" t="t"/>
              <a:pathLst>
                <a:path extrusionOk="0" h="833820" w="709381">
                  <a:moveTo>
                    <a:pt x="709381" y="833821"/>
                  </a:moveTo>
                  <a:lnTo>
                    <a:pt x="709381" y="795672"/>
                  </a:lnTo>
                  <a:cubicBezTo>
                    <a:pt x="709381" y="674686"/>
                    <a:pt x="611159" y="577680"/>
                    <a:pt x="491110" y="577680"/>
                  </a:cubicBezTo>
                  <a:lnTo>
                    <a:pt x="218271" y="577680"/>
                  </a:lnTo>
                  <a:cubicBezTo>
                    <a:pt x="98222" y="577680"/>
                    <a:pt x="0" y="480673"/>
                    <a:pt x="0" y="359687"/>
                  </a:cubicBezTo>
                  <a:lnTo>
                    <a:pt x="0"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7" name="Google Shape;757;p47"/>
            <p:cNvSpPr/>
            <p:nvPr/>
          </p:nvSpPr>
          <p:spPr>
            <a:xfrm>
              <a:off x="8446297" y="1726719"/>
              <a:ext cx="709381" cy="757523"/>
            </a:xfrm>
            <a:custGeom>
              <a:rect b="b" l="l" r="r" t="t"/>
              <a:pathLst>
                <a:path extrusionOk="0" h="757523" w="709381">
                  <a:moveTo>
                    <a:pt x="709381" y="757523"/>
                  </a:moveTo>
                  <a:lnTo>
                    <a:pt x="709381" y="757523"/>
                  </a:lnTo>
                  <a:cubicBezTo>
                    <a:pt x="709381" y="658337"/>
                    <a:pt x="628621" y="577680"/>
                    <a:pt x="529307" y="577680"/>
                  </a:cubicBezTo>
                  <a:lnTo>
                    <a:pt x="218271" y="577680"/>
                  </a:lnTo>
                  <a:cubicBezTo>
                    <a:pt x="98222" y="577680"/>
                    <a:pt x="0" y="480673"/>
                    <a:pt x="0" y="359687"/>
                  </a:cubicBezTo>
                  <a:lnTo>
                    <a:pt x="0"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8" name="Google Shape;758;p47"/>
            <p:cNvSpPr/>
            <p:nvPr/>
          </p:nvSpPr>
          <p:spPr>
            <a:xfrm>
              <a:off x="8506322" y="2386146"/>
              <a:ext cx="1658860" cy="1667641"/>
            </a:xfrm>
            <a:custGeom>
              <a:rect b="b" l="l" r="r" t="t"/>
              <a:pathLst>
                <a:path extrusionOk="0" h="1667641" w="1658860">
                  <a:moveTo>
                    <a:pt x="829430" y="0"/>
                  </a:moveTo>
                  <a:cubicBezTo>
                    <a:pt x="1287800" y="0"/>
                    <a:pt x="1658860" y="372767"/>
                    <a:pt x="1658860" y="833821"/>
                  </a:cubicBezTo>
                  <a:cubicBezTo>
                    <a:pt x="1658860" y="1294875"/>
                    <a:pt x="1287800" y="1667641"/>
                    <a:pt x="829430" y="1667641"/>
                  </a:cubicBezTo>
                  <a:cubicBezTo>
                    <a:pt x="371061" y="1667641"/>
                    <a:pt x="0" y="1294875"/>
                    <a:pt x="0" y="833821"/>
                  </a:cubicBezTo>
                  <a:cubicBezTo>
                    <a:pt x="0" y="372767"/>
                    <a:pt x="371061" y="0"/>
                    <a:pt x="829430"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9" name="Google Shape;759;p47"/>
            <p:cNvSpPr/>
            <p:nvPr/>
          </p:nvSpPr>
          <p:spPr>
            <a:xfrm>
              <a:off x="8146174" y="1416080"/>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0" name="Google Shape;760;p47"/>
            <p:cNvSpPr/>
            <p:nvPr/>
          </p:nvSpPr>
          <p:spPr>
            <a:xfrm>
              <a:off x="8648198" y="1296185"/>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1" name="Google Shape;761;p47"/>
            <p:cNvSpPr/>
            <p:nvPr/>
          </p:nvSpPr>
          <p:spPr>
            <a:xfrm>
              <a:off x="8069779" y="1884764"/>
              <a:ext cx="163703" cy="163494"/>
            </a:xfrm>
            <a:custGeom>
              <a:rect b="b" l="l" r="r" t="t"/>
              <a:pathLst>
                <a:path extrusionOk="0" h="163494" w="163703">
                  <a:moveTo>
                    <a:pt x="163703" y="81747"/>
                  </a:moveTo>
                  <a:cubicBezTo>
                    <a:pt x="163703" y="126895"/>
                    <a:pt x="127057" y="163494"/>
                    <a:pt x="81852" y="163494"/>
                  </a:cubicBezTo>
                  <a:cubicBezTo>
                    <a:pt x="36646" y="163494"/>
                    <a:pt x="0" y="126895"/>
                    <a:pt x="0" y="81747"/>
                  </a:cubicBezTo>
                  <a:cubicBezTo>
                    <a:pt x="0" y="36599"/>
                    <a:pt x="36646" y="0"/>
                    <a:pt x="81852" y="0"/>
                  </a:cubicBezTo>
                  <a:cubicBezTo>
                    <a:pt x="127057" y="0"/>
                    <a:pt x="163703" y="36599"/>
                    <a:pt x="163703" y="81747"/>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2" name="Google Shape;762;p47"/>
            <p:cNvSpPr/>
            <p:nvPr/>
          </p:nvSpPr>
          <p:spPr>
            <a:xfrm>
              <a:off x="9930540" y="4549720"/>
              <a:ext cx="218271" cy="217992"/>
            </a:xfrm>
            <a:custGeom>
              <a:rect b="b" l="l" r="r" t="t"/>
              <a:pathLst>
                <a:path extrusionOk="0" h="217992" w="218271">
                  <a:moveTo>
                    <a:pt x="218271" y="108996"/>
                  </a:moveTo>
                  <a:cubicBezTo>
                    <a:pt x="218271" y="169193"/>
                    <a:pt x="169409" y="217992"/>
                    <a:pt x="109136" y="217992"/>
                  </a:cubicBezTo>
                  <a:cubicBezTo>
                    <a:pt x="48862" y="217992"/>
                    <a:pt x="0" y="169193"/>
                    <a:pt x="0" y="108996"/>
                  </a:cubicBezTo>
                  <a:cubicBezTo>
                    <a:pt x="0" y="48799"/>
                    <a:pt x="48862" y="0"/>
                    <a:pt x="109136" y="0"/>
                  </a:cubicBezTo>
                  <a:cubicBezTo>
                    <a:pt x="169409" y="0"/>
                    <a:pt x="218271" y="48799"/>
                    <a:pt x="218271" y="1089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3" name="Google Shape;763;p47"/>
            <p:cNvSpPr/>
            <p:nvPr/>
          </p:nvSpPr>
          <p:spPr>
            <a:xfrm>
              <a:off x="9925084" y="4544270"/>
              <a:ext cx="229184" cy="228891"/>
            </a:xfrm>
            <a:custGeom>
              <a:rect b="b" l="l" r="r" t="t"/>
              <a:pathLst>
                <a:path extrusionOk="0" h="228891" w="229184">
                  <a:moveTo>
                    <a:pt x="229185" y="114446"/>
                  </a:moveTo>
                  <a:cubicBezTo>
                    <a:pt x="229185" y="177653"/>
                    <a:pt x="177880" y="228892"/>
                    <a:pt x="114592" y="228892"/>
                  </a:cubicBezTo>
                  <a:cubicBezTo>
                    <a:pt x="51304" y="228892"/>
                    <a:pt x="0" y="177653"/>
                    <a:pt x="0" y="114446"/>
                  </a:cubicBezTo>
                  <a:cubicBezTo>
                    <a:pt x="0" y="51239"/>
                    <a:pt x="51304" y="0"/>
                    <a:pt x="114592" y="0"/>
                  </a:cubicBezTo>
                  <a:cubicBezTo>
                    <a:pt x="177880" y="0"/>
                    <a:pt x="229185" y="51239"/>
                    <a:pt x="229185" y="114446"/>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4" name="Google Shape;764;p47"/>
            <p:cNvSpPr/>
            <p:nvPr/>
          </p:nvSpPr>
          <p:spPr>
            <a:xfrm>
              <a:off x="10099701" y="4729564"/>
              <a:ext cx="109135" cy="108996"/>
            </a:xfrm>
            <a:custGeom>
              <a:rect b="b" l="l" r="r" t="t"/>
              <a:pathLst>
                <a:path extrusionOk="0" h="108996" w="109135">
                  <a:moveTo>
                    <a:pt x="109136" y="54498"/>
                  </a:moveTo>
                  <a:cubicBezTo>
                    <a:pt x="109136" y="84596"/>
                    <a:pt x="84705" y="108996"/>
                    <a:pt x="54568" y="108996"/>
                  </a:cubicBezTo>
                  <a:cubicBezTo>
                    <a:pt x="24431" y="108996"/>
                    <a:pt x="0" y="84596"/>
                    <a:pt x="0" y="54498"/>
                  </a:cubicBezTo>
                  <a:cubicBezTo>
                    <a:pt x="0" y="24400"/>
                    <a:pt x="24431" y="0"/>
                    <a:pt x="54568" y="0"/>
                  </a:cubicBezTo>
                  <a:cubicBezTo>
                    <a:pt x="84705" y="0"/>
                    <a:pt x="109136" y="24400"/>
                    <a:pt x="109136" y="54498"/>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5" name="Google Shape;765;p47"/>
            <p:cNvSpPr/>
            <p:nvPr/>
          </p:nvSpPr>
          <p:spPr>
            <a:xfrm>
              <a:off x="8429927" y="4653267"/>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E87722"/>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6" name="Google Shape;766;p47"/>
            <p:cNvSpPr/>
            <p:nvPr/>
          </p:nvSpPr>
          <p:spPr>
            <a:xfrm>
              <a:off x="8397186" y="4620568"/>
              <a:ext cx="360147" cy="359687"/>
            </a:xfrm>
            <a:custGeom>
              <a:rect b="b" l="l" r="r" t="t"/>
              <a:pathLst>
                <a:path extrusionOk="0" h="359687" w="360147">
                  <a:moveTo>
                    <a:pt x="360147" y="179844"/>
                  </a:moveTo>
                  <a:cubicBezTo>
                    <a:pt x="360147" y="279169"/>
                    <a:pt x="279526" y="359687"/>
                    <a:pt x="180074" y="359687"/>
                  </a:cubicBezTo>
                  <a:cubicBezTo>
                    <a:pt x="80622" y="359687"/>
                    <a:pt x="0" y="279169"/>
                    <a:pt x="0" y="179844"/>
                  </a:cubicBezTo>
                  <a:cubicBezTo>
                    <a:pt x="0" y="80519"/>
                    <a:pt x="80622" y="0"/>
                    <a:pt x="180074" y="0"/>
                  </a:cubicBezTo>
                  <a:cubicBezTo>
                    <a:pt x="279526" y="0"/>
                    <a:pt x="360147" y="80519"/>
                    <a:pt x="360147" y="179844"/>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7" name="Google Shape;767;p47"/>
            <p:cNvSpPr/>
            <p:nvPr/>
          </p:nvSpPr>
          <p:spPr>
            <a:xfrm>
              <a:off x="10372539" y="2015559"/>
              <a:ext cx="742121" cy="752073"/>
            </a:xfrm>
            <a:custGeom>
              <a:rect b="b" l="l" r="r" t="t"/>
              <a:pathLst>
                <a:path extrusionOk="0" h="752073" w="742121">
                  <a:moveTo>
                    <a:pt x="371061" y="0"/>
                  </a:moveTo>
                  <a:cubicBezTo>
                    <a:pt x="576236" y="0"/>
                    <a:pt x="742122" y="167854"/>
                    <a:pt x="742122" y="376037"/>
                  </a:cubicBezTo>
                  <a:cubicBezTo>
                    <a:pt x="742122" y="584219"/>
                    <a:pt x="576236" y="752074"/>
                    <a:pt x="371061" y="752074"/>
                  </a:cubicBezTo>
                  <a:cubicBezTo>
                    <a:pt x="165886" y="752074"/>
                    <a:pt x="0" y="584219"/>
                    <a:pt x="0" y="376037"/>
                  </a:cubicBezTo>
                  <a:cubicBezTo>
                    <a:pt x="0" y="167854"/>
                    <a:pt x="165886" y="0"/>
                    <a:pt x="371061"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8" name="Google Shape;768;p47"/>
            <p:cNvSpPr/>
            <p:nvPr/>
          </p:nvSpPr>
          <p:spPr>
            <a:xfrm>
              <a:off x="10448934" y="209185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9" name="Google Shape;769;p47"/>
            <p:cNvSpPr/>
            <p:nvPr/>
          </p:nvSpPr>
          <p:spPr>
            <a:xfrm>
              <a:off x="7535015" y="4042888"/>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0" name="Google Shape;770;p47"/>
            <p:cNvSpPr/>
            <p:nvPr/>
          </p:nvSpPr>
          <p:spPr>
            <a:xfrm>
              <a:off x="10045133" y="407558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1" name="Google Shape;771;p47"/>
            <p:cNvSpPr/>
            <p:nvPr/>
          </p:nvSpPr>
          <p:spPr>
            <a:xfrm>
              <a:off x="8107977" y="192291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2" name="Google Shape;772;p47"/>
            <p:cNvSpPr/>
            <p:nvPr/>
          </p:nvSpPr>
          <p:spPr>
            <a:xfrm>
              <a:off x="8686395" y="1334333"/>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3" name="Google Shape;773;p47"/>
            <p:cNvSpPr/>
            <p:nvPr/>
          </p:nvSpPr>
          <p:spPr>
            <a:xfrm>
              <a:off x="8337161" y="1606824"/>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4" name="Google Shape;774;p47"/>
            <p:cNvSpPr/>
            <p:nvPr/>
          </p:nvSpPr>
          <p:spPr>
            <a:xfrm>
              <a:off x="8719136" y="218450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5" name="Google Shape;775;p47"/>
            <p:cNvSpPr/>
            <p:nvPr/>
          </p:nvSpPr>
          <p:spPr>
            <a:xfrm>
              <a:off x="7163954" y="2386146"/>
              <a:ext cx="1025874" cy="1024563"/>
            </a:xfrm>
            <a:custGeom>
              <a:rect b="b" l="l" r="r" t="t"/>
              <a:pathLst>
                <a:path extrusionOk="0" h="1024563" w="1025874">
                  <a:moveTo>
                    <a:pt x="1025874" y="512282"/>
                  </a:moveTo>
                  <a:cubicBezTo>
                    <a:pt x="1025874" y="795208"/>
                    <a:pt x="796225" y="1024564"/>
                    <a:pt x="512937" y="1024564"/>
                  </a:cubicBezTo>
                  <a:cubicBezTo>
                    <a:pt x="229650" y="1024564"/>
                    <a:pt x="0" y="795208"/>
                    <a:pt x="0" y="512282"/>
                  </a:cubicBezTo>
                  <a:cubicBezTo>
                    <a:pt x="0" y="229356"/>
                    <a:pt x="229650" y="0"/>
                    <a:pt x="512937" y="0"/>
                  </a:cubicBezTo>
                  <a:cubicBezTo>
                    <a:pt x="796225" y="0"/>
                    <a:pt x="1025874" y="229356"/>
                    <a:pt x="1025874" y="512282"/>
                  </a:cubicBezTo>
                  <a:close/>
                </a:path>
              </a:pathLst>
            </a:custGeom>
            <a:noFill/>
            <a:ln cap="flat" cmpd="sng" w="109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6" name="Google Shape;776;p47"/>
            <p:cNvSpPr/>
            <p:nvPr/>
          </p:nvSpPr>
          <p:spPr>
            <a:xfrm>
              <a:off x="7240349" y="2462444"/>
              <a:ext cx="873084" cy="871969"/>
            </a:xfrm>
            <a:custGeom>
              <a:rect b="b" l="l" r="r" t="t"/>
              <a:pathLst>
                <a:path extrusionOk="0" h="871969" w="873084">
                  <a:moveTo>
                    <a:pt x="873084" y="435985"/>
                  </a:moveTo>
                  <a:cubicBezTo>
                    <a:pt x="873084" y="676772"/>
                    <a:pt x="677638" y="871969"/>
                    <a:pt x="436542" y="871969"/>
                  </a:cubicBezTo>
                  <a:cubicBezTo>
                    <a:pt x="195446" y="871969"/>
                    <a:pt x="0" y="676772"/>
                    <a:pt x="0" y="435985"/>
                  </a:cubicBezTo>
                  <a:cubicBezTo>
                    <a:pt x="0" y="195197"/>
                    <a:pt x="195446" y="0"/>
                    <a:pt x="436542" y="0"/>
                  </a:cubicBezTo>
                  <a:cubicBezTo>
                    <a:pt x="677638" y="0"/>
                    <a:pt x="873084" y="195197"/>
                    <a:pt x="873084" y="435985"/>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7" name="Google Shape;777;p47"/>
            <p:cNvSpPr/>
            <p:nvPr/>
          </p:nvSpPr>
          <p:spPr>
            <a:xfrm>
              <a:off x="10416194" y="3007424"/>
              <a:ext cx="1025874" cy="1046363"/>
            </a:xfrm>
            <a:custGeom>
              <a:rect b="b" l="l" r="r" t="t"/>
              <a:pathLst>
                <a:path extrusionOk="0" h="1046363" w="1025874">
                  <a:moveTo>
                    <a:pt x="512937" y="0"/>
                  </a:moveTo>
                  <a:cubicBezTo>
                    <a:pt x="796690" y="0"/>
                    <a:pt x="1025874" y="234342"/>
                    <a:pt x="1025874" y="523182"/>
                  </a:cubicBezTo>
                  <a:cubicBezTo>
                    <a:pt x="1025874" y="812021"/>
                    <a:pt x="796690" y="1046363"/>
                    <a:pt x="512937" y="1046363"/>
                  </a:cubicBezTo>
                  <a:cubicBezTo>
                    <a:pt x="229185" y="1046363"/>
                    <a:pt x="0" y="812021"/>
                    <a:pt x="0" y="523182"/>
                  </a:cubicBezTo>
                  <a:cubicBezTo>
                    <a:pt x="0" y="234342"/>
                    <a:pt x="229185" y="0"/>
                    <a:pt x="512937"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8" name="Google Shape;778;p47"/>
            <p:cNvSpPr/>
            <p:nvPr/>
          </p:nvSpPr>
          <p:spPr>
            <a:xfrm>
              <a:off x="10612638" y="3214517"/>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9" name="Google Shape;779;p47"/>
            <p:cNvSpPr/>
            <p:nvPr/>
          </p:nvSpPr>
          <p:spPr>
            <a:xfrm>
              <a:off x="9477628" y="1459679"/>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0" name="Google Shape;780;p47"/>
            <p:cNvSpPr/>
            <p:nvPr/>
          </p:nvSpPr>
          <p:spPr>
            <a:xfrm>
              <a:off x="10656292" y="3258116"/>
              <a:ext cx="545677" cy="544980"/>
            </a:xfrm>
            <a:custGeom>
              <a:rect b="b" l="l" r="r" t="t"/>
              <a:pathLst>
                <a:path extrusionOk="0" h="544980" w="545677">
                  <a:moveTo>
                    <a:pt x="545678" y="272490"/>
                  </a:moveTo>
                  <a:cubicBezTo>
                    <a:pt x="545678" y="422983"/>
                    <a:pt x="423524" y="544981"/>
                    <a:pt x="272839" y="544981"/>
                  </a:cubicBezTo>
                  <a:cubicBezTo>
                    <a:pt x="122154" y="544981"/>
                    <a:pt x="0" y="422983"/>
                    <a:pt x="0" y="272490"/>
                  </a:cubicBezTo>
                  <a:cubicBezTo>
                    <a:pt x="0" y="121998"/>
                    <a:pt x="122154" y="0"/>
                    <a:pt x="272839" y="0"/>
                  </a:cubicBezTo>
                  <a:cubicBezTo>
                    <a:pt x="423524" y="0"/>
                    <a:pt x="545678" y="121998"/>
                    <a:pt x="545678" y="272490"/>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1" name="Google Shape;781;p47"/>
            <p:cNvSpPr/>
            <p:nvPr/>
          </p:nvSpPr>
          <p:spPr>
            <a:xfrm>
              <a:off x="5076191" y="4157334"/>
              <a:ext cx="4079486" cy="2703104"/>
            </a:xfrm>
            <a:custGeom>
              <a:rect b="b" l="l" r="r" t="t"/>
              <a:pathLst>
                <a:path extrusionOk="0" h="2703104" w="4079486">
                  <a:moveTo>
                    <a:pt x="4079487" y="0"/>
                  </a:moveTo>
                  <a:lnTo>
                    <a:pt x="4079487" y="1613143"/>
                  </a:lnTo>
                  <a:cubicBezTo>
                    <a:pt x="4079487" y="2214802"/>
                    <a:pt x="3590560" y="2703105"/>
                    <a:pt x="2988131" y="2703105"/>
                  </a:cubicBezTo>
                  <a:lnTo>
                    <a:pt x="0" y="270310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2" name="Google Shape;782;p47"/>
            <p:cNvSpPr/>
            <p:nvPr/>
          </p:nvSpPr>
          <p:spPr>
            <a:xfrm>
              <a:off x="5076191" y="3917542"/>
              <a:ext cx="3970351" cy="2942896"/>
            </a:xfrm>
            <a:custGeom>
              <a:rect b="b" l="l" r="r" t="t"/>
              <a:pathLst>
                <a:path extrusionOk="0" h="2942896" w="3970351">
                  <a:moveTo>
                    <a:pt x="3970351" y="0"/>
                  </a:moveTo>
                  <a:lnTo>
                    <a:pt x="3970351" y="1852935"/>
                  </a:lnTo>
                  <a:cubicBezTo>
                    <a:pt x="3970351" y="2454594"/>
                    <a:pt x="3481424" y="2942897"/>
                    <a:pt x="2878996" y="2942897"/>
                  </a:cubicBezTo>
                  <a:lnTo>
                    <a:pt x="0" y="2942897"/>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3" name="Google Shape;783;p47"/>
            <p:cNvSpPr/>
            <p:nvPr/>
          </p:nvSpPr>
          <p:spPr>
            <a:xfrm>
              <a:off x="5076191" y="3972041"/>
              <a:ext cx="4188622" cy="2888398"/>
            </a:xfrm>
            <a:custGeom>
              <a:rect b="b" l="l" r="r" t="t"/>
              <a:pathLst>
                <a:path extrusionOk="0" h="2888398" w="4188622">
                  <a:moveTo>
                    <a:pt x="4188622" y="0"/>
                  </a:moveTo>
                  <a:lnTo>
                    <a:pt x="4188622" y="1798437"/>
                  </a:lnTo>
                  <a:cubicBezTo>
                    <a:pt x="4188622" y="2400096"/>
                    <a:pt x="3699695" y="2888399"/>
                    <a:pt x="3097267" y="2888399"/>
                  </a:cubicBezTo>
                  <a:lnTo>
                    <a:pt x="0" y="2888399"/>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4" name="Google Shape;784;p47"/>
            <p:cNvSpPr/>
            <p:nvPr/>
          </p:nvSpPr>
          <p:spPr>
            <a:xfrm>
              <a:off x="5076191" y="4053788"/>
              <a:ext cx="4297757" cy="2806651"/>
            </a:xfrm>
            <a:custGeom>
              <a:rect b="b" l="l" r="r" t="t"/>
              <a:pathLst>
                <a:path extrusionOk="0" h="2806651" w="4297757">
                  <a:moveTo>
                    <a:pt x="4297758" y="0"/>
                  </a:moveTo>
                  <a:lnTo>
                    <a:pt x="4297758" y="1716690"/>
                  </a:lnTo>
                  <a:cubicBezTo>
                    <a:pt x="4297758" y="2318349"/>
                    <a:pt x="3808831" y="2806651"/>
                    <a:pt x="3206402" y="2806651"/>
                  </a:cubicBezTo>
                  <a:lnTo>
                    <a:pt x="0" y="2806651"/>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5" name="Google Shape;785;p47"/>
            <p:cNvSpPr/>
            <p:nvPr/>
          </p:nvSpPr>
          <p:spPr>
            <a:xfrm>
              <a:off x="5076191" y="3966591"/>
              <a:ext cx="4406893" cy="2893848"/>
            </a:xfrm>
            <a:custGeom>
              <a:rect b="b" l="l" r="r" t="t"/>
              <a:pathLst>
                <a:path extrusionOk="0" h="2893848" w="4406893">
                  <a:moveTo>
                    <a:pt x="4406894" y="0"/>
                  </a:moveTo>
                  <a:lnTo>
                    <a:pt x="4406894" y="1803887"/>
                  </a:lnTo>
                  <a:cubicBezTo>
                    <a:pt x="4406894" y="2405546"/>
                    <a:pt x="3917966" y="2893848"/>
                    <a:pt x="3315538" y="2893848"/>
                  </a:cubicBezTo>
                  <a:lnTo>
                    <a:pt x="0" y="2893848"/>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6" name="Google Shape;786;p47"/>
            <p:cNvSpPr/>
            <p:nvPr/>
          </p:nvSpPr>
          <p:spPr>
            <a:xfrm>
              <a:off x="5076191" y="4140985"/>
              <a:ext cx="4516028" cy="2719454"/>
            </a:xfrm>
            <a:custGeom>
              <a:rect b="b" l="l" r="r" t="t"/>
              <a:pathLst>
                <a:path extrusionOk="0" h="2719454" w="4516028">
                  <a:moveTo>
                    <a:pt x="4516029" y="0"/>
                  </a:moveTo>
                  <a:lnTo>
                    <a:pt x="4516029" y="1629493"/>
                  </a:lnTo>
                  <a:cubicBezTo>
                    <a:pt x="4516029" y="2231152"/>
                    <a:pt x="4027102" y="2719455"/>
                    <a:pt x="3424674" y="2719455"/>
                  </a:cubicBezTo>
                  <a:lnTo>
                    <a:pt x="0" y="271945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7" name="Google Shape;787;p47"/>
            <p:cNvSpPr/>
            <p:nvPr/>
          </p:nvSpPr>
          <p:spPr>
            <a:xfrm>
              <a:off x="5750649"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8" name="Google Shape;788;p47"/>
            <p:cNvSpPr/>
            <p:nvPr/>
          </p:nvSpPr>
          <p:spPr>
            <a:xfrm>
              <a:off x="7802397"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9" name="Google Shape;789;p47"/>
            <p:cNvSpPr/>
            <p:nvPr/>
          </p:nvSpPr>
          <p:spPr>
            <a:xfrm>
              <a:off x="5586946"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0" name="Google Shape;790;p47"/>
            <p:cNvSpPr/>
            <p:nvPr/>
          </p:nvSpPr>
          <p:spPr>
            <a:xfrm>
              <a:off x="9112024" y="4985705"/>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1" name="Google Shape;791;p47"/>
            <p:cNvSpPr/>
            <p:nvPr/>
          </p:nvSpPr>
          <p:spPr>
            <a:xfrm>
              <a:off x="9363036" y="133433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2" name="Google Shape;792;p47"/>
            <p:cNvSpPr/>
            <p:nvPr/>
          </p:nvSpPr>
          <p:spPr>
            <a:xfrm>
              <a:off x="9439430" y="531269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3" name="Google Shape;793;p47"/>
            <p:cNvSpPr/>
            <p:nvPr/>
          </p:nvSpPr>
          <p:spPr>
            <a:xfrm>
              <a:off x="10290688" y="4342628"/>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4" name="Google Shape;794;p47"/>
            <p:cNvSpPr/>
            <p:nvPr/>
          </p:nvSpPr>
          <p:spPr>
            <a:xfrm>
              <a:off x="9548566" y="4506122"/>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5" name="Google Shape;795;p47"/>
            <p:cNvSpPr/>
            <p:nvPr/>
          </p:nvSpPr>
          <p:spPr>
            <a:xfrm>
              <a:off x="11349303" y="3699550"/>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6" name="Google Shape;796;p47"/>
            <p:cNvSpPr/>
            <p:nvPr/>
          </p:nvSpPr>
          <p:spPr>
            <a:xfrm>
              <a:off x="9996022" y="362325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7" name="Google Shape;797;p47"/>
            <p:cNvSpPr/>
            <p:nvPr/>
          </p:nvSpPr>
          <p:spPr>
            <a:xfrm>
              <a:off x="8577260" y="275128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8" name="Google Shape;798;p47"/>
            <p:cNvSpPr/>
            <p:nvPr/>
          </p:nvSpPr>
          <p:spPr>
            <a:xfrm>
              <a:off x="8582716" y="2462444"/>
              <a:ext cx="1506070" cy="1515046"/>
            </a:xfrm>
            <a:custGeom>
              <a:rect b="b" l="l" r="r" t="t"/>
              <a:pathLst>
                <a:path extrusionOk="0" h="1515046" w="1506070">
                  <a:moveTo>
                    <a:pt x="753035" y="0"/>
                  </a:moveTo>
                  <a:cubicBezTo>
                    <a:pt x="1168841" y="0"/>
                    <a:pt x="1506071" y="338978"/>
                    <a:pt x="1506071" y="757523"/>
                  </a:cubicBezTo>
                  <a:cubicBezTo>
                    <a:pt x="1506071" y="1176069"/>
                    <a:pt x="1168841" y="1515047"/>
                    <a:pt x="753035" y="1515047"/>
                  </a:cubicBezTo>
                  <a:cubicBezTo>
                    <a:pt x="337229" y="1515047"/>
                    <a:pt x="0" y="1176069"/>
                    <a:pt x="0" y="757523"/>
                  </a:cubicBezTo>
                  <a:cubicBezTo>
                    <a:pt x="0" y="338978"/>
                    <a:pt x="337229" y="0"/>
                    <a:pt x="753035"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9" name="Google Shape;799;p47"/>
            <p:cNvSpPr/>
            <p:nvPr/>
          </p:nvSpPr>
          <p:spPr>
            <a:xfrm>
              <a:off x="7507731" y="2729484"/>
              <a:ext cx="349233" cy="348787"/>
            </a:xfrm>
            <a:custGeom>
              <a:rect b="b" l="l" r="r" t="t"/>
              <a:pathLst>
                <a:path extrusionOk="0" h="348787" w="349233">
                  <a:moveTo>
                    <a:pt x="349234" y="174394"/>
                  </a:moveTo>
                  <a:cubicBezTo>
                    <a:pt x="349234" y="270709"/>
                    <a:pt x="271055" y="348788"/>
                    <a:pt x="174617" y="348788"/>
                  </a:cubicBezTo>
                  <a:cubicBezTo>
                    <a:pt x="78179" y="348788"/>
                    <a:pt x="0" y="270709"/>
                    <a:pt x="0" y="174394"/>
                  </a:cubicBezTo>
                  <a:cubicBezTo>
                    <a:pt x="0" y="78079"/>
                    <a:pt x="78179" y="0"/>
                    <a:pt x="174617" y="0"/>
                  </a:cubicBezTo>
                  <a:cubicBezTo>
                    <a:pt x="271055" y="0"/>
                    <a:pt x="349234" y="78079"/>
                    <a:pt x="349234" y="174394"/>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0" name="Google Shape;800;p47"/>
            <p:cNvSpPr/>
            <p:nvPr/>
          </p:nvSpPr>
          <p:spPr>
            <a:xfrm>
              <a:off x="7480447" y="2702235"/>
              <a:ext cx="403801" cy="403285"/>
            </a:xfrm>
            <a:custGeom>
              <a:rect b="b" l="l" r="r" t="t"/>
              <a:pathLst>
                <a:path extrusionOk="0" h="403285" w="403801">
                  <a:moveTo>
                    <a:pt x="403802" y="201643"/>
                  </a:moveTo>
                  <a:cubicBezTo>
                    <a:pt x="403802" y="313007"/>
                    <a:pt x="313407" y="403286"/>
                    <a:pt x="201901" y="403286"/>
                  </a:cubicBezTo>
                  <a:cubicBezTo>
                    <a:pt x="90394" y="403286"/>
                    <a:pt x="0" y="313007"/>
                    <a:pt x="0" y="201643"/>
                  </a:cubicBezTo>
                  <a:cubicBezTo>
                    <a:pt x="0" y="90279"/>
                    <a:pt x="90394" y="0"/>
                    <a:pt x="201901" y="0"/>
                  </a:cubicBezTo>
                  <a:cubicBezTo>
                    <a:pt x="313407" y="0"/>
                    <a:pt x="403802" y="90279"/>
                    <a:pt x="403802" y="201643"/>
                  </a:cubicBezTo>
                  <a:close/>
                </a:path>
              </a:pathLst>
            </a:custGeom>
            <a:noFill/>
            <a:ln cap="flat" cmpd="sng" w="10900">
              <a:solidFill>
                <a:srgbClr val="12274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1" name="Google Shape;801;p47"/>
            <p:cNvSpPr/>
            <p:nvPr/>
          </p:nvSpPr>
          <p:spPr>
            <a:xfrm>
              <a:off x="9892159" y="3272558"/>
              <a:ext cx="55843" cy="53135"/>
            </a:xfrm>
            <a:custGeom>
              <a:rect b="b" l="l" r="r" t="t"/>
              <a:pathLst>
                <a:path extrusionOk="0" h="53135" w="55843">
                  <a:moveTo>
                    <a:pt x="53661" y="10627"/>
                  </a:moveTo>
                  <a:lnTo>
                    <a:pt x="53661" y="10627"/>
                  </a:lnTo>
                  <a:cubicBezTo>
                    <a:pt x="51478" y="10627"/>
                    <a:pt x="47112" y="12807"/>
                    <a:pt x="44930" y="11717"/>
                  </a:cubicBezTo>
                  <a:cubicBezTo>
                    <a:pt x="43838" y="11717"/>
                    <a:pt x="44930" y="8447"/>
                    <a:pt x="44930" y="8447"/>
                  </a:cubicBezTo>
                  <a:lnTo>
                    <a:pt x="10007" y="8447"/>
                  </a:lnTo>
                  <a:cubicBezTo>
                    <a:pt x="7824" y="8447"/>
                    <a:pt x="7824" y="21527"/>
                    <a:pt x="10007" y="21527"/>
                  </a:cubicBezTo>
                  <a:lnTo>
                    <a:pt x="43838" y="21527"/>
                  </a:lnTo>
                  <a:cubicBezTo>
                    <a:pt x="48204" y="21527"/>
                    <a:pt x="52569" y="28066"/>
                    <a:pt x="54752" y="32426"/>
                  </a:cubicBezTo>
                  <a:lnTo>
                    <a:pt x="54752" y="42236"/>
                  </a:lnTo>
                  <a:cubicBezTo>
                    <a:pt x="51478" y="49866"/>
                    <a:pt x="49295" y="52046"/>
                    <a:pt x="40565" y="53136"/>
                  </a:cubicBezTo>
                  <a:cubicBezTo>
                    <a:pt x="34016" y="53136"/>
                    <a:pt x="13281" y="53136"/>
                    <a:pt x="7824" y="52046"/>
                  </a:cubicBezTo>
                  <a:cubicBezTo>
                    <a:pt x="3458" y="49866"/>
                    <a:pt x="-907" y="45506"/>
                    <a:pt x="184" y="40056"/>
                  </a:cubicBezTo>
                  <a:cubicBezTo>
                    <a:pt x="2367" y="40056"/>
                    <a:pt x="5641" y="40056"/>
                    <a:pt x="7824" y="40056"/>
                  </a:cubicBezTo>
                  <a:cubicBezTo>
                    <a:pt x="7824" y="40056"/>
                    <a:pt x="7824" y="44416"/>
                    <a:pt x="11098" y="44416"/>
                  </a:cubicBezTo>
                  <a:lnTo>
                    <a:pt x="42747" y="44416"/>
                  </a:lnTo>
                  <a:cubicBezTo>
                    <a:pt x="44930" y="44416"/>
                    <a:pt x="44930" y="30246"/>
                    <a:pt x="42747" y="30246"/>
                  </a:cubicBezTo>
                  <a:lnTo>
                    <a:pt x="7824" y="30246"/>
                  </a:lnTo>
                  <a:cubicBezTo>
                    <a:pt x="-907" y="30246"/>
                    <a:pt x="-4181" y="4087"/>
                    <a:pt x="7824" y="817"/>
                  </a:cubicBezTo>
                  <a:cubicBezTo>
                    <a:pt x="11098" y="-272"/>
                    <a:pt x="41656" y="-272"/>
                    <a:pt x="46021" y="817"/>
                  </a:cubicBezTo>
                  <a:cubicBezTo>
                    <a:pt x="51478" y="1907"/>
                    <a:pt x="53661" y="7357"/>
                    <a:pt x="55843" y="11717"/>
                  </a:cubicBezTo>
                  <a:lnTo>
                    <a:pt x="55843" y="117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2" name="Google Shape;802;p47"/>
            <p:cNvSpPr/>
            <p:nvPr/>
          </p:nvSpPr>
          <p:spPr>
            <a:xfrm>
              <a:off x="9450344" y="3124050"/>
              <a:ext cx="113501" cy="111176"/>
            </a:xfrm>
            <a:custGeom>
              <a:rect b="b" l="l" r="r" t="t"/>
              <a:pathLst>
                <a:path extrusionOk="0" h="111176" w="113501">
                  <a:moveTo>
                    <a:pt x="87308" y="42509"/>
                  </a:moveTo>
                  <a:lnTo>
                    <a:pt x="87308" y="27249"/>
                  </a:lnTo>
                  <a:lnTo>
                    <a:pt x="2183" y="27249"/>
                  </a:lnTo>
                  <a:cubicBezTo>
                    <a:pt x="2183" y="27249"/>
                    <a:pt x="0" y="26159"/>
                    <a:pt x="0" y="25069"/>
                  </a:cubicBezTo>
                  <a:lnTo>
                    <a:pt x="0" y="2180"/>
                  </a:lnTo>
                  <a:cubicBezTo>
                    <a:pt x="0" y="2180"/>
                    <a:pt x="2183" y="0"/>
                    <a:pt x="2183" y="0"/>
                  </a:cubicBezTo>
                  <a:lnTo>
                    <a:pt x="89491" y="0"/>
                  </a:lnTo>
                  <a:cubicBezTo>
                    <a:pt x="91674" y="0"/>
                    <a:pt x="99313" y="3270"/>
                    <a:pt x="101496" y="4360"/>
                  </a:cubicBezTo>
                  <a:cubicBezTo>
                    <a:pt x="104770" y="6540"/>
                    <a:pt x="113501" y="16349"/>
                    <a:pt x="113501" y="20709"/>
                  </a:cubicBezTo>
                  <a:lnTo>
                    <a:pt x="113501" y="108996"/>
                  </a:lnTo>
                  <a:cubicBezTo>
                    <a:pt x="113501" y="108996"/>
                    <a:pt x="111318" y="111176"/>
                    <a:pt x="111318" y="111176"/>
                  </a:cubicBezTo>
                  <a:lnTo>
                    <a:pt x="25101" y="111176"/>
                  </a:lnTo>
                  <a:cubicBezTo>
                    <a:pt x="20736" y="111176"/>
                    <a:pt x="12005" y="106816"/>
                    <a:pt x="8731" y="103546"/>
                  </a:cubicBezTo>
                  <a:cubicBezTo>
                    <a:pt x="5457" y="100276"/>
                    <a:pt x="0" y="90467"/>
                    <a:pt x="0" y="86107"/>
                  </a:cubicBezTo>
                  <a:lnTo>
                    <a:pt x="0" y="43598"/>
                  </a:lnTo>
                  <a:cubicBezTo>
                    <a:pt x="0" y="43598"/>
                    <a:pt x="2183" y="41419"/>
                    <a:pt x="2183" y="41419"/>
                  </a:cubicBezTo>
                  <a:lnTo>
                    <a:pt x="88400" y="41419"/>
                  </a:lnTo>
                  <a:close/>
                  <a:moveTo>
                    <a:pt x="87308" y="69758"/>
                  </a:moveTo>
                  <a:lnTo>
                    <a:pt x="26193" y="69758"/>
                  </a:lnTo>
                  <a:lnTo>
                    <a:pt x="26193" y="85017"/>
                  </a:lnTo>
                  <a:lnTo>
                    <a:pt x="87308" y="85017"/>
                  </a:lnTo>
                  <a:lnTo>
                    <a:pt x="87308" y="69758"/>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3" name="Google Shape;803;p47"/>
            <p:cNvSpPr/>
            <p:nvPr/>
          </p:nvSpPr>
          <p:spPr>
            <a:xfrm>
              <a:off x="9675709" y="3124323"/>
              <a:ext cx="115138" cy="111993"/>
            </a:xfrm>
            <a:custGeom>
              <a:rect b="b" l="l" r="r" t="t"/>
              <a:pathLst>
                <a:path extrusionOk="0" h="111993" w="115138">
                  <a:moveTo>
                    <a:pt x="28921" y="69485"/>
                  </a:moveTo>
                  <a:lnTo>
                    <a:pt x="28921" y="84745"/>
                  </a:lnTo>
                  <a:lnTo>
                    <a:pt x="112956" y="84745"/>
                  </a:lnTo>
                  <a:cubicBezTo>
                    <a:pt x="112956" y="84745"/>
                    <a:pt x="115138" y="85835"/>
                    <a:pt x="115138" y="86924"/>
                  </a:cubicBezTo>
                  <a:lnTo>
                    <a:pt x="115138" y="109814"/>
                  </a:lnTo>
                  <a:cubicBezTo>
                    <a:pt x="115138" y="109814"/>
                    <a:pt x="112956" y="111994"/>
                    <a:pt x="112956" y="111994"/>
                  </a:cubicBezTo>
                  <a:lnTo>
                    <a:pt x="25647" y="111994"/>
                  </a:lnTo>
                  <a:cubicBezTo>
                    <a:pt x="23464" y="111994"/>
                    <a:pt x="15825" y="107634"/>
                    <a:pt x="13642" y="106544"/>
                  </a:cubicBezTo>
                  <a:cubicBezTo>
                    <a:pt x="7094" y="102184"/>
                    <a:pt x="2729" y="94554"/>
                    <a:pt x="1637" y="86924"/>
                  </a:cubicBezTo>
                  <a:cubicBezTo>
                    <a:pt x="-546" y="73845"/>
                    <a:pt x="-546" y="38966"/>
                    <a:pt x="1637" y="25887"/>
                  </a:cubicBezTo>
                  <a:cubicBezTo>
                    <a:pt x="3820" y="12807"/>
                    <a:pt x="13642" y="1907"/>
                    <a:pt x="27830" y="818"/>
                  </a:cubicBezTo>
                  <a:cubicBezTo>
                    <a:pt x="42017" y="-273"/>
                    <a:pt x="75849" y="-273"/>
                    <a:pt x="90037" y="818"/>
                  </a:cubicBezTo>
                  <a:cubicBezTo>
                    <a:pt x="98768" y="818"/>
                    <a:pt x="107499" y="7357"/>
                    <a:pt x="111864" y="14987"/>
                  </a:cubicBezTo>
                  <a:cubicBezTo>
                    <a:pt x="111864" y="16077"/>
                    <a:pt x="115138" y="22617"/>
                    <a:pt x="115138" y="23707"/>
                  </a:cubicBezTo>
                  <a:lnTo>
                    <a:pt x="115138" y="68395"/>
                  </a:lnTo>
                  <a:cubicBezTo>
                    <a:pt x="115138" y="68395"/>
                    <a:pt x="112956" y="70575"/>
                    <a:pt x="112956" y="70575"/>
                  </a:cubicBezTo>
                  <a:lnTo>
                    <a:pt x="28921" y="70575"/>
                  </a:lnTo>
                  <a:close/>
                  <a:moveTo>
                    <a:pt x="90037" y="26977"/>
                  </a:moveTo>
                  <a:lnTo>
                    <a:pt x="28921" y="26977"/>
                  </a:lnTo>
                  <a:lnTo>
                    <a:pt x="28921" y="42236"/>
                  </a:lnTo>
                  <a:lnTo>
                    <a:pt x="90037" y="42236"/>
                  </a:lnTo>
                  <a:lnTo>
                    <a:pt x="90037" y="2697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4" name="Google Shape;804;p47"/>
            <p:cNvSpPr/>
            <p:nvPr/>
          </p:nvSpPr>
          <p:spPr>
            <a:xfrm>
              <a:off x="9065815" y="3125578"/>
              <a:ext cx="114589" cy="111389"/>
            </a:xfrm>
            <a:custGeom>
              <a:rect b="b" l="l" r="r" t="t"/>
              <a:pathLst>
                <a:path extrusionOk="0" h="111389" w="114589">
                  <a:moveTo>
                    <a:pt x="87680" y="25721"/>
                  </a:moveTo>
                  <a:lnTo>
                    <a:pt x="26564" y="25721"/>
                  </a:lnTo>
                  <a:lnTo>
                    <a:pt x="26564" y="40981"/>
                  </a:lnTo>
                  <a:lnTo>
                    <a:pt x="90954" y="40981"/>
                  </a:lnTo>
                  <a:cubicBezTo>
                    <a:pt x="90954" y="40981"/>
                    <a:pt x="97502" y="43160"/>
                    <a:pt x="98594" y="44250"/>
                  </a:cubicBezTo>
                  <a:cubicBezTo>
                    <a:pt x="113873" y="50790"/>
                    <a:pt x="116055" y="68230"/>
                    <a:pt x="113873" y="83489"/>
                  </a:cubicBezTo>
                  <a:cubicBezTo>
                    <a:pt x="111690" y="100928"/>
                    <a:pt x="102959" y="109648"/>
                    <a:pt x="85498" y="110738"/>
                  </a:cubicBezTo>
                  <a:cubicBezTo>
                    <a:pt x="73493" y="111828"/>
                    <a:pt x="28747" y="111828"/>
                    <a:pt x="17833" y="108558"/>
                  </a:cubicBezTo>
                  <a:cubicBezTo>
                    <a:pt x="5828" y="104198"/>
                    <a:pt x="-1811" y="91119"/>
                    <a:pt x="372" y="78039"/>
                  </a:cubicBezTo>
                  <a:lnTo>
                    <a:pt x="24382" y="78039"/>
                  </a:lnTo>
                  <a:cubicBezTo>
                    <a:pt x="26564" y="78039"/>
                    <a:pt x="25473" y="84579"/>
                    <a:pt x="26564" y="84579"/>
                  </a:cubicBezTo>
                  <a:lnTo>
                    <a:pt x="87680" y="84579"/>
                  </a:lnTo>
                  <a:lnTo>
                    <a:pt x="87680" y="69319"/>
                  </a:lnTo>
                  <a:lnTo>
                    <a:pt x="23290" y="69319"/>
                  </a:lnTo>
                  <a:cubicBezTo>
                    <a:pt x="16742" y="69319"/>
                    <a:pt x="6920" y="60600"/>
                    <a:pt x="3646" y="55150"/>
                  </a:cubicBezTo>
                  <a:cubicBezTo>
                    <a:pt x="-720" y="47520"/>
                    <a:pt x="-720" y="28991"/>
                    <a:pt x="1463" y="20271"/>
                  </a:cubicBezTo>
                  <a:cubicBezTo>
                    <a:pt x="4737" y="8282"/>
                    <a:pt x="16742" y="1742"/>
                    <a:pt x="27655" y="652"/>
                  </a:cubicBezTo>
                  <a:cubicBezTo>
                    <a:pt x="40752" y="-438"/>
                    <a:pt x="85498" y="-438"/>
                    <a:pt x="95320" y="2832"/>
                  </a:cubicBezTo>
                  <a:cubicBezTo>
                    <a:pt x="100776" y="5012"/>
                    <a:pt x="106233" y="9372"/>
                    <a:pt x="109507" y="14821"/>
                  </a:cubicBezTo>
                  <a:cubicBezTo>
                    <a:pt x="110599" y="17001"/>
                    <a:pt x="114964" y="32261"/>
                    <a:pt x="110599" y="32261"/>
                  </a:cubicBezTo>
                  <a:lnTo>
                    <a:pt x="87680" y="32261"/>
                  </a:lnTo>
                  <a:cubicBezTo>
                    <a:pt x="86589" y="32261"/>
                    <a:pt x="85498" y="27901"/>
                    <a:pt x="85498" y="25721"/>
                  </a:cubicBezTo>
                  <a:lnTo>
                    <a:pt x="85498" y="25721"/>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5" name="Google Shape;805;p47"/>
            <p:cNvSpPr/>
            <p:nvPr/>
          </p:nvSpPr>
          <p:spPr>
            <a:xfrm>
              <a:off x="9320473" y="3124050"/>
              <a:ext cx="112409" cy="112918"/>
            </a:xfrm>
            <a:custGeom>
              <a:rect b="b" l="l" r="r" t="t"/>
              <a:pathLst>
                <a:path extrusionOk="0" h="112918" w="112409">
                  <a:moveTo>
                    <a:pt x="25101" y="85017"/>
                  </a:moveTo>
                  <a:lnTo>
                    <a:pt x="86217" y="85017"/>
                  </a:lnTo>
                  <a:lnTo>
                    <a:pt x="86217" y="0"/>
                  </a:lnTo>
                  <a:lnTo>
                    <a:pt x="110227" y="0"/>
                  </a:lnTo>
                  <a:cubicBezTo>
                    <a:pt x="110227" y="0"/>
                    <a:pt x="112409" y="1090"/>
                    <a:pt x="112409" y="2180"/>
                  </a:cubicBezTo>
                  <a:lnTo>
                    <a:pt x="112409" y="89377"/>
                  </a:lnTo>
                  <a:cubicBezTo>
                    <a:pt x="112409" y="89377"/>
                    <a:pt x="109136" y="97007"/>
                    <a:pt x="109136" y="98097"/>
                  </a:cubicBezTo>
                  <a:cubicBezTo>
                    <a:pt x="105861" y="103546"/>
                    <a:pt x="100405" y="107906"/>
                    <a:pt x="94948" y="110086"/>
                  </a:cubicBezTo>
                  <a:cubicBezTo>
                    <a:pt x="85126" y="113356"/>
                    <a:pt x="40380" y="113356"/>
                    <a:pt x="27284" y="112266"/>
                  </a:cubicBezTo>
                  <a:cubicBezTo>
                    <a:pt x="17462" y="112266"/>
                    <a:pt x="7639" y="106816"/>
                    <a:pt x="3274" y="97007"/>
                  </a:cubicBezTo>
                  <a:cubicBezTo>
                    <a:pt x="3274" y="95917"/>
                    <a:pt x="0" y="89377"/>
                    <a:pt x="0" y="89377"/>
                  </a:cubicBezTo>
                  <a:lnTo>
                    <a:pt x="0" y="2180"/>
                  </a:lnTo>
                  <a:cubicBezTo>
                    <a:pt x="0" y="2180"/>
                    <a:pt x="2183" y="0"/>
                    <a:pt x="2183" y="0"/>
                  </a:cubicBezTo>
                  <a:lnTo>
                    <a:pt x="25101" y="0"/>
                  </a:lnTo>
                  <a:cubicBezTo>
                    <a:pt x="25101" y="0"/>
                    <a:pt x="27284" y="1090"/>
                    <a:pt x="27284" y="2180"/>
                  </a:cubicBezTo>
                  <a:lnTo>
                    <a:pt x="27284" y="85017"/>
                  </a:lnTo>
                  <a:lnTo>
                    <a:pt x="27284" y="850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6" name="Google Shape;806;p47"/>
            <p:cNvSpPr/>
            <p:nvPr/>
          </p:nvSpPr>
          <p:spPr>
            <a:xfrm>
              <a:off x="9578033" y="3124050"/>
              <a:ext cx="89491" cy="112266"/>
            </a:xfrm>
            <a:custGeom>
              <a:rect b="b" l="l" r="r" t="t"/>
              <a:pathLst>
                <a:path extrusionOk="0" h="112266" w="89491">
                  <a:moveTo>
                    <a:pt x="26192" y="27249"/>
                  </a:moveTo>
                  <a:lnTo>
                    <a:pt x="26192" y="112266"/>
                  </a:lnTo>
                  <a:lnTo>
                    <a:pt x="2183" y="112266"/>
                  </a:lnTo>
                  <a:cubicBezTo>
                    <a:pt x="2183" y="112266"/>
                    <a:pt x="0" y="111176"/>
                    <a:pt x="0" y="110086"/>
                  </a:cubicBezTo>
                  <a:lnTo>
                    <a:pt x="0" y="22889"/>
                  </a:lnTo>
                  <a:cubicBezTo>
                    <a:pt x="0" y="14170"/>
                    <a:pt x="15279" y="0"/>
                    <a:pt x="24010" y="0"/>
                  </a:cubicBezTo>
                  <a:lnTo>
                    <a:pt x="87308" y="0"/>
                  </a:lnTo>
                  <a:cubicBezTo>
                    <a:pt x="87308" y="0"/>
                    <a:pt x="89491" y="1090"/>
                    <a:pt x="89491" y="2180"/>
                  </a:cubicBezTo>
                  <a:lnTo>
                    <a:pt x="89491" y="25069"/>
                  </a:lnTo>
                  <a:cubicBezTo>
                    <a:pt x="89491" y="25069"/>
                    <a:pt x="87308" y="27249"/>
                    <a:pt x="87308" y="27249"/>
                  </a:cubicBezTo>
                  <a:lnTo>
                    <a:pt x="26192" y="2724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7" name="Google Shape;807;p47"/>
            <p:cNvSpPr/>
            <p:nvPr/>
          </p:nvSpPr>
          <p:spPr>
            <a:xfrm>
              <a:off x="9579124" y="3272285"/>
              <a:ext cx="88494" cy="54498"/>
            </a:xfrm>
            <a:custGeom>
              <a:rect b="b" l="l" r="r" t="t"/>
              <a:pathLst>
                <a:path extrusionOk="0" h="54498" w="88494">
                  <a:moveTo>
                    <a:pt x="7640" y="0"/>
                  </a:moveTo>
                  <a:cubicBezTo>
                    <a:pt x="8731" y="1090"/>
                    <a:pt x="18553" y="31609"/>
                    <a:pt x="20736" y="35969"/>
                  </a:cubicBezTo>
                  <a:cubicBezTo>
                    <a:pt x="22919" y="35969"/>
                    <a:pt x="22919" y="35969"/>
                    <a:pt x="22919" y="34879"/>
                  </a:cubicBezTo>
                  <a:cubicBezTo>
                    <a:pt x="25101" y="30519"/>
                    <a:pt x="36015" y="1090"/>
                    <a:pt x="37106" y="0"/>
                  </a:cubicBezTo>
                  <a:cubicBezTo>
                    <a:pt x="37106" y="0"/>
                    <a:pt x="48020" y="0"/>
                    <a:pt x="49111" y="2180"/>
                  </a:cubicBezTo>
                  <a:lnTo>
                    <a:pt x="65481" y="38149"/>
                  </a:lnTo>
                  <a:lnTo>
                    <a:pt x="79669" y="1090"/>
                  </a:lnTo>
                  <a:cubicBezTo>
                    <a:pt x="80761" y="-1090"/>
                    <a:pt x="89491" y="0"/>
                    <a:pt x="88400" y="4360"/>
                  </a:cubicBezTo>
                  <a:lnTo>
                    <a:pt x="69847" y="52318"/>
                  </a:lnTo>
                  <a:cubicBezTo>
                    <a:pt x="67664" y="54498"/>
                    <a:pt x="63298" y="53408"/>
                    <a:pt x="62207" y="52318"/>
                  </a:cubicBezTo>
                  <a:lnTo>
                    <a:pt x="43654" y="13080"/>
                  </a:lnTo>
                  <a:cubicBezTo>
                    <a:pt x="41471" y="13080"/>
                    <a:pt x="29467" y="51228"/>
                    <a:pt x="24010" y="54498"/>
                  </a:cubicBezTo>
                  <a:lnTo>
                    <a:pt x="19644" y="54498"/>
                  </a:lnTo>
                  <a:cubicBezTo>
                    <a:pt x="12005" y="37059"/>
                    <a:pt x="4366" y="19619"/>
                    <a:pt x="0" y="1090"/>
                  </a:cubicBezTo>
                  <a:cubicBezTo>
                    <a:pt x="2183" y="1090"/>
                    <a:pt x="7640" y="1090"/>
                    <a:pt x="8731" y="1090"/>
                  </a:cubicBezTo>
                  <a:lnTo>
                    <a:pt x="873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8" name="Google Shape;808;p47"/>
            <p:cNvSpPr/>
            <p:nvPr/>
          </p:nvSpPr>
          <p:spPr>
            <a:xfrm>
              <a:off x="9327021" y="3272285"/>
              <a:ext cx="54709" cy="54013"/>
            </a:xfrm>
            <a:custGeom>
              <a:rect b="b" l="l" r="r" t="t"/>
              <a:pathLst>
                <a:path extrusionOk="0" h="54013" w="54709">
                  <a:moveTo>
                    <a:pt x="8731" y="30519"/>
                  </a:moveTo>
                  <a:cubicBezTo>
                    <a:pt x="-2183" y="28339"/>
                    <a:pt x="-4366" y="2180"/>
                    <a:pt x="10914" y="0"/>
                  </a:cubicBezTo>
                  <a:cubicBezTo>
                    <a:pt x="16370" y="0"/>
                    <a:pt x="40380" y="0"/>
                    <a:pt x="45837" y="0"/>
                  </a:cubicBezTo>
                  <a:cubicBezTo>
                    <a:pt x="50202" y="1090"/>
                    <a:pt x="55659" y="6540"/>
                    <a:pt x="54568" y="11989"/>
                  </a:cubicBezTo>
                  <a:cubicBezTo>
                    <a:pt x="52385" y="11989"/>
                    <a:pt x="46928" y="11989"/>
                    <a:pt x="45837" y="11989"/>
                  </a:cubicBezTo>
                  <a:cubicBezTo>
                    <a:pt x="45837" y="11989"/>
                    <a:pt x="45837" y="8720"/>
                    <a:pt x="45837" y="8720"/>
                  </a:cubicBezTo>
                  <a:lnTo>
                    <a:pt x="10914" y="8720"/>
                  </a:lnTo>
                  <a:cubicBezTo>
                    <a:pt x="8731" y="8720"/>
                    <a:pt x="8731" y="21799"/>
                    <a:pt x="10914" y="21799"/>
                  </a:cubicBezTo>
                  <a:lnTo>
                    <a:pt x="44745" y="21799"/>
                  </a:lnTo>
                  <a:cubicBezTo>
                    <a:pt x="55659" y="21799"/>
                    <a:pt x="56750" y="44688"/>
                    <a:pt x="50202" y="50138"/>
                  </a:cubicBezTo>
                  <a:cubicBezTo>
                    <a:pt x="44745" y="54498"/>
                    <a:pt x="19644" y="54498"/>
                    <a:pt x="12005" y="53408"/>
                  </a:cubicBezTo>
                  <a:cubicBezTo>
                    <a:pt x="6548" y="53408"/>
                    <a:pt x="1091" y="47958"/>
                    <a:pt x="0" y="42508"/>
                  </a:cubicBezTo>
                  <a:cubicBezTo>
                    <a:pt x="0" y="39239"/>
                    <a:pt x="6548" y="40329"/>
                    <a:pt x="7639" y="40329"/>
                  </a:cubicBezTo>
                  <a:cubicBezTo>
                    <a:pt x="7639" y="40329"/>
                    <a:pt x="7639" y="44688"/>
                    <a:pt x="10914" y="44688"/>
                  </a:cubicBezTo>
                  <a:lnTo>
                    <a:pt x="42563" y="44688"/>
                  </a:lnTo>
                  <a:cubicBezTo>
                    <a:pt x="44745" y="44688"/>
                    <a:pt x="44745" y="30519"/>
                    <a:pt x="42563" y="30519"/>
                  </a:cubicBezTo>
                  <a:cubicBezTo>
                    <a:pt x="33832" y="30519"/>
                    <a:pt x="14188" y="31609"/>
                    <a:pt x="7639" y="30519"/>
                  </a:cubicBezTo>
                  <a:lnTo>
                    <a:pt x="7639" y="3051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9" name="Google Shape;809;p47"/>
            <p:cNvSpPr/>
            <p:nvPr/>
          </p:nvSpPr>
          <p:spPr>
            <a:xfrm>
              <a:off x="9403689" y="3271468"/>
              <a:ext cx="55113" cy="54314"/>
            </a:xfrm>
            <a:custGeom>
              <a:rect b="b" l="l" r="r" t="t"/>
              <a:pathLst>
                <a:path extrusionOk="0" h="54314" w="55113">
                  <a:moveTo>
                    <a:pt x="51021" y="49866"/>
                  </a:moveTo>
                  <a:cubicBezTo>
                    <a:pt x="45564" y="55316"/>
                    <a:pt x="20463" y="54226"/>
                    <a:pt x="12823" y="54226"/>
                  </a:cubicBezTo>
                  <a:cubicBezTo>
                    <a:pt x="8458" y="54226"/>
                    <a:pt x="1910" y="52046"/>
                    <a:pt x="818" y="46596"/>
                  </a:cubicBezTo>
                  <a:cubicBezTo>
                    <a:pt x="-273" y="42236"/>
                    <a:pt x="-273" y="16077"/>
                    <a:pt x="818" y="10627"/>
                  </a:cubicBezTo>
                  <a:cubicBezTo>
                    <a:pt x="818" y="6267"/>
                    <a:pt x="4093" y="1907"/>
                    <a:pt x="8458" y="818"/>
                  </a:cubicBezTo>
                  <a:cubicBezTo>
                    <a:pt x="12823" y="-273"/>
                    <a:pt x="39016" y="-273"/>
                    <a:pt x="44473" y="818"/>
                  </a:cubicBezTo>
                  <a:cubicBezTo>
                    <a:pt x="48838" y="818"/>
                    <a:pt x="53203" y="4087"/>
                    <a:pt x="54295" y="8447"/>
                  </a:cubicBezTo>
                  <a:cubicBezTo>
                    <a:pt x="55386" y="12807"/>
                    <a:pt x="55386" y="37876"/>
                    <a:pt x="54295" y="43326"/>
                  </a:cubicBezTo>
                  <a:cubicBezTo>
                    <a:pt x="54295" y="45506"/>
                    <a:pt x="53203" y="48776"/>
                    <a:pt x="51021" y="50956"/>
                  </a:cubicBezTo>
                  <a:lnTo>
                    <a:pt x="51021" y="50956"/>
                  </a:lnTo>
                  <a:close/>
                  <a:moveTo>
                    <a:pt x="44473" y="44416"/>
                  </a:moveTo>
                  <a:lnTo>
                    <a:pt x="44473" y="10627"/>
                  </a:lnTo>
                  <a:cubicBezTo>
                    <a:pt x="44473" y="10627"/>
                    <a:pt x="42290" y="8447"/>
                    <a:pt x="42290" y="8447"/>
                  </a:cubicBezTo>
                  <a:lnTo>
                    <a:pt x="7367" y="8447"/>
                  </a:lnTo>
                  <a:lnTo>
                    <a:pt x="7367" y="43326"/>
                  </a:lnTo>
                  <a:cubicBezTo>
                    <a:pt x="7367" y="43326"/>
                    <a:pt x="9549" y="45506"/>
                    <a:pt x="9549" y="45506"/>
                  </a:cubicBezTo>
                  <a:lnTo>
                    <a:pt x="41199" y="45506"/>
                  </a:lnTo>
                  <a:cubicBezTo>
                    <a:pt x="41199" y="45506"/>
                    <a:pt x="43381" y="44416"/>
                    <a:pt x="44473" y="44416"/>
                  </a:cubicBezTo>
                  <a:lnTo>
                    <a:pt x="44473"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0" name="Google Shape;810;p47"/>
            <p:cNvSpPr/>
            <p:nvPr/>
          </p:nvSpPr>
          <p:spPr>
            <a:xfrm>
              <a:off x="9686349" y="3271468"/>
              <a:ext cx="55113" cy="54314"/>
            </a:xfrm>
            <a:custGeom>
              <a:rect b="b" l="l" r="r" t="t"/>
              <a:pathLst>
                <a:path extrusionOk="0" h="54314" w="55113">
                  <a:moveTo>
                    <a:pt x="51021" y="49866"/>
                  </a:moveTo>
                  <a:cubicBezTo>
                    <a:pt x="45564" y="55316"/>
                    <a:pt x="20463" y="54226"/>
                    <a:pt x="12823" y="54226"/>
                  </a:cubicBezTo>
                  <a:cubicBezTo>
                    <a:pt x="8458" y="54226"/>
                    <a:pt x="1910" y="52046"/>
                    <a:pt x="819" y="46596"/>
                  </a:cubicBezTo>
                  <a:cubicBezTo>
                    <a:pt x="-273" y="42236"/>
                    <a:pt x="-273" y="16077"/>
                    <a:pt x="819" y="10627"/>
                  </a:cubicBezTo>
                  <a:cubicBezTo>
                    <a:pt x="819" y="6267"/>
                    <a:pt x="4093" y="1907"/>
                    <a:pt x="8458" y="818"/>
                  </a:cubicBezTo>
                  <a:cubicBezTo>
                    <a:pt x="12823" y="-273"/>
                    <a:pt x="39016" y="-273"/>
                    <a:pt x="44473" y="818"/>
                  </a:cubicBezTo>
                  <a:cubicBezTo>
                    <a:pt x="48838" y="818"/>
                    <a:pt x="53204" y="4087"/>
                    <a:pt x="54295" y="8447"/>
                  </a:cubicBezTo>
                  <a:cubicBezTo>
                    <a:pt x="55387" y="12807"/>
                    <a:pt x="55387" y="37876"/>
                    <a:pt x="54295" y="43326"/>
                  </a:cubicBezTo>
                  <a:cubicBezTo>
                    <a:pt x="54295" y="45506"/>
                    <a:pt x="53204" y="48776"/>
                    <a:pt x="51021" y="50956"/>
                  </a:cubicBezTo>
                  <a:lnTo>
                    <a:pt x="51021" y="50956"/>
                  </a:lnTo>
                  <a:close/>
                  <a:moveTo>
                    <a:pt x="45564" y="44416"/>
                  </a:moveTo>
                  <a:lnTo>
                    <a:pt x="45564" y="10627"/>
                  </a:lnTo>
                  <a:cubicBezTo>
                    <a:pt x="45564" y="10627"/>
                    <a:pt x="43381" y="8447"/>
                    <a:pt x="43381" y="8447"/>
                  </a:cubicBezTo>
                  <a:lnTo>
                    <a:pt x="8458" y="8447"/>
                  </a:lnTo>
                  <a:lnTo>
                    <a:pt x="8458" y="43326"/>
                  </a:lnTo>
                  <a:cubicBezTo>
                    <a:pt x="8458" y="43326"/>
                    <a:pt x="10641" y="45506"/>
                    <a:pt x="10641" y="45506"/>
                  </a:cubicBezTo>
                  <a:lnTo>
                    <a:pt x="42290" y="45506"/>
                  </a:lnTo>
                  <a:cubicBezTo>
                    <a:pt x="42290" y="45506"/>
                    <a:pt x="44473" y="44416"/>
                    <a:pt x="45564" y="44416"/>
                  </a:cubicBezTo>
                  <a:lnTo>
                    <a:pt x="45564"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1" name="Google Shape;811;p47"/>
            <p:cNvSpPr/>
            <p:nvPr/>
          </p:nvSpPr>
          <p:spPr>
            <a:xfrm>
              <a:off x="9820314" y="3254846"/>
              <a:ext cx="52384" cy="70473"/>
            </a:xfrm>
            <a:custGeom>
              <a:rect b="b" l="l" r="r" t="t"/>
              <a:pathLst>
                <a:path extrusionOk="0" h="70473" w="52384">
                  <a:moveTo>
                    <a:pt x="8731" y="0"/>
                  </a:moveTo>
                  <a:lnTo>
                    <a:pt x="8731" y="39239"/>
                  </a:lnTo>
                  <a:cubicBezTo>
                    <a:pt x="13096" y="39239"/>
                    <a:pt x="19644" y="40329"/>
                    <a:pt x="22918" y="39239"/>
                  </a:cubicBezTo>
                  <a:cubicBezTo>
                    <a:pt x="25101" y="38149"/>
                    <a:pt x="38197" y="21799"/>
                    <a:pt x="41471" y="18529"/>
                  </a:cubicBezTo>
                  <a:cubicBezTo>
                    <a:pt x="46928" y="17439"/>
                    <a:pt x="53476" y="16349"/>
                    <a:pt x="49111" y="22889"/>
                  </a:cubicBezTo>
                  <a:cubicBezTo>
                    <a:pt x="46928" y="26159"/>
                    <a:pt x="29466" y="42509"/>
                    <a:pt x="29466" y="43598"/>
                  </a:cubicBezTo>
                  <a:cubicBezTo>
                    <a:pt x="31649" y="47958"/>
                    <a:pt x="52385" y="67578"/>
                    <a:pt x="52385" y="68668"/>
                  </a:cubicBezTo>
                  <a:cubicBezTo>
                    <a:pt x="52385" y="70848"/>
                    <a:pt x="44745" y="70848"/>
                    <a:pt x="42562" y="69758"/>
                  </a:cubicBezTo>
                  <a:cubicBezTo>
                    <a:pt x="37106" y="67578"/>
                    <a:pt x="27284" y="50138"/>
                    <a:pt x="21827" y="47958"/>
                  </a:cubicBezTo>
                  <a:cubicBezTo>
                    <a:pt x="18553" y="46868"/>
                    <a:pt x="13096" y="47958"/>
                    <a:pt x="8731" y="47958"/>
                  </a:cubicBezTo>
                  <a:lnTo>
                    <a:pt x="8731" y="68668"/>
                  </a:lnTo>
                  <a:cubicBezTo>
                    <a:pt x="8731" y="70848"/>
                    <a:pt x="0" y="70848"/>
                    <a:pt x="0" y="68668"/>
                  </a:cubicBezTo>
                  <a:lnTo>
                    <a:pt x="0" y="0"/>
                  </a:lnTo>
                  <a:lnTo>
                    <a:pt x="8731"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2" name="Google Shape;812;p47"/>
            <p:cNvSpPr/>
            <p:nvPr/>
          </p:nvSpPr>
          <p:spPr>
            <a:xfrm>
              <a:off x="9528922" y="3254846"/>
              <a:ext cx="32194" cy="72594"/>
            </a:xfrm>
            <a:custGeom>
              <a:rect b="b" l="l" r="r" t="t"/>
              <a:pathLst>
                <a:path extrusionOk="0" h="72594" w="32194">
                  <a:moveTo>
                    <a:pt x="8731" y="0"/>
                  </a:moveTo>
                  <a:lnTo>
                    <a:pt x="8731" y="17439"/>
                  </a:lnTo>
                  <a:lnTo>
                    <a:pt x="30558" y="17439"/>
                  </a:lnTo>
                  <a:cubicBezTo>
                    <a:pt x="32741" y="17439"/>
                    <a:pt x="32741" y="26159"/>
                    <a:pt x="30558" y="26159"/>
                  </a:cubicBezTo>
                  <a:lnTo>
                    <a:pt x="8731" y="26159"/>
                  </a:lnTo>
                  <a:lnTo>
                    <a:pt x="8731" y="59948"/>
                  </a:lnTo>
                  <a:cubicBezTo>
                    <a:pt x="8731" y="59948"/>
                    <a:pt x="12005" y="63218"/>
                    <a:pt x="12005" y="63218"/>
                  </a:cubicBezTo>
                  <a:lnTo>
                    <a:pt x="31649" y="63218"/>
                  </a:lnTo>
                  <a:cubicBezTo>
                    <a:pt x="34924" y="74117"/>
                    <a:pt x="21827" y="73027"/>
                    <a:pt x="14187" y="71938"/>
                  </a:cubicBezTo>
                  <a:cubicBezTo>
                    <a:pt x="8731" y="71938"/>
                    <a:pt x="0" y="67578"/>
                    <a:pt x="0" y="62128"/>
                  </a:cubicBezTo>
                  <a:lnTo>
                    <a:pt x="0" y="2180"/>
                  </a:lnTo>
                  <a:lnTo>
                    <a:pt x="8731" y="2180"/>
                  </a:lnTo>
                  <a:lnTo>
                    <a:pt x="8731" y="218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3" name="Google Shape;813;p47"/>
            <p:cNvSpPr/>
            <p:nvPr/>
          </p:nvSpPr>
          <p:spPr>
            <a:xfrm>
              <a:off x="9478719" y="3254846"/>
              <a:ext cx="30558" cy="70302"/>
            </a:xfrm>
            <a:custGeom>
              <a:rect b="b" l="l" r="r" t="t"/>
              <a:pathLst>
                <a:path extrusionOk="0" h="70302" w="30558">
                  <a:moveTo>
                    <a:pt x="30558" y="0"/>
                  </a:moveTo>
                  <a:lnTo>
                    <a:pt x="30558" y="8720"/>
                  </a:lnTo>
                  <a:lnTo>
                    <a:pt x="10914" y="8720"/>
                  </a:lnTo>
                  <a:cubicBezTo>
                    <a:pt x="8731" y="8720"/>
                    <a:pt x="8731" y="15260"/>
                    <a:pt x="8731" y="17439"/>
                  </a:cubicBezTo>
                  <a:lnTo>
                    <a:pt x="30558" y="17439"/>
                  </a:lnTo>
                  <a:lnTo>
                    <a:pt x="30558" y="26159"/>
                  </a:lnTo>
                  <a:lnTo>
                    <a:pt x="8731" y="26159"/>
                  </a:lnTo>
                  <a:lnTo>
                    <a:pt x="8731" y="68668"/>
                  </a:lnTo>
                  <a:cubicBezTo>
                    <a:pt x="8731" y="70848"/>
                    <a:pt x="0" y="70848"/>
                    <a:pt x="0" y="68668"/>
                  </a:cubicBezTo>
                  <a:lnTo>
                    <a:pt x="0" y="7630"/>
                  </a:lnTo>
                  <a:cubicBezTo>
                    <a:pt x="0" y="6540"/>
                    <a:pt x="6549" y="0"/>
                    <a:pt x="7640" y="0"/>
                  </a:cubicBezTo>
                  <a:lnTo>
                    <a:pt x="30558"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4" name="Google Shape;814;p47"/>
            <p:cNvSpPr/>
            <p:nvPr/>
          </p:nvSpPr>
          <p:spPr>
            <a:xfrm>
              <a:off x="9759197" y="3272285"/>
              <a:ext cx="42563" cy="53953"/>
            </a:xfrm>
            <a:custGeom>
              <a:rect b="b" l="l" r="r" t="t"/>
              <a:pathLst>
                <a:path extrusionOk="0" h="53953" w="42563">
                  <a:moveTo>
                    <a:pt x="42563" y="0"/>
                  </a:moveTo>
                  <a:cubicBezTo>
                    <a:pt x="42563" y="2180"/>
                    <a:pt x="42563" y="8720"/>
                    <a:pt x="40380" y="8720"/>
                  </a:cubicBezTo>
                  <a:lnTo>
                    <a:pt x="10914" y="8720"/>
                  </a:lnTo>
                  <a:cubicBezTo>
                    <a:pt x="10914" y="8720"/>
                    <a:pt x="8731" y="9810"/>
                    <a:pt x="8731" y="10900"/>
                  </a:cubicBezTo>
                  <a:lnTo>
                    <a:pt x="8731" y="52318"/>
                  </a:lnTo>
                  <a:cubicBezTo>
                    <a:pt x="8731" y="54498"/>
                    <a:pt x="0" y="54498"/>
                    <a:pt x="0" y="52318"/>
                  </a:cubicBezTo>
                  <a:lnTo>
                    <a:pt x="0" y="9810"/>
                  </a:lnTo>
                  <a:cubicBezTo>
                    <a:pt x="0" y="7630"/>
                    <a:pt x="5457" y="1090"/>
                    <a:pt x="7640" y="1090"/>
                  </a:cubicBezTo>
                  <a:lnTo>
                    <a:pt x="4147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5" name="Google Shape;815;p47"/>
            <p:cNvSpPr/>
            <p:nvPr/>
          </p:nvSpPr>
          <p:spPr>
            <a:xfrm>
              <a:off x="9002888" y="5639682"/>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16" name="Google Shape;816;p47"/>
            <p:cNvPicPr preferRelativeResize="0"/>
            <p:nvPr/>
          </p:nvPicPr>
          <p:blipFill rotWithShape="1">
            <a:blip r:embed="rId2">
              <a:alphaModFix/>
            </a:blip>
            <a:srcRect b="0" l="0" r="0" t="0"/>
            <a:stretch/>
          </p:blipFill>
          <p:spPr>
            <a:xfrm>
              <a:off x="8702359" y="2987126"/>
              <a:ext cx="1261328" cy="469907"/>
            </a:xfrm>
            <a:prstGeom prst="rect">
              <a:avLst/>
            </a:prstGeom>
            <a:noFill/>
            <a:ln>
              <a:noFill/>
            </a:ln>
          </p:spPr>
        </p:pic>
      </p:grpSp>
      <p:sp>
        <p:nvSpPr>
          <p:cNvPr id="817" name="Google Shape;817;p47"/>
          <p:cNvSpPr txBox="1"/>
          <p:nvPr/>
        </p:nvSpPr>
        <p:spPr>
          <a:xfrm>
            <a:off x="933450" y="6251680"/>
            <a:ext cx="35571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lt1"/>
                </a:solidFill>
                <a:latin typeface="Archivo"/>
                <a:ea typeface="Archivo"/>
                <a:cs typeface="Archivo"/>
                <a:sym typeface="Archivo"/>
              </a:rPr>
              <a:t>© 2025 </a:t>
            </a:r>
            <a:r>
              <a:rPr b="1" i="0" lang="en-US" sz="900" u="none" cap="none" strike="noStrike">
                <a:solidFill>
                  <a:schemeClr val="lt1"/>
                </a:solidFill>
                <a:latin typeface="Archivo"/>
                <a:ea typeface="Archivo"/>
                <a:cs typeface="Archivo"/>
                <a:sym typeface="Archivo"/>
              </a:rPr>
              <a:t>Square 9</a:t>
            </a:r>
            <a:r>
              <a:rPr b="0" i="0" lang="en-US" sz="900" u="none" cap="none" strike="noStrike">
                <a:solidFill>
                  <a:schemeClr val="lt1"/>
                </a:solidFill>
                <a:latin typeface="Archivo"/>
                <a:ea typeface="Archivo"/>
                <a:cs typeface="Archivo"/>
                <a:sym typeface="Archivo"/>
              </a:rPr>
              <a:t>. All Rights Reserved.</a:t>
            </a:r>
            <a:endParaRPr b="0" i="0" sz="1400" u="none" cap="none" strike="noStrike">
              <a:solidFill>
                <a:srgbClr val="000000"/>
              </a:solidFill>
              <a:latin typeface="Arial"/>
              <a:ea typeface="Arial"/>
              <a:cs typeface="Arial"/>
              <a:sym typeface="Arial"/>
            </a:endParaRPr>
          </a:p>
        </p:txBody>
      </p:sp>
      <p:pic>
        <p:nvPicPr>
          <p:cNvPr id="818" name="Google Shape;818;p47"/>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819" name="Google Shape;819;p47"/>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0" name="Google Shape;820;p47"/>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Layout">
  <p:cSld name="About Us Layout">
    <p:spTree>
      <p:nvGrpSpPr>
        <p:cNvPr id="821" name="Shape 821"/>
        <p:cNvGrpSpPr/>
        <p:nvPr/>
      </p:nvGrpSpPr>
      <p:grpSpPr>
        <a:xfrm>
          <a:off x="0" y="0"/>
          <a:ext cx="0" cy="0"/>
          <a:chOff x="0" y="0"/>
          <a:chExt cx="0" cy="0"/>
        </a:xfrm>
      </p:grpSpPr>
      <p:sp>
        <p:nvSpPr>
          <p:cNvPr id="822" name="Google Shape;822;p48"/>
          <p:cNvSpPr/>
          <p:nvPr/>
        </p:nvSpPr>
        <p:spPr>
          <a:xfrm>
            <a:off x="5834784" y="195881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23" name="Google Shape;823;p48"/>
          <p:cNvPicPr preferRelativeResize="0"/>
          <p:nvPr/>
        </p:nvPicPr>
        <p:blipFill rotWithShape="1">
          <a:blip r:embed="rId2">
            <a:alphaModFix/>
          </a:blip>
          <a:srcRect b="67395" l="0" r="29378" t="0"/>
          <a:stretch/>
        </p:blipFill>
        <p:spPr>
          <a:xfrm>
            <a:off x="6096000" y="0"/>
            <a:ext cx="6096000" cy="6858000"/>
          </a:xfrm>
          <a:prstGeom prst="rect">
            <a:avLst/>
          </a:prstGeom>
          <a:noFill/>
          <a:ln>
            <a:noFill/>
          </a:ln>
        </p:spPr>
      </p:pic>
      <p:sp>
        <p:nvSpPr>
          <p:cNvPr id="824" name="Google Shape;824;p48"/>
          <p:cNvSpPr txBox="1"/>
          <p:nvPr>
            <p:ph type="title"/>
          </p:nvPr>
        </p:nvSpPr>
        <p:spPr>
          <a:xfrm>
            <a:off x="1115118" y="938219"/>
            <a:ext cx="5950800" cy="101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5" name="Google Shape;825;p4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26" name="Google Shape;826;p48"/>
          <p:cNvSpPr/>
          <p:nvPr/>
        </p:nvSpPr>
        <p:spPr>
          <a:xfrm>
            <a:off x="11189234" y="4722479"/>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7" name="Google Shape;827;p48"/>
          <p:cNvSpPr txBox="1"/>
          <p:nvPr>
            <p:ph idx="1" type="subTitle"/>
          </p:nvPr>
        </p:nvSpPr>
        <p:spPr>
          <a:xfrm>
            <a:off x="1115118" y="623335"/>
            <a:ext cx="4276200" cy="315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28" name="Google Shape;828;p48"/>
          <p:cNvSpPr/>
          <p:nvPr>
            <p:ph idx="2" type="pic"/>
          </p:nvPr>
        </p:nvSpPr>
        <p:spPr>
          <a:xfrm>
            <a:off x="6096000" y="2245805"/>
            <a:ext cx="4276200" cy="3238200"/>
          </a:xfrm>
          <a:prstGeom prst="roundRect">
            <a:avLst>
              <a:gd fmla="val 3230" name="adj"/>
            </a:avLst>
          </a:prstGeom>
          <a:solidFill>
            <a:schemeClr val="accent2"/>
          </a:solidFill>
          <a:ln>
            <a:noFill/>
          </a:ln>
        </p:spPr>
      </p:sp>
      <p:sp>
        <p:nvSpPr>
          <p:cNvPr id="829" name="Google Shape;829;p4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830" name="Google Shape;830;p48"/>
          <p:cNvSpPr txBox="1"/>
          <p:nvPr>
            <p:ph idx="3" type="body"/>
          </p:nvPr>
        </p:nvSpPr>
        <p:spPr>
          <a:xfrm>
            <a:off x="1115125" y="2248375"/>
            <a:ext cx="4616700" cy="3235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 right and 3 points">
  <p:cSld name="Picture on right and 3 points">
    <p:spTree>
      <p:nvGrpSpPr>
        <p:cNvPr id="831" name="Shape 831"/>
        <p:cNvGrpSpPr/>
        <p:nvPr/>
      </p:nvGrpSpPr>
      <p:grpSpPr>
        <a:xfrm>
          <a:off x="0" y="0"/>
          <a:ext cx="0" cy="0"/>
          <a:chOff x="0" y="0"/>
          <a:chExt cx="0" cy="0"/>
        </a:xfrm>
      </p:grpSpPr>
      <p:sp>
        <p:nvSpPr>
          <p:cNvPr id="832" name="Google Shape;832;p49"/>
          <p:cNvSpPr/>
          <p:nvPr/>
        </p:nvSpPr>
        <p:spPr>
          <a:xfrm>
            <a:off x="7206521" y="0"/>
            <a:ext cx="49854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3" name="Google Shape;833;p49"/>
          <p:cNvSpPr txBox="1"/>
          <p:nvPr>
            <p:ph type="title"/>
          </p:nvPr>
        </p:nvSpPr>
        <p:spPr>
          <a:xfrm>
            <a:off x="864775" y="912098"/>
            <a:ext cx="5199600" cy="1087200"/>
          </a:xfrm>
          <a:prstGeom prst="rect">
            <a:avLst/>
          </a:prstGeom>
          <a:noFill/>
          <a:ln>
            <a:noFill/>
          </a:ln>
        </p:spPr>
        <p:txBody>
          <a:bodyPr anchorCtr="0" anchor="t" bIns="45700" lIns="91425" spcFirstLastPara="1" rIns="91425" wrap="square" tIns="45700">
            <a:noAutofit/>
          </a:bodyPr>
          <a:lstStyle>
            <a:lvl1pPr lvl="0" marR="0" algn="l">
              <a:lnSpc>
                <a:spcPct val="115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15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4" name="Google Shape;834;p49"/>
          <p:cNvPicPr preferRelativeResize="0"/>
          <p:nvPr/>
        </p:nvPicPr>
        <p:blipFill rotWithShape="1">
          <a:blip r:embed="rId2">
            <a:alphaModFix/>
          </a:blip>
          <a:srcRect b="33204" l="0" r="0" t="34191"/>
          <a:stretch/>
        </p:blipFill>
        <p:spPr>
          <a:xfrm>
            <a:off x="6053604" y="0"/>
            <a:ext cx="8631936" cy="6858000"/>
          </a:xfrm>
          <a:prstGeom prst="rect">
            <a:avLst/>
          </a:prstGeom>
          <a:noFill/>
          <a:ln>
            <a:noFill/>
          </a:ln>
        </p:spPr>
      </p:pic>
      <p:pic>
        <p:nvPicPr>
          <p:cNvPr id="835" name="Google Shape;835;p4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36" name="Google Shape;836;p49"/>
          <p:cNvSpPr/>
          <p:nvPr/>
        </p:nvSpPr>
        <p:spPr>
          <a:xfrm>
            <a:off x="6796461" y="4921449"/>
            <a:ext cx="75900" cy="759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7" name="Google Shape;837;p49"/>
          <p:cNvSpPr txBox="1"/>
          <p:nvPr>
            <p:ph idx="1" type="body"/>
          </p:nvPr>
        </p:nvSpPr>
        <p:spPr>
          <a:xfrm>
            <a:off x="864775" y="2506911"/>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38" name="Google Shape;838;p49"/>
          <p:cNvSpPr txBox="1"/>
          <p:nvPr>
            <p:ph idx="2" type="body"/>
          </p:nvPr>
        </p:nvSpPr>
        <p:spPr>
          <a:xfrm>
            <a:off x="864775" y="2151095"/>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39" name="Google Shape;839;p49"/>
          <p:cNvSpPr txBox="1"/>
          <p:nvPr>
            <p:ph idx="3" type="body"/>
          </p:nvPr>
        </p:nvSpPr>
        <p:spPr>
          <a:xfrm>
            <a:off x="864775" y="3851083"/>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40" name="Google Shape;840;p49"/>
          <p:cNvSpPr txBox="1"/>
          <p:nvPr>
            <p:ph idx="4" type="body"/>
          </p:nvPr>
        </p:nvSpPr>
        <p:spPr>
          <a:xfrm>
            <a:off x="864775" y="3519977"/>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41" name="Google Shape;841;p49"/>
          <p:cNvSpPr txBox="1"/>
          <p:nvPr>
            <p:ph idx="5" type="body"/>
          </p:nvPr>
        </p:nvSpPr>
        <p:spPr>
          <a:xfrm>
            <a:off x="864775" y="5222010"/>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42" name="Google Shape;842;p49"/>
          <p:cNvSpPr txBox="1"/>
          <p:nvPr>
            <p:ph idx="6" type="body"/>
          </p:nvPr>
        </p:nvSpPr>
        <p:spPr>
          <a:xfrm>
            <a:off x="864775" y="4888293"/>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1800"/>
              <a:buFont typeface="Poppins"/>
              <a:buNone/>
              <a:defRPr b="1" i="0" sz="1800" u="none" cap="none" strike="noStrike">
                <a:solidFill>
                  <a:srgbClr val="E87722"/>
                </a:solidFill>
                <a:latin typeface="Poppins"/>
                <a:ea typeface="Poppins"/>
                <a:cs typeface="Poppins"/>
                <a:sym typeface="Poppins"/>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43" name="Google Shape;843;p49"/>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844" name="Google Shape;844;p49"/>
          <p:cNvSpPr/>
          <p:nvPr/>
        </p:nvSpPr>
        <p:spPr>
          <a:xfrm>
            <a:off x="7426078" y="57197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5" name="Google Shape;845;p49"/>
          <p:cNvSpPr/>
          <p:nvPr>
            <p:ph idx="7" type="pic"/>
          </p:nvPr>
        </p:nvSpPr>
        <p:spPr>
          <a:xfrm>
            <a:off x="7745320" y="912098"/>
            <a:ext cx="3814500" cy="5033700"/>
          </a:xfrm>
          <a:prstGeom prst="roundRect">
            <a:avLst>
              <a:gd fmla="val 4100" name="adj"/>
            </a:avLst>
          </a:prstGeom>
          <a:solidFill>
            <a:srgbClr val="E87722"/>
          </a:solidFill>
          <a:ln>
            <a:noFill/>
          </a:ln>
        </p:spPr>
      </p:sp>
      <p:sp>
        <p:nvSpPr>
          <p:cNvPr id="846" name="Google Shape;846;p4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s layout">
  <p:cSld name="3 points layout">
    <p:spTree>
      <p:nvGrpSpPr>
        <p:cNvPr id="847" name="Shape 847"/>
        <p:cNvGrpSpPr/>
        <p:nvPr/>
      </p:nvGrpSpPr>
      <p:grpSpPr>
        <a:xfrm>
          <a:off x="0" y="0"/>
          <a:ext cx="0" cy="0"/>
          <a:chOff x="0" y="0"/>
          <a:chExt cx="0" cy="0"/>
        </a:xfrm>
      </p:grpSpPr>
      <p:pic>
        <p:nvPicPr>
          <p:cNvPr id="848" name="Google Shape;848;p50"/>
          <p:cNvPicPr preferRelativeResize="0"/>
          <p:nvPr/>
        </p:nvPicPr>
        <p:blipFill rotWithShape="1">
          <a:blip r:embed="rId2">
            <a:alphaModFix/>
          </a:blip>
          <a:srcRect b="40619" l="0" r="0" t="26775"/>
          <a:stretch/>
        </p:blipFill>
        <p:spPr>
          <a:xfrm>
            <a:off x="1083623" y="-1"/>
            <a:ext cx="8631936" cy="6858000"/>
          </a:xfrm>
          <a:prstGeom prst="rect">
            <a:avLst/>
          </a:prstGeom>
          <a:noFill/>
          <a:ln>
            <a:noFill/>
          </a:ln>
        </p:spPr>
      </p:pic>
      <p:sp>
        <p:nvSpPr>
          <p:cNvPr id="849" name="Google Shape;849;p50"/>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0" name="Google Shape;850;p50"/>
          <p:cNvSpPr/>
          <p:nvPr/>
        </p:nvSpPr>
        <p:spPr>
          <a:xfrm>
            <a:off x="2011134" y="620918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1" name="Google Shape;851;p50"/>
          <p:cNvSpPr/>
          <p:nvPr/>
        </p:nvSpPr>
        <p:spPr>
          <a:xfrm>
            <a:off x="5386982"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2" name="Google Shape;852;p50"/>
          <p:cNvSpPr/>
          <p:nvPr/>
        </p:nvSpPr>
        <p:spPr>
          <a:xfrm>
            <a:off x="8173725"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3" name="Google Shape;853;p50"/>
          <p:cNvSpPr/>
          <p:nvPr/>
        </p:nvSpPr>
        <p:spPr>
          <a:xfrm rot="5400000">
            <a:off x="6145770" y="2863956"/>
            <a:ext cx="1090500" cy="971100"/>
          </a:xfrm>
          <a:prstGeom prst="hexagon">
            <a:avLst>
              <a:gd fmla="val 25000" name="adj"/>
              <a:gd fmla="val 115470" name="vf"/>
            </a:avLst>
          </a:prstGeom>
          <a:solidFill>
            <a:srgbClr val="1E40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854" name="Google Shape;854;p50"/>
          <p:cNvSpPr/>
          <p:nvPr/>
        </p:nvSpPr>
        <p:spPr>
          <a:xfrm rot="5400000">
            <a:off x="8932511"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855" name="Google Shape;855;p50"/>
          <p:cNvSpPr/>
          <p:nvPr/>
        </p:nvSpPr>
        <p:spPr>
          <a:xfrm>
            <a:off x="2600237" y="2491994"/>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6" name="Google Shape;856;p50"/>
          <p:cNvSpPr/>
          <p:nvPr/>
        </p:nvSpPr>
        <p:spPr>
          <a:xfrm rot="5400000">
            <a:off x="3374436" y="2863956"/>
            <a:ext cx="1090500" cy="971100"/>
          </a:xfrm>
          <a:prstGeom prst="hexagon">
            <a:avLst>
              <a:gd fmla="val 25000" name="adj"/>
              <a:gd fmla="val 115470" name="vf"/>
            </a:avLst>
          </a:prstGeom>
          <a:solidFill>
            <a:srgbClr val="10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857" name="Google Shape;857;p50"/>
          <p:cNvSpPr txBox="1"/>
          <p:nvPr>
            <p:ph idx="1" type="body"/>
          </p:nvPr>
        </p:nvSpPr>
        <p:spPr>
          <a:xfrm>
            <a:off x="562503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58" name="Google Shape;858;p50"/>
          <p:cNvSpPr txBox="1"/>
          <p:nvPr>
            <p:ph idx="2" type="body"/>
          </p:nvPr>
        </p:nvSpPr>
        <p:spPr>
          <a:xfrm>
            <a:off x="8419482"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859" name="Google Shape;859;p5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60" name="Google Shape;860;p5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861" name="Google Shape;861;p50"/>
          <p:cNvSpPr txBox="1"/>
          <p:nvPr>
            <p:ph idx="3" type="body"/>
          </p:nvPr>
        </p:nvSpPr>
        <p:spPr>
          <a:xfrm>
            <a:off x="284618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 Top">
  <p:cSld name="Content Heading And Text - Top">
    <p:spTree>
      <p:nvGrpSpPr>
        <p:cNvPr id="862" name="Shape 862"/>
        <p:cNvGrpSpPr/>
        <p:nvPr/>
      </p:nvGrpSpPr>
      <p:grpSpPr>
        <a:xfrm>
          <a:off x="0" y="0"/>
          <a:ext cx="0" cy="0"/>
          <a:chOff x="0" y="0"/>
          <a:chExt cx="0" cy="0"/>
        </a:xfrm>
      </p:grpSpPr>
      <p:pic>
        <p:nvPicPr>
          <p:cNvPr id="863" name="Google Shape;863;p51"/>
          <p:cNvPicPr preferRelativeResize="0"/>
          <p:nvPr/>
        </p:nvPicPr>
        <p:blipFill rotWithShape="1">
          <a:blip r:embed="rId2">
            <a:alphaModFix/>
          </a:blip>
          <a:srcRect b="40619" l="0" r="0" t="26775"/>
          <a:stretch/>
        </p:blipFill>
        <p:spPr>
          <a:xfrm>
            <a:off x="1089561" y="0"/>
            <a:ext cx="8631936" cy="6858000"/>
          </a:xfrm>
          <a:prstGeom prst="rect">
            <a:avLst/>
          </a:prstGeom>
          <a:noFill/>
          <a:ln>
            <a:noFill/>
          </a:ln>
        </p:spPr>
      </p:pic>
      <p:sp>
        <p:nvSpPr>
          <p:cNvPr id="864" name="Google Shape;864;p51"/>
          <p:cNvSpPr txBox="1"/>
          <p:nvPr>
            <p:ph type="title"/>
          </p:nvPr>
        </p:nvSpPr>
        <p:spPr>
          <a:xfrm>
            <a:off x="2670470"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5" name="Google Shape;865;p51"/>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66" name="Google Shape;866;p51"/>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7" name="Google Shape;867;p51"/>
          <p:cNvSpPr txBox="1"/>
          <p:nvPr>
            <p:ph idx="1" type="body"/>
          </p:nvPr>
        </p:nvSpPr>
        <p:spPr>
          <a:xfrm>
            <a:off x="2670470"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68" name="Google Shape;868;p5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s layout">
  <p:cSld name="3 points layout">
    <p:spTree>
      <p:nvGrpSpPr>
        <p:cNvPr id="125" name="Shape 125"/>
        <p:cNvGrpSpPr/>
        <p:nvPr/>
      </p:nvGrpSpPr>
      <p:grpSpPr>
        <a:xfrm>
          <a:off x="0" y="0"/>
          <a:ext cx="0" cy="0"/>
          <a:chOff x="0" y="0"/>
          <a:chExt cx="0" cy="0"/>
        </a:xfrm>
      </p:grpSpPr>
      <p:pic>
        <p:nvPicPr>
          <p:cNvPr id="126" name="Google Shape;126;p6"/>
          <p:cNvPicPr preferRelativeResize="0"/>
          <p:nvPr/>
        </p:nvPicPr>
        <p:blipFill rotWithShape="1">
          <a:blip r:embed="rId2">
            <a:alphaModFix/>
          </a:blip>
          <a:srcRect b="40620" l="0" r="0" t="26774"/>
          <a:stretch/>
        </p:blipFill>
        <p:spPr>
          <a:xfrm>
            <a:off x="1083623" y="-1"/>
            <a:ext cx="8631936" cy="6858000"/>
          </a:xfrm>
          <a:prstGeom prst="rect">
            <a:avLst/>
          </a:prstGeom>
          <a:noFill/>
          <a:ln>
            <a:noFill/>
          </a:ln>
        </p:spPr>
      </p:pic>
      <p:sp>
        <p:nvSpPr>
          <p:cNvPr id="127" name="Google Shape;127;p6"/>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p6"/>
          <p:cNvSpPr/>
          <p:nvPr/>
        </p:nvSpPr>
        <p:spPr>
          <a:xfrm>
            <a:off x="2011134" y="620918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6"/>
          <p:cNvSpPr/>
          <p:nvPr/>
        </p:nvSpPr>
        <p:spPr>
          <a:xfrm>
            <a:off x="5386982"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6"/>
          <p:cNvSpPr/>
          <p:nvPr/>
        </p:nvSpPr>
        <p:spPr>
          <a:xfrm>
            <a:off x="8173725"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6"/>
          <p:cNvSpPr/>
          <p:nvPr/>
        </p:nvSpPr>
        <p:spPr>
          <a:xfrm rot="5400000">
            <a:off x="6145770" y="2863956"/>
            <a:ext cx="1090500" cy="9711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2" name="Google Shape;132;p6"/>
          <p:cNvSpPr/>
          <p:nvPr/>
        </p:nvSpPr>
        <p:spPr>
          <a:xfrm rot="5400000">
            <a:off x="8932511"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3" name="Google Shape;133;p6"/>
          <p:cNvSpPr/>
          <p:nvPr/>
        </p:nvSpPr>
        <p:spPr>
          <a:xfrm>
            <a:off x="2600237" y="2491994"/>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6"/>
          <p:cNvSpPr/>
          <p:nvPr/>
        </p:nvSpPr>
        <p:spPr>
          <a:xfrm rot="5400000">
            <a:off x="3374436"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5" name="Google Shape;135;p6"/>
          <p:cNvSpPr txBox="1"/>
          <p:nvPr>
            <p:ph idx="1" type="body"/>
          </p:nvPr>
        </p:nvSpPr>
        <p:spPr>
          <a:xfrm>
            <a:off x="562503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36" name="Google Shape;136;p6"/>
          <p:cNvSpPr txBox="1"/>
          <p:nvPr>
            <p:ph idx="2" type="body"/>
          </p:nvPr>
        </p:nvSpPr>
        <p:spPr>
          <a:xfrm>
            <a:off x="8419482"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137" name="Google Shape;137;p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38" name="Google Shape;138;p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39" name="Google Shape;139;p6"/>
          <p:cNvSpPr txBox="1"/>
          <p:nvPr>
            <p:ph idx="3" type="body"/>
          </p:nvPr>
        </p:nvSpPr>
        <p:spPr>
          <a:xfrm>
            <a:off x="284618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 Middle">
  <p:cSld name="Content Slide 2 - Middle">
    <p:spTree>
      <p:nvGrpSpPr>
        <p:cNvPr id="869" name="Shape 869"/>
        <p:cNvGrpSpPr/>
        <p:nvPr/>
      </p:nvGrpSpPr>
      <p:grpSpPr>
        <a:xfrm>
          <a:off x="0" y="0"/>
          <a:ext cx="0" cy="0"/>
          <a:chOff x="0" y="0"/>
          <a:chExt cx="0" cy="0"/>
        </a:xfrm>
      </p:grpSpPr>
      <p:pic>
        <p:nvPicPr>
          <p:cNvPr id="870" name="Google Shape;870;p52"/>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871" name="Google Shape;871;p52"/>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2" name="Google Shape;872;p5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73" name="Google Shape;873;p52"/>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4" name="Google Shape;874;p5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875" name="Google Shape;875;p52"/>
          <p:cNvSpPr txBox="1"/>
          <p:nvPr>
            <p:ph idx="1" type="body"/>
          </p:nvPr>
        </p:nvSpPr>
        <p:spPr>
          <a:xfrm>
            <a:off x="2671180"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76" name="Google Shape;876;p52"/>
          <p:cNvSpPr txBox="1"/>
          <p:nvPr>
            <p:ph idx="2" type="body"/>
          </p:nvPr>
        </p:nvSpPr>
        <p:spPr>
          <a:xfrm>
            <a:off x="2671180"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2 - End">
    <p:spTree>
      <p:nvGrpSpPr>
        <p:cNvPr id="877" name="Shape 877"/>
        <p:cNvGrpSpPr/>
        <p:nvPr/>
      </p:nvGrpSpPr>
      <p:grpSpPr>
        <a:xfrm>
          <a:off x="0" y="0"/>
          <a:ext cx="0" cy="0"/>
          <a:chOff x="0" y="0"/>
          <a:chExt cx="0" cy="0"/>
        </a:xfrm>
      </p:grpSpPr>
      <p:pic>
        <p:nvPicPr>
          <p:cNvPr id="878" name="Google Shape;878;p53"/>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879" name="Google Shape;879;p53"/>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80" name="Google Shape;880;p5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81" name="Google Shape;881;p53"/>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2" name="Google Shape;882;p5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883" name="Google Shape;883;p53"/>
          <p:cNvSpPr txBox="1"/>
          <p:nvPr>
            <p:ph idx="1" type="body"/>
          </p:nvPr>
        </p:nvSpPr>
        <p:spPr>
          <a:xfrm>
            <a:off x="2671826"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84" name="Google Shape;884;p53"/>
          <p:cNvSpPr txBox="1"/>
          <p:nvPr>
            <p:ph idx="2" type="body"/>
          </p:nvPr>
        </p:nvSpPr>
        <p:spPr>
          <a:xfrm>
            <a:off x="2671826"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p:cSld name="Bulleted Text">
    <p:spTree>
      <p:nvGrpSpPr>
        <p:cNvPr id="885" name="Shape 885"/>
        <p:cNvGrpSpPr/>
        <p:nvPr/>
      </p:nvGrpSpPr>
      <p:grpSpPr>
        <a:xfrm>
          <a:off x="0" y="0"/>
          <a:ext cx="0" cy="0"/>
          <a:chOff x="0" y="0"/>
          <a:chExt cx="0" cy="0"/>
        </a:xfrm>
      </p:grpSpPr>
      <p:pic>
        <p:nvPicPr>
          <p:cNvPr id="886" name="Google Shape;886;p54"/>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887" name="Google Shape;887;p54"/>
          <p:cNvSpPr txBox="1"/>
          <p:nvPr>
            <p:ph type="title"/>
          </p:nvPr>
        </p:nvSpPr>
        <p:spPr>
          <a:xfrm>
            <a:off x="2676719"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88" name="Google Shape;888;p5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889" name="Google Shape;889;p54"/>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0" name="Google Shape;890;p54"/>
          <p:cNvSpPr txBox="1"/>
          <p:nvPr>
            <p:ph idx="1" type="body"/>
          </p:nvPr>
        </p:nvSpPr>
        <p:spPr>
          <a:xfrm>
            <a:off x="2676719" y="2063015"/>
            <a:ext cx="3680700" cy="33336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91" name="Google Shape;891;p54"/>
          <p:cNvSpPr txBox="1"/>
          <p:nvPr>
            <p:ph idx="2" type="body"/>
          </p:nvPr>
        </p:nvSpPr>
        <p:spPr>
          <a:xfrm>
            <a:off x="6623505" y="2078941"/>
            <a:ext cx="3680700" cy="33177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892" name="Google Shape;892;p5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1">
  <p:cSld name="1_Section Divider_1">
    <p:spTree>
      <p:nvGrpSpPr>
        <p:cNvPr id="893" name="Shape 893"/>
        <p:cNvGrpSpPr/>
        <p:nvPr/>
      </p:nvGrpSpPr>
      <p:grpSpPr>
        <a:xfrm>
          <a:off x="0" y="0"/>
          <a:ext cx="0" cy="0"/>
          <a:chOff x="0" y="0"/>
          <a:chExt cx="0" cy="0"/>
        </a:xfrm>
      </p:grpSpPr>
      <p:sp>
        <p:nvSpPr>
          <p:cNvPr id="894" name="Google Shape;894;p55"/>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13030"/>
              </a:solidFill>
              <a:latin typeface="Arial"/>
              <a:ea typeface="Arial"/>
              <a:cs typeface="Arial"/>
              <a:sym typeface="Arial"/>
            </a:endParaRPr>
          </a:p>
        </p:txBody>
      </p:sp>
      <p:pic>
        <p:nvPicPr>
          <p:cNvPr id="895" name="Google Shape;895;p55" title="Artboard 1.png"/>
          <p:cNvPicPr preferRelativeResize="0"/>
          <p:nvPr/>
        </p:nvPicPr>
        <p:blipFill rotWithShape="1">
          <a:blip r:embed="rId2">
            <a:alphaModFix/>
          </a:blip>
          <a:srcRect b="0" l="0" r="0" t="0"/>
          <a:stretch/>
        </p:blipFill>
        <p:spPr>
          <a:xfrm>
            <a:off x="-547080" y="-2406225"/>
            <a:ext cx="12630999" cy="9417750"/>
          </a:xfrm>
          <a:prstGeom prst="rect">
            <a:avLst/>
          </a:prstGeom>
          <a:noFill/>
          <a:ln>
            <a:noFill/>
          </a:ln>
        </p:spPr>
      </p:pic>
      <p:sp>
        <p:nvSpPr>
          <p:cNvPr id="896" name="Google Shape;896;p55"/>
          <p:cNvSpPr txBox="1"/>
          <p:nvPr>
            <p:ph type="title"/>
          </p:nvPr>
        </p:nvSpPr>
        <p:spPr>
          <a:xfrm>
            <a:off x="6920395" y="2882725"/>
            <a:ext cx="42843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000"/>
              <a:buFont typeface="Poppins"/>
              <a:buNone/>
              <a:defRPr b="1" i="0" sz="40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7" name="Google Shape;897;p55"/>
          <p:cNvSpPr txBox="1"/>
          <p:nvPr>
            <p:ph idx="1" type="subTitle"/>
          </p:nvPr>
        </p:nvSpPr>
        <p:spPr>
          <a:xfrm>
            <a:off x="6920400" y="4059750"/>
            <a:ext cx="4284300" cy="4413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898" name="Google Shape;898;p55"/>
          <p:cNvPicPr preferRelativeResize="0"/>
          <p:nvPr/>
        </p:nvPicPr>
        <p:blipFill rotWithShape="1">
          <a:blip r:embed="rId3">
            <a:alphaModFix/>
          </a:blip>
          <a:srcRect b="0" l="0" r="0" t="0"/>
          <a:stretch/>
        </p:blipFill>
        <p:spPr>
          <a:xfrm>
            <a:off x="10745117" y="281181"/>
            <a:ext cx="1133950" cy="422452"/>
          </a:xfrm>
          <a:prstGeom prst="rect">
            <a:avLst/>
          </a:prstGeom>
          <a:noFill/>
          <a:ln>
            <a:noFill/>
          </a:ln>
        </p:spPr>
      </p:pic>
      <p:sp>
        <p:nvSpPr>
          <p:cNvPr id="899" name="Google Shape;899;p55"/>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lt1"/>
                </a:solidFill>
                <a:latin typeface="Archivo"/>
                <a:ea typeface="Archivo"/>
                <a:cs typeface="Archivo"/>
                <a:sym typeface="Archivo"/>
              </a:rPr>
              <a:t>© 2025 </a:t>
            </a:r>
            <a:r>
              <a:rPr b="1" i="0" lang="en-US" sz="800" u="none" cap="none" strike="noStrike">
                <a:solidFill>
                  <a:schemeClr val="lt1"/>
                </a:solidFill>
                <a:latin typeface="Archivo"/>
                <a:ea typeface="Archivo"/>
                <a:cs typeface="Archivo"/>
                <a:sym typeface="Archivo"/>
              </a:rPr>
              <a:t>Square 9</a:t>
            </a:r>
            <a:r>
              <a:rPr b="0" i="0" lang="en-US" sz="800" u="none" cap="none" strike="noStrike">
                <a:solidFill>
                  <a:schemeClr val="lt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
        <p:nvSpPr>
          <p:cNvPr id="900" name="Google Shape;900;p55"/>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901" name="Google Shape;901;p55" title="Line art white.png"/>
          <p:cNvPicPr preferRelativeResize="0"/>
          <p:nvPr/>
        </p:nvPicPr>
        <p:blipFill rotWithShape="1">
          <a:blip r:embed="rId4">
            <a:alphaModFix/>
          </a:blip>
          <a:srcRect b="73977" l="0" r="65201" t="0"/>
          <a:stretch/>
        </p:blipFill>
        <p:spPr>
          <a:xfrm flipH="1" rot="10800000">
            <a:off x="2881100" y="3034476"/>
            <a:ext cx="2442673" cy="2011249"/>
          </a:xfrm>
          <a:prstGeom prst="rect">
            <a:avLst/>
          </a:prstGeom>
          <a:noFill/>
          <a:ln>
            <a:noFill/>
          </a:ln>
        </p:spPr>
      </p:pic>
      <p:pic>
        <p:nvPicPr>
          <p:cNvPr id="902" name="Google Shape;902;p55" title="Artboard 1.png"/>
          <p:cNvPicPr preferRelativeResize="0"/>
          <p:nvPr/>
        </p:nvPicPr>
        <p:blipFill rotWithShape="1">
          <a:blip r:embed="rId2">
            <a:alphaModFix/>
          </a:blip>
          <a:srcRect b="78603" l="3125" r="86014" t="8462"/>
          <a:stretch/>
        </p:blipFill>
        <p:spPr>
          <a:xfrm>
            <a:off x="549325" y="2571625"/>
            <a:ext cx="1088399" cy="966576"/>
          </a:xfrm>
          <a:prstGeom prst="rect">
            <a:avLst/>
          </a:prstGeom>
          <a:noFill/>
          <a:ln>
            <a:noFill/>
          </a:ln>
        </p:spPr>
      </p:pic>
      <p:sp>
        <p:nvSpPr>
          <p:cNvPr id="903" name="Google Shape;903;p55"/>
          <p:cNvSpPr/>
          <p:nvPr/>
        </p:nvSpPr>
        <p:spPr>
          <a:xfrm>
            <a:off x="463688" y="3814525"/>
            <a:ext cx="2484600" cy="168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4" name="Google Shape;904;p55" title="Artboard 2.png"/>
          <p:cNvPicPr preferRelativeResize="0"/>
          <p:nvPr/>
        </p:nvPicPr>
        <p:blipFill rotWithShape="1">
          <a:blip r:embed="rId5">
            <a:alphaModFix/>
          </a:blip>
          <a:srcRect b="0" l="0" r="0" t="0"/>
          <a:stretch/>
        </p:blipFill>
        <p:spPr>
          <a:xfrm>
            <a:off x="1120025" y="4182600"/>
            <a:ext cx="1527649" cy="1537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oints layout">
  <p:cSld name="6 points layout">
    <p:bg>
      <p:bgPr>
        <a:solidFill>
          <a:srgbClr val="E9F0F7"/>
        </a:solidFill>
      </p:bgPr>
    </p:bg>
    <p:spTree>
      <p:nvGrpSpPr>
        <p:cNvPr id="905" name="Shape 905"/>
        <p:cNvGrpSpPr/>
        <p:nvPr/>
      </p:nvGrpSpPr>
      <p:grpSpPr>
        <a:xfrm>
          <a:off x="0" y="0"/>
          <a:ext cx="0" cy="0"/>
          <a:chOff x="0" y="0"/>
          <a:chExt cx="0" cy="0"/>
        </a:xfrm>
      </p:grpSpPr>
      <p:sp>
        <p:nvSpPr>
          <p:cNvPr id="906" name="Google Shape;906;p56"/>
          <p:cNvSpPr txBox="1"/>
          <p:nvPr>
            <p:ph type="title"/>
          </p:nvPr>
        </p:nvSpPr>
        <p:spPr>
          <a:xfrm>
            <a:off x="8314791" y="947057"/>
            <a:ext cx="2790600" cy="194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07" name="Google Shape;907;p56"/>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908" name="Google Shape;908;p5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909" name="Google Shape;909;p56"/>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0" name="Google Shape;910;p56"/>
          <p:cNvSpPr/>
          <p:nvPr/>
        </p:nvSpPr>
        <p:spPr>
          <a:xfrm>
            <a:off x="667815" y="3429001"/>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1" name="Google Shape;911;p56"/>
          <p:cNvSpPr/>
          <p:nvPr/>
        </p:nvSpPr>
        <p:spPr>
          <a:xfrm>
            <a:off x="3160644"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2" name="Google Shape;912;p56"/>
          <p:cNvSpPr/>
          <p:nvPr/>
        </p:nvSpPr>
        <p:spPr>
          <a:xfrm>
            <a:off x="5653473"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3" name="Google Shape;913;p56"/>
          <p:cNvSpPr/>
          <p:nvPr/>
        </p:nvSpPr>
        <p:spPr>
          <a:xfrm>
            <a:off x="667815" y="947058"/>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4" name="Google Shape;914;p56"/>
          <p:cNvSpPr/>
          <p:nvPr/>
        </p:nvSpPr>
        <p:spPr>
          <a:xfrm>
            <a:off x="3160644"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5" name="Google Shape;915;p56"/>
          <p:cNvSpPr/>
          <p:nvPr/>
        </p:nvSpPr>
        <p:spPr>
          <a:xfrm>
            <a:off x="5653473"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6" name="Google Shape;916;p5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917" name="Google Shape;917;p56"/>
          <p:cNvSpPr txBox="1"/>
          <p:nvPr>
            <p:ph idx="1" type="body"/>
          </p:nvPr>
        </p:nvSpPr>
        <p:spPr>
          <a:xfrm>
            <a:off x="8314790" y="3429000"/>
            <a:ext cx="2970600" cy="15018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18" name="Google Shape;918;p56"/>
          <p:cNvSpPr txBox="1"/>
          <p:nvPr>
            <p:ph idx="2" type="body"/>
          </p:nvPr>
        </p:nvSpPr>
        <p:spPr>
          <a:xfrm>
            <a:off x="781600"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19" name="Google Shape;919;p56"/>
          <p:cNvSpPr txBox="1"/>
          <p:nvPr>
            <p:ph idx="3" type="body"/>
          </p:nvPr>
        </p:nvSpPr>
        <p:spPr>
          <a:xfrm>
            <a:off x="327442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20" name="Google Shape;920;p56"/>
          <p:cNvSpPr txBox="1"/>
          <p:nvPr>
            <p:ph idx="4" type="body"/>
          </p:nvPr>
        </p:nvSpPr>
        <p:spPr>
          <a:xfrm>
            <a:off x="579460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21" name="Google Shape;921;p56"/>
          <p:cNvSpPr txBox="1"/>
          <p:nvPr>
            <p:ph idx="5" type="body"/>
          </p:nvPr>
        </p:nvSpPr>
        <p:spPr>
          <a:xfrm>
            <a:off x="781600"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22" name="Google Shape;922;p56"/>
          <p:cNvSpPr txBox="1"/>
          <p:nvPr>
            <p:ph idx="6" type="body"/>
          </p:nvPr>
        </p:nvSpPr>
        <p:spPr>
          <a:xfrm>
            <a:off x="327442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23" name="Google Shape;923;p56"/>
          <p:cNvSpPr txBox="1"/>
          <p:nvPr>
            <p:ph idx="7" type="body"/>
          </p:nvPr>
        </p:nvSpPr>
        <p:spPr>
          <a:xfrm>
            <a:off x="579460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924" name="Shape 924"/>
        <p:cNvGrpSpPr/>
        <p:nvPr/>
      </p:nvGrpSpPr>
      <p:grpSpPr>
        <a:xfrm>
          <a:off x="0" y="0"/>
          <a:ext cx="0" cy="0"/>
          <a:chOff x="0" y="0"/>
          <a:chExt cx="0" cy="0"/>
        </a:xfrm>
      </p:grpSpPr>
      <p:sp>
        <p:nvSpPr>
          <p:cNvPr id="925" name="Google Shape;925;p57"/>
          <p:cNvSpPr/>
          <p:nvPr/>
        </p:nvSpPr>
        <p:spPr>
          <a:xfrm>
            <a:off x="8677619" y="0"/>
            <a:ext cx="35145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6" name="Google Shape;926;p5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927" name="Google Shape;927;p57"/>
          <p:cNvPicPr preferRelativeResize="0"/>
          <p:nvPr/>
        </p:nvPicPr>
        <p:blipFill rotWithShape="1">
          <a:blip r:embed="rId2">
            <a:alphaModFix/>
          </a:blip>
          <a:srcRect b="34055" l="0" r="46853" t="34055"/>
          <a:stretch/>
        </p:blipFill>
        <p:spPr>
          <a:xfrm>
            <a:off x="7501665" y="1"/>
            <a:ext cx="4690336" cy="6858000"/>
          </a:xfrm>
          <a:prstGeom prst="rect">
            <a:avLst/>
          </a:prstGeom>
          <a:noFill/>
          <a:ln>
            <a:noFill/>
          </a:ln>
        </p:spPr>
      </p:pic>
      <p:pic>
        <p:nvPicPr>
          <p:cNvPr id="928" name="Google Shape;928;p5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929" name="Google Shape;929;p57"/>
          <p:cNvSpPr txBox="1"/>
          <p:nvPr>
            <p:ph type="title"/>
          </p:nvPr>
        </p:nvSpPr>
        <p:spPr>
          <a:xfrm>
            <a:off x="969219" y="706012"/>
            <a:ext cx="61875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0" name="Google Shape;930;p57"/>
          <p:cNvSpPr/>
          <p:nvPr/>
        </p:nvSpPr>
        <p:spPr>
          <a:xfrm>
            <a:off x="8167739" y="512004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1" name="Google Shape;931;p57"/>
          <p:cNvSpPr/>
          <p:nvPr/>
        </p:nvSpPr>
        <p:spPr>
          <a:xfrm>
            <a:off x="887249"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32" name="Google Shape;932;p57"/>
          <p:cNvCxnSpPr/>
          <p:nvPr/>
        </p:nvCxnSpPr>
        <p:spPr>
          <a:xfrm>
            <a:off x="9197009" y="2528535"/>
            <a:ext cx="1920900" cy="0"/>
          </a:xfrm>
          <a:prstGeom prst="straightConnector1">
            <a:avLst/>
          </a:prstGeom>
          <a:noFill/>
          <a:ln cap="flat" cmpd="sng" w="9525">
            <a:solidFill>
              <a:srgbClr val="BFBFBF"/>
            </a:solidFill>
            <a:prstDash val="solid"/>
            <a:miter lim="800000"/>
            <a:headEnd len="sm" w="sm" type="none"/>
            <a:tailEnd len="sm" w="sm" type="none"/>
          </a:ln>
        </p:spPr>
      </p:cxnSp>
      <p:cxnSp>
        <p:nvCxnSpPr>
          <p:cNvPr id="933" name="Google Shape;933;p57"/>
          <p:cNvCxnSpPr/>
          <p:nvPr/>
        </p:nvCxnSpPr>
        <p:spPr>
          <a:xfrm>
            <a:off x="9197009" y="4271196"/>
            <a:ext cx="1920900" cy="0"/>
          </a:xfrm>
          <a:prstGeom prst="straightConnector1">
            <a:avLst/>
          </a:prstGeom>
          <a:noFill/>
          <a:ln cap="flat" cmpd="sng" w="9525">
            <a:solidFill>
              <a:srgbClr val="BFBFBF"/>
            </a:solidFill>
            <a:prstDash val="solid"/>
            <a:miter lim="800000"/>
            <a:headEnd len="sm" w="sm" type="none"/>
            <a:tailEnd len="sm" w="sm" type="none"/>
          </a:ln>
        </p:spPr>
      </p:cxnSp>
      <p:sp>
        <p:nvSpPr>
          <p:cNvPr id="934" name="Google Shape;934;p57"/>
          <p:cNvSpPr txBox="1"/>
          <p:nvPr>
            <p:ph idx="1" type="body"/>
          </p:nvPr>
        </p:nvSpPr>
        <p:spPr>
          <a:xfrm>
            <a:off x="991033"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35" name="Google Shape;935;p57"/>
          <p:cNvSpPr/>
          <p:nvPr/>
        </p:nvSpPr>
        <p:spPr>
          <a:xfrm>
            <a:off x="4186642" y="2199863"/>
            <a:ext cx="3073800" cy="3617100"/>
          </a:xfrm>
          <a:prstGeom prst="roundRect">
            <a:avLst>
              <a:gd fmla="val 359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6" name="Google Shape;936;p57"/>
          <p:cNvSpPr txBox="1"/>
          <p:nvPr>
            <p:ph idx="2" type="body"/>
          </p:nvPr>
        </p:nvSpPr>
        <p:spPr>
          <a:xfrm>
            <a:off x="4290426" y="2312676"/>
            <a:ext cx="2866500" cy="3391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37" name="Google Shape;937;p57"/>
          <p:cNvSpPr txBox="1"/>
          <p:nvPr>
            <p:ph idx="3" type="body"/>
          </p:nvPr>
        </p:nvSpPr>
        <p:spPr>
          <a:xfrm>
            <a:off x="9002952" y="1066569"/>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57"/>
          <p:cNvSpPr txBox="1"/>
          <p:nvPr>
            <p:ph idx="4" type="body"/>
          </p:nvPr>
        </p:nvSpPr>
        <p:spPr>
          <a:xfrm>
            <a:off x="9002952" y="1698786"/>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39" name="Google Shape;939;p57"/>
          <p:cNvSpPr txBox="1"/>
          <p:nvPr>
            <p:ph idx="5" type="body"/>
          </p:nvPr>
        </p:nvSpPr>
        <p:spPr>
          <a:xfrm>
            <a:off x="9006450" y="2852300"/>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57"/>
          <p:cNvSpPr txBox="1"/>
          <p:nvPr>
            <p:ph idx="6" type="body"/>
          </p:nvPr>
        </p:nvSpPr>
        <p:spPr>
          <a:xfrm>
            <a:off x="9006450" y="3484517"/>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41" name="Google Shape;941;p57"/>
          <p:cNvSpPr txBox="1"/>
          <p:nvPr>
            <p:ph idx="7" type="body"/>
          </p:nvPr>
        </p:nvSpPr>
        <p:spPr>
          <a:xfrm>
            <a:off x="9002952" y="4560224"/>
            <a:ext cx="19209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rgbClr val="E87722"/>
              </a:buClr>
              <a:buSzPts val="3600"/>
              <a:buFont typeface="Arial"/>
              <a:buNone/>
              <a:defRPr b="1" i="0" sz="3600" u="none" cap="none" strike="noStrike">
                <a:solidFill>
                  <a:srgbClr val="E87722"/>
                </a:solidFill>
                <a:latin typeface="Poppins"/>
                <a:ea typeface="Poppins"/>
                <a:cs typeface="Poppins"/>
                <a:sym typeface="Poppins"/>
              </a:defRPr>
            </a:lvl1pPr>
            <a:lvl2pPr indent="-381000" lvl="1" marL="914400" marR="0" algn="l">
              <a:lnSpc>
                <a:spcPct val="115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1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57"/>
          <p:cNvSpPr txBox="1"/>
          <p:nvPr>
            <p:ph idx="8" type="body"/>
          </p:nvPr>
        </p:nvSpPr>
        <p:spPr>
          <a:xfrm>
            <a:off x="9002952" y="5192441"/>
            <a:ext cx="19209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43" name="Google Shape;943;p57"/>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ayout">
  <p:cSld name="Team Layout">
    <p:spTree>
      <p:nvGrpSpPr>
        <p:cNvPr id="944" name="Shape 944"/>
        <p:cNvGrpSpPr/>
        <p:nvPr/>
      </p:nvGrpSpPr>
      <p:grpSpPr>
        <a:xfrm>
          <a:off x="0" y="0"/>
          <a:ext cx="0" cy="0"/>
          <a:chOff x="0" y="0"/>
          <a:chExt cx="0" cy="0"/>
        </a:xfrm>
      </p:grpSpPr>
      <p:pic>
        <p:nvPicPr>
          <p:cNvPr id="945" name="Google Shape;945;p58"/>
          <p:cNvPicPr preferRelativeResize="0"/>
          <p:nvPr/>
        </p:nvPicPr>
        <p:blipFill rotWithShape="1">
          <a:blip r:embed="rId2">
            <a:alphaModFix/>
          </a:blip>
          <a:srcRect b="64782" l="0" r="0" t="3326"/>
          <a:stretch/>
        </p:blipFill>
        <p:spPr>
          <a:xfrm>
            <a:off x="3274498" y="1"/>
            <a:ext cx="8825390" cy="6858000"/>
          </a:xfrm>
          <a:prstGeom prst="rect">
            <a:avLst/>
          </a:prstGeom>
          <a:noFill/>
          <a:ln>
            <a:noFill/>
          </a:ln>
        </p:spPr>
      </p:pic>
      <p:sp>
        <p:nvSpPr>
          <p:cNvPr id="946" name="Google Shape;946;p58"/>
          <p:cNvSpPr/>
          <p:nvPr/>
        </p:nvSpPr>
        <p:spPr>
          <a:xfrm>
            <a:off x="8393024" y="186331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7" name="Google Shape;947;p5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948" name="Google Shape;948;p58"/>
          <p:cNvSpPr txBox="1"/>
          <p:nvPr>
            <p:ph type="title"/>
          </p:nvPr>
        </p:nvSpPr>
        <p:spPr>
          <a:xfrm>
            <a:off x="1101413" y="517543"/>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9" name="Google Shape;949;p58"/>
          <p:cNvSpPr txBox="1"/>
          <p:nvPr>
            <p:ph idx="1" type="body"/>
          </p:nvPr>
        </p:nvSpPr>
        <p:spPr>
          <a:xfrm>
            <a:off x="1101414" y="1823281"/>
            <a:ext cx="6611400" cy="33507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50" name="Google Shape;950;p58"/>
          <p:cNvSpPr txBox="1"/>
          <p:nvPr>
            <p:ph idx="2" type="body"/>
          </p:nvPr>
        </p:nvSpPr>
        <p:spPr>
          <a:xfrm>
            <a:off x="8861500" y="824120"/>
            <a:ext cx="2695500" cy="19074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51" name="Google Shape;951;p58"/>
          <p:cNvSpPr txBox="1"/>
          <p:nvPr>
            <p:ph idx="3" type="body"/>
          </p:nvPr>
        </p:nvSpPr>
        <p:spPr>
          <a:xfrm>
            <a:off x="8850867" y="2887307"/>
            <a:ext cx="2695500" cy="1907400"/>
          </a:xfrm>
          <a:prstGeom prst="rect">
            <a:avLst/>
          </a:prstGeom>
          <a:noFill/>
          <a:ln>
            <a:noFill/>
          </a:ln>
        </p:spPr>
        <p:txBody>
          <a:bodyPr anchorCtr="0" anchor="t" bIns="45700" lIns="91425" spcFirstLastPara="1" rIns="91425" wrap="square" tIns="45700">
            <a:noAutofit/>
          </a:bodyPr>
          <a:lstStyle>
            <a:lvl1pPr indent="-317500" lvl="0" marL="457200" marR="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52" name="Google Shape;952;p5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Image/Contact">
  <p:cSld name="Full Width Image/Contact">
    <p:spTree>
      <p:nvGrpSpPr>
        <p:cNvPr id="953" name="Shape 953"/>
        <p:cNvGrpSpPr/>
        <p:nvPr/>
      </p:nvGrpSpPr>
      <p:grpSpPr>
        <a:xfrm>
          <a:off x="0" y="0"/>
          <a:ext cx="0" cy="0"/>
          <a:chOff x="0" y="0"/>
          <a:chExt cx="0" cy="0"/>
        </a:xfrm>
      </p:grpSpPr>
      <p:sp>
        <p:nvSpPr>
          <p:cNvPr id="954" name="Google Shape;954;p59"/>
          <p:cNvSpPr/>
          <p:nvPr>
            <p:ph idx="2" type="pic"/>
          </p:nvPr>
        </p:nvSpPr>
        <p:spPr>
          <a:xfrm>
            <a:off x="0" y="0"/>
            <a:ext cx="12192000" cy="6858000"/>
          </a:xfrm>
          <a:prstGeom prst="rect">
            <a:avLst/>
          </a:prstGeom>
          <a:solidFill>
            <a:schemeClr val="accent1"/>
          </a:solidFill>
          <a:ln>
            <a:noFill/>
          </a:ln>
        </p:spPr>
      </p:sp>
      <p:sp>
        <p:nvSpPr>
          <p:cNvPr id="955" name="Google Shape;955;p59"/>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3600"/>
              <a:buFont typeface="Poppins"/>
              <a:buNone/>
              <a:defRPr b="1" i="0" sz="3600" u="none" cap="none" strike="noStrike">
                <a:solidFill>
                  <a:schemeClr val="lt1"/>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6" name="Google Shape;956;p5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957" name="Shape 957"/>
        <p:cNvGrpSpPr/>
        <p:nvPr/>
      </p:nvGrpSpPr>
      <p:grpSpPr>
        <a:xfrm>
          <a:off x="0" y="0"/>
          <a:ext cx="0" cy="0"/>
          <a:chOff x="0" y="0"/>
          <a:chExt cx="0" cy="0"/>
        </a:xfrm>
      </p:grpSpPr>
      <p:pic>
        <p:nvPicPr>
          <p:cNvPr id="958" name="Google Shape;958;p60"/>
          <p:cNvPicPr preferRelativeResize="0"/>
          <p:nvPr/>
        </p:nvPicPr>
        <p:blipFill rotWithShape="1">
          <a:blip r:embed="rId2">
            <a:alphaModFix/>
          </a:blip>
          <a:srcRect b="40619" l="0" r="0" t="26775"/>
          <a:stretch/>
        </p:blipFill>
        <p:spPr>
          <a:xfrm>
            <a:off x="3406775" y="0"/>
            <a:ext cx="8631936" cy="6858000"/>
          </a:xfrm>
          <a:prstGeom prst="rect">
            <a:avLst/>
          </a:prstGeom>
          <a:noFill/>
          <a:ln>
            <a:noFill/>
          </a:ln>
        </p:spPr>
      </p:pic>
      <p:sp>
        <p:nvSpPr>
          <p:cNvPr id="959" name="Google Shape;959;p60"/>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0" name="Google Shape;960;p6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961" name="Google Shape;961;p60"/>
          <p:cNvSpPr/>
          <p:nvPr/>
        </p:nvSpPr>
        <p:spPr>
          <a:xfrm>
            <a:off x="4159129" y="6124476"/>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2" name="Google Shape;962;p60"/>
          <p:cNvSpPr txBox="1"/>
          <p:nvPr>
            <p:ph idx="1" type="body"/>
          </p:nvPr>
        </p:nvSpPr>
        <p:spPr>
          <a:xfrm>
            <a:off x="5758854"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63" name="Google Shape;963;p60"/>
          <p:cNvSpPr txBox="1"/>
          <p:nvPr>
            <p:ph idx="2" type="body"/>
          </p:nvPr>
        </p:nvSpPr>
        <p:spPr>
          <a:xfrm>
            <a:off x="5758854"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64" name="Google Shape;964;p60"/>
          <p:cNvSpPr txBox="1"/>
          <p:nvPr>
            <p:ph idx="3" type="body"/>
          </p:nvPr>
        </p:nvSpPr>
        <p:spPr>
          <a:xfrm>
            <a:off x="5758854"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65" name="Google Shape;965;p60"/>
          <p:cNvSpPr txBox="1"/>
          <p:nvPr>
            <p:ph idx="4" type="body"/>
          </p:nvPr>
        </p:nvSpPr>
        <p:spPr>
          <a:xfrm>
            <a:off x="5758854"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66" name="Google Shape;966;p60"/>
          <p:cNvSpPr txBox="1"/>
          <p:nvPr>
            <p:ph idx="5" type="body"/>
          </p:nvPr>
        </p:nvSpPr>
        <p:spPr>
          <a:xfrm>
            <a:off x="5758854"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67" name="Google Shape;967;p60"/>
          <p:cNvSpPr txBox="1"/>
          <p:nvPr>
            <p:ph idx="6" type="body"/>
          </p:nvPr>
        </p:nvSpPr>
        <p:spPr>
          <a:xfrm>
            <a:off x="5758854"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68" name="Google Shape;968;p60"/>
          <p:cNvSpPr txBox="1"/>
          <p:nvPr>
            <p:ph idx="7" type="body"/>
          </p:nvPr>
        </p:nvSpPr>
        <p:spPr>
          <a:xfrm>
            <a:off x="5758854" y="560563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69" name="Google Shape;969;p60"/>
          <p:cNvSpPr txBox="1"/>
          <p:nvPr>
            <p:ph idx="8" type="body"/>
          </p:nvPr>
        </p:nvSpPr>
        <p:spPr>
          <a:xfrm>
            <a:off x="5758854"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70" name="Google Shape;970;p60"/>
          <p:cNvSpPr txBox="1"/>
          <p:nvPr>
            <p:ph idx="9" type="body"/>
          </p:nvPr>
        </p:nvSpPr>
        <p:spPr>
          <a:xfrm>
            <a:off x="8998725" y="1712747"/>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71" name="Google Shape;971;p60"/>
          <p:cNvSpPr txBox="1"/>
          <p:nvPr>
            <p:ph idx="13" type="body"/>
          </p:nvPr>
        </p:nvSpPr>
        <p:spPr>
          <a:xfrm>
            <a:off x="8998725" y="1393027"/>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72" name="Google Shape;972;p60"/>
          <p:cNvSpPr txBox="1"/>
          <p:nvPr>
            <p:ph idx="14" type="body"/>
          </p:nvPr>
        </p:nvSpPr>
        <p:spPr>
          <a:xfrm>
            <a:off x="8998725" y="2993476"/>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73" name="Google Shape;973;p60"/>
          <p:cNvSpPr txBox="1"/>
          <p:nvPr>
            <p:ph idx="15" type="body"/>
          </p:nvPr>
        </p:nvSpPr>
        <p:spPr>
          <a:xfrm>
            <a:off x="8998725" y="267375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74" name="Google Shape;974;p60"/>
          <p:cNvSpPr txBox="1"/>
          <p:nvPr>
            <p:ph idx="16" type="body"/>
          </p:nvPr>
        </p:nvSpPr>
        <p:spPr>
          <a:xfrm>
            <a:off x="8998725" y="4298915"/>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75" name="Google Shape;975;p60"/>
          <p:cNvSpPr txBox="1"/>
          <p:nvPr>
            <p:ph idx="17" type="body"/>
          </p:nvPr>
        </p:nvSpPr>
        <p:spPr>
          <a:xfrm>
            <a:off x="8998725" y="3979195"/>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76" name="Google Shape;976;p60"/>
          <p:cNvSpPr txBox="1"/>
          <p:nvPr>
            <p:ph idx="18" type="body"/>
          </p:nvPr>
        </p:nvSpPr>
        <p:spPr>
          <a:xfrm>
            <a:off x="8998725" y="5285916"/>
            <a:ext cx="2314200" cy="3198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5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115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977" name="Google Shape;977;p60"/>
          <p:cNvSpPr txBox="1"/>
          <p:nvPr>
            <p:ph idx="19" type="body"/>
          </p:nvPr>
        </p:nvSpPr>
        <p:spPr>
          <a:xfrm>
            <a:off x="8998725" y="5593628"/>
            <a:ext cx="2434800" cy="5901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978" name="Google Shape;978;p6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1">
  <p:cSld name="Infographic 01">
    <p:spTree>
      <p:nvGrpSpPr>
        <p:cNvPr id="979" name="Shape 979"/>
        <p:cNvGrpSpPr/>
        <p:nvPr/>
      </p:nvGrpSpPr>
      <p:grpSpPr>
        <a:xfrm>
          <a:off x="0" y="0"/>
          <a:ext cx="0" cy="0"/>
          <a:chOff x="0" y="0"/>
          <a:chExt cx="0" cy="0"/>
        </a:xfrm>
      </p:grpSpPr>
      <p:sp>
        <p:nvSpPr>
          <p:cNvPr id="980" name="Google Shape;980;p6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981" name="Google Shape;981;p6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982" name="Google Shape;982;p61"/>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83" name="Google Shape;983;p61"/>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grpSp>
        <p:nvGrpSpPr>
          <p:cNvPr id="984" name="Google Shape;984;p61"/>
          <p:cNvGrpSpPr/>
          <p:nvPr/>
        </p:nvGrpSpPr>
        <p:grpSpPr>
          <a:xfrm>
            <a:off x="4212500" y="1627026"/>
            <a:ext cx="3767092" cy="4016873"/>
            <a:chOff x="2550160" y="678931"/>
            <a:chExt cx="4043680" cy="4311800"/>
          </a:xfrm>
        </p:grpSpPr>
        <p:grpSp>
          <p:nvGrpSpPr>
            <p:cNvPr id="985" name="Google Shape;985;p61"/>
            <p:cNvGrpSpPr/>
            <p:nvPr/>
          </p:nvGrpSpPr>
          <p:grpSpPr>
            <a:xfrm>
              <a:off x="2550160" y="678931"/>
              <a:ext cx="4043680" cy="4311800"/>
              <a:chOff x="2550160" y="678931"/>
              <a:chExt cx="4043680" cy="4311800"/>
            </a:xfrm>
          </p:grpSpPr>
          <p:sp>
            <p:nvSpPr>
              <p:cNvPr id="986" name="Google Shape;986;p61"/>
              <p:cNvSpPr/>
              <p:nvPr/>
            </p:nvSpPr>
            <p:spPr>
              <a:xfrm rot="7195562">
                <a:off x="4177260" y="1087554"/>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7" name="Google Shape;987;p61"/>
              <p:cNvSpPr/>
              <p:nvPr/>
            </p:nvSpPr>
            <p:spPr>
              <a:xfrm rot="3604438">
                <a:off x="3090834" y="1085649"/>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8" name="Google Shape;988;p61"/>
              <p:cNvSpPr/>
              <p:nvPr/>
            </p:nvSpPr>
            <p:spPr>
              <a:xfrm>
                <a:off x="2550160" y="2024962"/>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9" name="Google Shape;989;p61"/>
              <p:cNvSpPr/>
              <p:nvPr/>
            </p:nvSpPr>
            <p:spPr>
              <a:xfrm rot="-3604438">
                <a:off x="3091718" y="2962552"/>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0" name="Google Shape;990;p61"/>
              <p:cNvSpPr/>
              <p:nvPr/>
            </p:nvSpPr>
            <p:spPr>
              <a:xfrm rot="-7195562">
                <a:off x="4178144" y="2964457"/>
                <a:ext cx="1875022" cy="1619556"/>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1" name="Google Shape;991;p61"/>
              <p:cNvSpPr/>
              <p:nvPr/>
            </p:nvSpPr>
            <p:spPr>
              <a:xfrm rot="10800000">
                <a:off x="4716185" y="2022871"/>
                <a:ext cx="1877655" cy="1621831"/>
              </a:xfrm>
              <a:custGeom>
                <a:rect b="b" l="l" r="r" t="t"/>
                <a:pathLst>
                  <a:path extrusionOk="0" h="2359027" w="2731135">
                    <a:moveTo>
                      <a:pt x="0" y="1179514"/>
                    </a:moveTo>
                    <a:lnTo>
                      <a:pt x="687508" y="0"/>
                    </a:lnTo>
                    <a:lnTo>
                      <a:pt x="690883" y="0"/>
                    </a:lnTo>
                    <a:lnTo>
                      <a:pt x="690883" y="217"/>
                    </a:lnTo>
                    <a:lnTo>
                      <a:pt x="2731135" y="1178719"/>
                    </a:lnTo>
                    <a:lnTo>
                      <a:pt x="690883" y="2358810"/>
                    </a:lnTo>
                    <a:lnTo>
                      <a:pt x="690883" y="2359027"/>
                    </a:lnTo>
                    <a:lnTo>
                      <a:pt x="687508" y="2359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92" name="Google Shape;992;p61"/>
              <p:cNvGrpSpPr/>
              <p:nvPr/>
            </p:nvGrpSpPr>
            <p:grpSpPr>
              <a:xfrm>
                <a:off x="2847106" y="1341053"/>
                <a:ext cx="3448351" cy="2986211"/>
                <a:chOff x="3417715" y="1110331"/>
                <a:chExt cx="5354582" cy="4636974"/>
              </a:xfrm>
            </p:grpSpPr>
            <p:sp>
              <p:nvSpPr>
                <p:cNvPr id="993" name="Google Shape;993;p61"/>
                <p:cNvSpPr/>
                <p:nvPr/>
              </p:nvSpPr>
              <p:spPr>
                <a:xfrm>
                  <a:off x="4115788" y="1110331"/>
                  <a:ext cx="1931966" cy="1808471"/>
                </a:xfrm>
                <a:custGeom>
                  <a:rect b="b" l="l" r="r" t="t"/>
                  <a:pathLst>
                    <a:path extrusionOk="0" h="1698095" w="1814053">
                      <a:moveTo>
                        <a:pt x="601294" y="0"/>
                      </a:moveTo>
                      <a:lnTo>
                        <a:pt x="1812556" y="5006"/>
                      </a:lnTo>
                      <a:lnTo>
                        <a:pt x="1814053" y="7599"/>
                      </a:lnTo>
                      <a:lnTo>
                        <a:pt x="1813887" y="7696"/>
                      </a:lnTo>
                      <a:lnTo>
                        <a:pt x="1813621" y="1297688"/>
                      </a:lnTo>
                      <a:lnTo>
                        <a:pt x="1349407" y="1295769"/>
                      </a:lnTo>
                      <a:lnTo>
                        <a:pt x="1119336" y="1698095"/>
                      </a:lnTo>
                      <a:lnTo>
                        <a:pt x="1664" y="1053983"/>
                      </a:lnTo>
                      <a:lnTo>
                        <a:pt x="1497" y="1054079"/>
                      </a:lnTo>
                      <a:lnTo>
                        <a:pt x="0" y="1051486"/>
                      </a:lnTo>
                      <a:lnTo>
                        <a:pt x="601294" y="0"/>
                      </a:lnTo>
                      <a:close/>
                    </a:path>
                  </a:pathLst>
                </a:custGeom>
                <a:solidFill>
                  <a:schemeClr val="lt1"/>
                </a:solidFill>
                <a:ln>
                  <a:noFill/>
                </a:ln>
                <a:effectLst>
                  <a:outerShdw blurRad="1270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4" name="Google Shape;994;p61"/>
                <p:cNvSpPr/>
                <p:nvPr/>
              </p:nvSpPr>
              <p:spPr>
                <a:xfrm>
                  <a:off x="6142161" y="1110331"/>
                  <a:ext cx="1931968" cy="1809169"/>
                </a:xfrm>
                <a:custGeom>
                  <a:rect b="b" l="l" r="r" t="t"/>
                  <a:pathLst>
                    <a:path extrusionOk="0" h="1698750" w="1814054">
                      <a:moveTo>
                        <a:pt x="1212758" y="0"/>
                      </a:moveTo>
                      <a:lnTo>
                        <a:pt x="1814054" y="1051487"/>
                      </a:lnTo>
                      <a:lnTo>
                        <a:pt x="1812557" y="1054080"/>
                      </a:lnTo>
                      <a:lnTo>
                        <a:pt x="1812390" y="1053984"/>
                      </a:lnTo>
                      <a:lnTo>
                        <a:pt x="695091" y="1698750"/>
                      </a:lnTo>
                      <a:lnTo>
                        <a:pt x="464646" y="1295770"/>
                      </a:lnTo>
                      <a:lnTo>
                        <a:pt x="1186" y="1297685"/>
                      </a:lnTo>
                      <a:lnTo>
                        <a:pt x="167" y="7697"/>
                      </a:lnTo>
                      <a:lnTo>
                        <a:pt x="0" y="7600"/>
                      </a:lnTo>
                      <a:lnTo>
                        <a:pt x="1497" y="5007"/>
                      </a:lnTo>
                      <a:lnTo>
                        <a:pt x="1212758" y="0"/>
                      </a:lnTo>
                      <a:close/>
                    </a:path>
                  </a:pathLst>
                </a:custGeom>
                <a:solidFill>
                  <a:schemeClr val="lt1"/>
                </a:solidFill>
                <a:ln>
                  <a:noFill/>
                </a:ln>
                <a:effectLst>
                  <a:outerShdw blurRad="127000" rotWithShape="0" algn="tr" dir="81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5" name="Google Shape;995;p61"/>
                <p:cNvSpPr/>
                <p:nvPr/>
              </p:nvSpPr>
              <p:spPr>
                <a:xfrm>
                  <a:off x="3417715" y="2314090"/>
                  <a:ext cx="1842444" cy="2229002"/>
                </a:xfrm>
                <a:custGeom>
                  <a:rect b="b" l="l" r="r" t="t"/>
                  <a:pathLst>
                    <a:path extrusionOk="0" h="2092960" w="1729994">
                      <a:moveTo>
                        <a:pt x="609967" y="0"/>
                      </a:moveTo>
                      <a:lnTo>
                        <a:pt x="612961" y="0"/>
                      </a:lnTo>
                      <a:lnTo>
                        <a:pt x="612961" y="193"/>
                      </a:lnTo>
                      <a:lnTo>
                        <a:pt x="1729994" y="645419"/>
                      </a:lnTo>
                      <a:lnTo>
                        <a:pt x="1496226" y="1046481"/>
                      </a:lnTo>
                      <a:lnTo>
                        <a:pt x="1729614" y="1446891"/>
                      </a:lnTo>
                      <a:lnTo>
                        <a:pt x="612961" y="2092768"/>
                      </a:lnTo>
                      <a:lnTo>
                        <a:pt x="612961" y="2092960"/>
                      </a:lnTo>
                      <a:lnTo>
                        <a:pt x="609967" y="2092960"/>
                      </a:lnTo>
                      <a:lnTo>
                        <a:pt x="0" y="1046481"/>
                      </a:lnTo>
                      <a:lnTo>
                        <a:pt x="609967" y="0"/>
                      </a:lnTo>
                      <a:close/>
                    </a:path>
                  </a:pathLst>
                </a:custGeom>
                <a:solidFill>
                  <a:schemeClr val="lt1"/>
                </a:solidFill>
                <a:ln>
                  <a:noFill/>
                </a:ln>
                <a:effectLst>
                  <a:outerShdw blurRad="1270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6" name="Google Shape;996;p61"/>
                <p:cNvSpPr/>
                <p:nvPr/>
              </p:nvSpPr>
              <p:spPr>
                <a:xfrm>
                  <a:off x="6929853" y="2314090"/>
                  <a:ext cx="1842444" cy="2229002"/>
                </a:xfrm>
                <a:custGeom>
                  <a:rect b="b" l="l" r="r" t="t"/>
                  <a:pathLst>
                    <a:path extrusionOk="0" h="2092960" w="1729994">
                      <a:moveTo>
                        <a:pt x="1117033" y="0"/>
                      </a:moveTo>
                      <a:lnTo>
                        <a:pt x="1120028" y="0"/>
                      </a:lnTo>
                      <a:lnTo>
                        <a:pt x="1729994" y="1046480"/>
                      </a:lnTo>
                      <a:lnTo>
                        <a:pt x="1120028" y="2092960"/>
                      </a:lnTo>
                      <a:lnTo>
                        <a:pt x="1117033" y="2092960"/>
                      </a:lnTo>
                      <a:lnTo>
                        <a:pt x="1117033" y="2092768"/>
                      </a:lnTo>
                      <a:lnTo>
                        <a:pt x="0" y="1447541"/>
                      </a:lnTo>
                      <a:lnTo>
                        <a:pt x="233769" y="1046480"/>
                      </a:lnTo>
                      <a:lnTo>
                        <a:pt x="380" y="646070"/>
                      </a:lnTo>
                      <a:lnTo>
                        <a:pt x="1117033" y="193"/>
                      </a:lnTo>
                      <a:lnTo>
                        <a:pt x="1117033" y="0"/>
                      </a:lnTo>
                      <a:close/>
                    </a:path>
                  </a:pathLst>
                </a:custGeom>
                <a:solidFill>
                  <a:schemeClr val="lt1"/>
                </a:solidFill>
                <a:ln>
                  <a:noFill/>
                </a:ln>
                <a:effectLst>
                  <a:outerShdw blurRad="127000" rotWithShape="0" algn="r" dir="108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7" name="Google Shape;997;p61"/>
                <p:cNvSpPr/>
                <p:nvPr/>
              </p:nvSpPr>
              <p:spPr>
                <a:xfrm>
                  <a:off x="4115788" y="3938136"/>
                  <a:ext cx="1931966" cy="1809169"/>
                </a:xfrm>
                <a:custGeom>
                  <a:rect b="b" l="l" r="r" t="t"/>
                  <a:pathLst>
                    <a:path extrusionOk="0" h="1698750" w="1814053">
                      <a:moveTo>
                        <a:pt x="1118963" y="0"/>
                      </a:moveTo>
                      <a:lnTo>
                        <a:pt x="1349408" y="402980"/>
                      </a:lnTo>
                      <a:lnTo>
                        <a:pt x="1812867" y="401065"/>
                      </a:lnTo>
                      <a:lnTo>
                        <a:pt x="1813887" y="1691054"/>
                      </a:lnTo>
                      <a:lnTo>
                        <a:pt x="1814053" y="1691150"/>
                      </a:lnTo>
                      <a:lnTo>
                        <a:pt x="1812556" y="1693743"/>
                      </a:lnTo>
                      <a:lnTo>
                        <a:pt x="601295" y="1698750"/>
                      </a:lnTo>
                      <a:lnTo>
                        <a:pt x="0" y="647263"/>
                      </a:lnTo>
                      <a:lnTo>
                        <a:pt x="1497" y="644670"/>
                      </a:lnTo>
                      <a:lnTo>
                        <a:pt x="1664" y="644766"/>
                      </a:lnTo>
                      <a:lnTo>
                        <a:pt x="1118963" y="0"/>
                      </a:lnTo>
                      <a:close/>
                    </a:path>
                  </a:pathLst>
                </a:custGeom>
                <a:solidFill>
                  <a:schemeClr val="lt1"/>
                </a:solidFill>
                <a:ln>
                  <a:noFill/>
                </a:ln>
                <a:effectLst>
                  <a:outerShdw blurRad="1270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8" name="Google Shape;998;p61"/>
                <p:cNvSpPr/>
                <p:nvPr/>
              </p:nvSpPr>
              <p:spPr>
                <a:xfrm>
                  <a:off x="6142160" y="3938834"/>
                  <a:ext cx="1931968" cy="1808471"/>
                </a:xfrm>
                <a:custGeom>
                  <a:rect b="b" l="l" r="r" t="t"/>
                  <a:pathLst>
                    <a:path extrusionOk="0" h="1698095" w="1814054">
                      <a:moveTo>
                        <a:pt x="694717" y="0"/>
                      </a:moveTo>
                      <a:lnTo>
                        <a:pt x="1812390" y="644112"/>
                      </a:lnTo>
                      <a:lnTo>
                        <a:pt x="1812557" y="644016"/>
                      </a:lnTo>
                      <a:lnTo>
                        <a:pt x="1814054" y="646609"/>
                      </a:lnTo>
                      <a:lnTo>
                        <a:pt x="1212759" y="1698095"/>
                      </a:lnTo>
                      <a:lnTo>
                        <a:pt x="1497" y="1693089"/>
                      </a:lnTo>
                      <a:lnTo>
                        <a:pt x="0" y="1690496"/>
                      </a:lnTo>
                      <a:lnTo>
                        <a:pt x="167" y="1690400"/>
                      </a:lnTo>
                      <a:lnTo>
                        <a:pt x="433" y="400407"/>
                      </a:lnTo>
                      <a:lnTo>
                        <a:pt x="464646" y="402326"/>
                      </a:lnTo>
                      <a:lnTo>
                        <a:pt x="694717" y="0"/>
                      </a:lnTo>
                      <a:close/>
                    </a:path>
                  </a:pathLst>
                </a:custGeom>
                <a:solidFill>
                  <a:schemeClr val="lt1"/>
                </a:solidFill>
                <a:ln>
                  <a:noFill/>
                </a:ln>
                <a:effectLst>
                  <a:outerShdw blurRad="127000" rotWithShape="0" algn="br" dir="135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999" name="Google Shape;999;p61"/>
            <p:cNvSpPr/>
            <p:nvPr/>
          </p:nvSpPr>
          <p:spPr>
            <a:xfrm>
              <a:off x="4061562" y="2394799"/>
              <a:ext cx="1020900" cy="880200"/>
            </a:xfrm>
            <a:prstGeom prst="hexagon">
              <a:avLst>
                <a:gd fmla="val 28431" name="adj"/>
                <a:gd fmla="val 115470" name="vf"/>
              </a:avLst>
            </a:prstGeom>
            <a:solidFill>
              <a:schemeClr val="lt1"/>
            </a:solidFill>
            <a:ln>
              <a:noFill/>
            </a:ln>
            <a:effectLst>
              <a:outerShdw blurRad="571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1000" name="Google Shape;1000;p61"/>
          <p:cNvPicPr preferRelativeResize="0"/>
          <p:nvPr/>
        </p:nvPicPr>
        <p:blipFill rotWithShape="1">
          <a:blip r:embed="rId4">
            <a:alphaModFix/>
          </a:blip>
          <a:srcRect b="0" l="0" r="0" t="0"/>
          <a:stretch/>
        </p:blipFill>
        <p:spPr>
          <a:xfrm>
            <a:off x="5841947" y="3279960"/>
            <a:ext cx="533400" cy="723900"/>
          </a:xfrm>
          <a:prstGeom prst="rect">
            <a:avLst/>
          </a:prstGeom>
          <a:noFill/>
          <a:ln>
            <a:noFill/>
          </a:ln>
        </p:spPr>
      </p:pic>
      <p:sp>
        <p:nvSpPr>
          <p:cNvPr id="1001" name="Google Shape;1001;p61"/>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02" name="Google Shape;1002;p61"/>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03" name="Google Shape;1003;p61"/>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04" name="Google Shape;1004;p61"/>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05" name="Google Shape;1005;p61"/>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06" name="Google Shape;1006;p61"/>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 Top">
  <p:cSld name="Content Heading And Text - Top">
    <p:spTree>
      <p:nvGrpSpPr>
        <p:cNvPr id="140" name="Shape 140"/>
        <p:cNvGrpSpPr/>
        <p:nvPr/>
      </p:nvGrpSpPr>
      <p:grpSpPr>
        <a:xfrm>
          <a:off x="0" y="0"/>
          <a:ext cx="0" cy="0"/>
          <a:chOff x="0" y="0"/>
          <a:chExt cx="0" cy="0"/>
        </a:xfrm>
      </p:grpSpPr>
      <p:pic>
        <p:nvPicPr>
          <p:cNvPr id="141" name="Google Shape;141;p7"/>
          <p:cNvPicPr preferRelativeResize="0"/>
          <p:nvPr/>
        </p:nvPicPr>
        <p:blipFill rotWithShape="1">
          <a:blip r:embed="rId2">
            <a:alphaModFix/>
          </a:blip>
          <a:srcRect b="40620" l="0" r="0" t="26775"/>
          <a:stretch/>
        </p:blipFill>
        <p:spPr>
          <a:xfrm>
            <a:off x="1089561" y="0"/>
            <a:ext cx="8631936" cy="6858000"/>
          </a:xfrm>
          <a:prstGeom prst="rect">
            <a:avLst/>
          </a:prstGeom>
          <a:noFill/>
          <a:ln>
            <a:noFill/>
          </a:ln>
        </p:spPr>
      </p:pic>
      <p:sp>
        <p:nvSpPr>
          <p:cNvPr id="142" name="Google Shape;142;p7"/>
          <p:cNvSpPr txBox="1"/>
          <p:nvPr>
            <p:ph type="title"/>
          </p:nvPr>
        </p:nvSpPr>
        <p:spPr>
          <a:xfrm>
            <a:off x="2670470" y="1284977"/>
            <a:ext cx="4199400" cy="1087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3" name="Google Shape;143;p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44" name="Google Shape;144;p7"/>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7"/>
          <p:cNvSpPr txBox="1"/>
          <p:nvPr>
            <p:ph idx="1" type="body"/>
          </p:nvPr>
        </p:nvSpPr>
        <p:spPr>
          <a:xfrm>
            <a:off x="2670470"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46" name="Google Shape;146;p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2">
  <p:cSld name="Infographic 02">
    <p:spTree>
      <p:nvGrpSpPr>
        <p:cNvPr id="1007" name="Shape 1007"/>
        <p:cNvGrpSpPr/>
        <p:nvPr/>
      </p:nvGrpSpPr>
      <p:grpSpPr>
        <a:xfrm>
          <a:off x="0" y="0"/>
          <a:ext cx="0" cy="0"/>
          <a:chOff x="0" y="0"/>
          <a:chExt cx="0" cy="0"/>
        </a:xfrm>
      </p:grpSpPr>
      <p:sp>
        <p:nvSpPr>
          <p:cNvPr id="1008" name="Google Shape;1008;p6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009" name="Google Shape;1009;p62"/>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010" name="Google Shape;1010;p62"/>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11" name="Google Shape;1011;p62"/>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012" name="Google Shape;1012;p62"/>
          <p:cNvSpPr txBox="1"/>
          <p:nvPr>
            <p:ph idx="1" type="body"/>
          </p:nvPr>
        </p:nvSpPr>
        <p:spPr>
          <a:xfrm>
            <a:off x="7855420"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13" name="Google Shape;1013;p62"/>
          <p:cNvSpPr txBox="1"/>
          <p:nvPr>
            <p:ph idx="2" type="body"/>
          </p:nvPr>
        </p:nvSpPr>
        <p:spPr>
          <a:xfrm>
            <a:off x="8252675"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14" name="Google Shape;1014;p62"/>
          <p:cNvSpPr txBox="1"/>
          <p:nvPr>
            <p:ph idx="3" type="body"/>
          </p:nvPr>
        </p:nvSpPr>
        <p:spPr>
          <a:xfrm>
            <a:off x="7855420"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15" name="Google Shape;1015;p62"/>
          <p:cNvSpPr txBox="1"/>
          <p:nvPr>
            <p:ph idx="4" type="body"/>
          </p:nvPr>
        </p:nvSpPr>
        <p:spPr>
          <a:xfrm>
            <a:off x="1068352" y="1809387"/>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16" name="Google Shape;1016;p62"/>
          <p:cNvSpPr txBox="1"/>
          <p:nvPr>
            <p:ph idx="5" type="body"/>
          </p:nvPr>
        </p:nvSpPr>
        <p:spPr>
          <a:xfrm>
            <a:off x="656816" y="3258535"/>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17" name="Google Shape;1017;p62"/>
          <p:cNvSpPr txBox="1"/>
          <p:nvPr>
            <p:ph idx="6" type="body"/>
          </p:nvPr>
        </p:nvSpPr>
        <p:spPr>
          <a:xfrm>
            <a:off x="1068352" y="4707683"/>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1018" name="Google Shape;1018;p62"/>
          <p:cNvGrpSpPr/>
          <p:nvPr/>
        </p:nvGrpSpPr>
        <p:grpSpPr>
          <a:xfrm>
            <a:off x="4114578" y="1943367"/>
            <a:ext cx="3965912" cy="3519285"/>
            <a:chOff x="14743113" y="-13647738"/>
            <a:chExt cx="36552189" cy="32435805"/>
          </a:xfrm>
        </p:grpSpPr>
        <p:sp>
          <p:nvSpPr>
            <p:cNvPr id="1019" name="Google Shape;1019;p62"/>
            <p:cNvSpPr/>
            <p:nvPr/>
          </p:nvSpPr>
          <p:spPr>
            <a:xfrm>
              <a:off x="33040638" y="-13374688"/>
              <a:ext cx="13901734" cy="16265528"/>
            </a:xfrm>
            <a:custGeom>
              <a:rect b="b" l="l" r="r" t="t"/>
              <a:pathLst>
                <a:path extrusionOk="0" h="4336" w="3706">
                  <a:moveTo>
                    <a:pt x="3579" y="1813"/>
                  </a:moveTo>
                  <a:cubicBezTo>
                    <a:pt x="2737" y="355"/>
                    <a:pt x="2737" y="355"/>
                    <a:pt x="2737" y="355"/>
                  </a:cubicBezTo>
                  <a:cubicBezTo>
                    <a:pt x="2611" y="136"/>
                    <a:pt x="2376" y="0"/>
                    <a:pt x="2122" y="0"/>
                  </a:cubicBezTo>
                  <a:cubicBezTo>
                    <a:pt x="439" y="0"/>
                    <a:pt x="439" y="0"/>
                    <a:pt x="439" y="0"/>
                  </a:cubicBezTo>
                  <a:cubicBezTo>
                    <a:pt x="324" y="0"/>
                    <a:pt x="213" y="28"/>
                    <a:pt x="115" y="79"/>
                  </a:cubicBezTo>
                  <a:cubicBezTo>
                    <a:pt x="185" y="134"/>
                    <a:pt x="245" y="202"/>
                    <a:pt x="290" y="282"/>
                  </a:cubicBezTo>
                  <a:cubicBezTo>
                    <a:pt x="1132" y="1740"/>
                    <a:pt x="1132" y="1740"/>
                    <a:pt x="1132" y="1740"/>
                  </a:cubicBezTo>
                  <a:cubicBezTo>
                    <a:pt x="1259" y="1959"/>
                    <a:pt x="1259" y="2230"/>
                    <a:pt x="1132" y="2450"/>
                  </a:cubicBezTo>
                  <a:cubicBezTo>
                    <a:pt x="291" y="3907"/>
                    <a:pt x="291" y="3907"/>
                    <a:pt x="291" y="3907"/>
                  </a:cubicBezTo>
                  <a:cubicBezTo>
                    <a:pt x="221" y="4028"/>
                    <a:pt x="119" y="4122"/>
                    <a:pt x="0" y="4184"/>
                  </a:cubicBezTo>
                  <a:cubicBezTo>
                    <a:pt x="123" y="4281"/>
                    <a:pt x="277" y="4336"/>
                    <a:pt x="439" y="4336"/>
                  </a:cubicBezTo>
                  <a:cubicBezTo>
                    <a:pt x="2122" y="4336"/>
                    <a:pt x="2122" y="4336"/>
                    <a:pt x="2122" y="4336"/>
                  </a:cubicBezTo>
                  <a:cubicBezTo>
                    <a:pt x="2376" y="4336"/>
                    <a:pt x="2611" y="4201"/>
                    <a:pt x="2737" y="3981"/>
                  </a:cubicBezTo>
                  <a:cubicBezTo>
                    <a:pt x="3579" y="2523"/>
                    <a:pt x="3579" y="2523"/>
                    <a:pt x="3579" y="2523"/>
                  </a:cubicBezTo>
                  <a:cubicBezTo>
                    <a:pt x="3706" y="2304"/>
                    <a:pt x="3706" y="2033"/>
                    <a:pt x="3579" y="1813"/>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20" name="Google Shape;1020;p62"/>
            <p:cNvSpPr/>
            <p:nvPr/>
          </p:nvSpPr>
          <p:spPr>
            <a:xfrm>
              <a:off x="33161288" y="-4859338"/>
              <a:ext cx="18134014" cy="15836901"/>
            </a:xfrm>
            <a:custGeom>
              <a:rect b="b" l="l" r="r" t="t"/>
              <a:pathLst>
                <a:path extrusionOk="0" h="4222" w="4834">
                  <a:moveTo>
                    <a:pt x="4707" y="1699"/>
                  </a:moveTo>
                  <a:cubicBezTo>
                    <a:pt x="3865" y="241"/>
                    <a:pt x="3865" y="241"/>
                    <a:pt x="3865" y="241"/>
                  </a:cubicBezTo>
                  <a:cubicBezTo>
                    <a:pt x="3808" y="142"/>
                    <a:pt x="3728" y="60"/>
                    <a:pt x="3635" y="0"/>
                  </a:cubicBezTo>
                  <a:cubicBezTo>
                    <a:pt x="3622" y="88"/>
                    <a:pt x="3593" y="174"/>
                    <a:pt x="3547" y="253"/>
                  </a:cubicBezTo>
                  <a:cubicBezTo>
                    <a:pt x="2705" y="1711"/>
                    <a:pt x="2705" y="1711"/>
                    <a:pt x="2705" y="1711"/>
                  </a:cubicBezTo>
                  <a:cubicBezTo>
                    <a:pt x="2579" y="1931"/>
                    <a:pt x="2344" y="2066"/>
                    <a:pt x="2090" y="2066"/>
                  </a:cubicBezTo>
                  <a:cubicBezTo>
                    <a:pt x="407" y="2066"/>
                    <a:pt x="407" y="2066"/>
                    <a:pt x="407" y="2066"/>
                  </a:cubicBezTo>
                  <a:cubicBezTo>
                    <a:pt x="268" y="2066"/>
                    <a:pt x="135" y="2025"/>
                    <a:pt x="23" y="1953"/>
                  </a:cubicBezTo>
                  <a:cubicBezTo>
                    <a:pt x="0" y="2108"/>
                    <a:pt x="29" y="2269"/>
                    <a:pt x="110" y="2409"/>
                  </a:cubicBezTo>
                  <a:cubicBezTo>
                    <a:pt x="952" y="3867"/>
                    <a:pt x="952" y="3867"/>
                    <a:pt x="952" y="3867"/>
                  </a:cubicBezTo>
                  <a:cubicBezTo>
                    <a:pt x="1079" y="4087"/>
                    <a:pt x="1313" y="4222"/>
                    <a:pt x="1567" y="4222"/>
                  </a:cubicBezTo>
                  <a:cubicBezTo>
                    <a:pt x="3250" y="4222"/>
                    <a:pt x="3250" y="4222"/>
                    <a:pt x="3250" y="4222"/>
                  </a:cubicBezTo>
                  <a:cubicBezTo>
                    <a:pt x="3504" y="4222"/>
                    <a:pt x="3738" y="4087"/>
                    <a:pt x="3865" y="3867"/>
                  </a:cubicBezTo>
                  <a:cubicBezTo>
                    <a:pt x="4707" y="2409"/>
                    <a:pt x="4707" y="2409"/>
                    <a:pt x="4707" y="2409"/>
                  </a:cubicBezTo>
                  <a:cubicBezTo>
                    <a:pt x="4834" y="2189"/>
                    <a:pt x="4834" y="1919"/>
                    <a:pt x="4707" y="1699"/>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21" name="Google Shape;1021;p62"/>
            <p:cNvSpPr/>
            <p:nvPr/>
          </p:nvSpPr>
          <p:spPr>
            <a:xfrm>
              <a:off x="28270200" y="2714625"/>
              <a:ext cx="18072101" cy="16073442"/>
            </a:xfrm>
            <a:custGeom>
              <a:rect b="b" l="l" r="r" t="t"/>
              <a:pathLst>
                <a:path extrusionOk="0" h="4285" w="4818">
                  <a:moveTo>
                    <a:pt x="4554" y="2203"/>
                  </a:moveTo>
                  <a:cubicBezTo>
                    <a:pt x="2871" y="2203"/>
                    <a:pt x="2871" y="2203"/>
                    <a:pt x="2871" y="2203"/>
                  </a:cubicBezTo>
                  <a:cubicBezTo>
                    <a:pt x="2617" y="2203"/>
                    <a:pt x="2383" y="2068"/>
                    <a:pt x="2256" y="1848"/>
                  </a:cubicBezTo>
                  <a:cubicBezTo>
                    <a:pt x="1414" y="390"/>
                    <a:pt x="1414" y="390"/>
                    <a:pt x="1414" y="390"/>
                  </a:cubicBezTo>
                  <a:cubicBezTo>
                    <a:pt x="1345" y="270"/>
                    <a:pt x="1314" y="134"/>
                    <a:pt x="1320" y="0"/>
                  </a:cubicBezTo>
                  <a:cubicBezTo>
                    <a:pt x="1175" y="59"/>
                    <a:pt x="1050" y="164"/>
                    <a:pt x="969" y="305"/>
                  </a:cubicBezTo>
                  <a:cubicBezTo>
                    <a:pt x="127" y="1762"/>
                    <a:pt x="127" y="1762"/>
                    <a:pt x="127" y="1762"/>
                  </a:cubicBezTo>
                  <a:cubicBezTo>
                    <a:pt x="0" y="1982"/>
                    <a:pt x="0" y="2253"/>
                    <a:pt x="127" y="2472"/>
                  </a:cubicBezTo>
                  <a:cubicBezTo>
                    <a:pt x="969" y="3930"/>
                    <a:pt x="969" y="3930"/>
                    <a:pt x="969" y="3930"/>
                  </a:cubicBezTo>
                  <a:cubicBezTo>
                    <a:pt x="1096" y="4150"/>
                    <a:pt x="1330" y="4285"/>
                    <a:pt x="1584" y="4285"/>
                  </a:cubicBezTo>
                  <a:cubicBezTo>
                    <a:pt x="3267" y="4285"/>
                    <a:pt x="3267" y="4285"/>
                    <a:pt x="3267" y="4285"/>
                  </a:cubicBezTo>
                  <a:cubicBezTo>
                    <a:pt x="3521" y="4285"/>
                    <a:pt x="3755" y="4150"/>
                    <a:pt x="3882" y="3930"/>
                  </a:cubicBezTo>
                  <a:cubicBezTo>
                    <a:pt x="4723" y="2472"/>
                    <a:pt x="4723" y="2472"/>
                    <a:pt x="4723" y="2472"/>
                  </a:cubicBezTo>
                  <a:cubicBezTo>
                    <a:pt x="4781" y="2373"/>
                    <a:pt x="4812" y="2263"/>
                    <a:pt x="4818" y="2152"/>
                  </a:cubicBezTo>
                  <a:cubicBezTo>
                    <a:pt x="4735" y="2185"/>
                    <a:pt x="4646" y="2203"/>
                    <a:pt x="4554" y="2203"/>
                  </a:cubicBez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22" name="Google Shape;1022;p62"/>
            <p:cNvSpPr/>
            <p:nvPr/>
          </p:nvSpPr>
          <p:spPr>
            <a:xfrm>
              <a:off x="19694525" y="-13647738"/>
              <a:ext cx="18068928" cy="16073442"/>
            </a:xfrm>
            <a:custGeom>
              <a:rect b="b" l="l" r="r" t="t"/>
              <a:pathLst>
                <a:path extrusionOk="0" h="4285" w="4817">
                  <a:moveTo>
                    <a:pt x="4690" y="1813"/>
                  </a:moveTo>
                  <a:cubicBezTo>
                    <a:pt x="3848" y="355"/>
                    <a:pt x="3848" y="355"/>
                    <a:pt x="3848" y="355"/>
                  </a:cubicBezTo>
                  <a:cubicBezTo>
                    <a:pt x="3722" y="135"/>
                    <a:pt x="3487" y="0"/>
                    <a:pt x="3233" y="0"/>
                  </a:cubicBezTo>
                  <a:cubicBezTo>
                    <a:pt x="1550" y="0"/>
                    <a:pt x="1550" y="0"/>
                    <a:pt x="1550" y="0"/>
                  </a:cubicBezTo>
                  <a:cubicBezTo>
                    <a:pt x="1297" y="0"/>
                    <a:pt x="1062" y="135"/>
                    <a:pt x="935" y="355"/>
                  </a:cubicBezTo>
                  <a:cubicBezTo>
                    <a:pt x="94" y="1813"/>
                    <a:pt x="94" y="1813"/>
                    <a:pt x="94" y="1813"/>
                  </a:cubicBezTo>
                  <a:cubicBezTo>
                    <a:pt x="36" y="1912"/>
                    <a:pt x="5" y="2022"/>
                    <a:pt x="0" y="2133"/>
                  </a:cubicBezTo>
                  <a:cubicBezTo>
                    <a:pt x="82" y="2100"/>
                    <a:pt x="171" y="2082"/>
                    <a:pt x="263" y="2082"/>
                  </a:cubicBezTo>
                  <a:cubicBezTo>
                    <a:pt x="1946" y="2082"/>
                    <a:pt x="1946" y="2082"/>
                    <a:pt x="1946" y="2082"/>
                  </a:cubicBezTo>
                  <a:cubicBezTo>
                    <a:pt x="2200" y="2082"/>
                    <a:pt x="2434" y="2217"/>
                    <a:pt x="2561" y="2437"/>
                  </a:cubicBezTo>
                  <a:cubicBezTo>
                    <a:pt x="3403" y="3895"/>
                    <a:pt x="3403" y="3895"/>
                    <a:pt x="3403" y="3895"/>
                  </a:cubicBezTo>
                  <a:cubicBezTo>
                    <a:pt x="3472" y="4015"/>
                    <a:pt x="3504" y="4151"/>
                    <a:pt x="3497" y="4285"/>
                  </a:cubicBezTo>
                  <a:cubicBezTo>
                    <a:pt x="3643" y="4226"/>
                    <a:pt x="3768" y="4121"/>
                    <a:pt x="3849" y="3980"/>
                  </a:cubicBezTo>
                  <a:cubicBezTo>
                    <a:pt x="4690" y="2523"/>
                    <a:pt x="4690" y="2523"/>
                    <a:pt x="4690" y="2523"/>
                  </a:cubicBezTo>
                  <a:cubicBezTo>
                    <a:pt x="4817" y="2303"/>
                    <a:pt x="4817" y="2032"/>
                    <a:pt x="4690" y="1813"/>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23" name="Google Shape;1023;p62"/>
            <p:cNvSpPr/>
            <p:nvPr/>
          </p:nvSpPr>
          <p:spPr>
            <a:xfrm>
              <a:off x="19089688" y="2249487"/>
              <a:ext cx="13903328" cy="16265528"/>
            </a:xfrm>
            <a:custGeom>
              <a:rect b="b" l="l" r="r" t="t"/>
              <a:pathLst>
                <a:path extrusionOk="0" h="4336" w="3706">
                  <a:moveTo>
                    <a:pt x="3416" y="4054"/>
                  </a:moveTo>
                  <a:cubicBezTo>
                    <a:pt x="2574" y="2596"/>
                    <a:pt x="2574" y="2596"/>
                    <a:pt x="2574" y="2596"/>
                  </a:cubicBezTo>
                  <a:cubicBezTo>
                    <a:pt x="2447" y="2377"/>
                    <a:pt x="2447" y="2106"/>
                    <a:pt x="2574" y="1886"/>
                  </a:cubicBezTo>
                  <a:cubicBezTo>
                    <a:pt x="3416" y="429"/>
                    <a:pt x="3416" y="429"/>
                    <a:pt x="3416" y="429"/>
                  </a:cubicBezTo>
                  <a:cubicBezTo>
                    <a:pt x="3485" y="308"/>
                    <a:pt x="3587" y="214"/>
                    <a:pt x="3706" y="152"/>
                  </a:cubicBezTo>
                  <a:cubicBezTo>
                    <a:pt x="3583" y="55"/>
                    <a:pt x="3429" y="0"/>
                    <a:pt x="3267" y="0"/>
                  </a:cubicBezTo>
                  <a:cubicBezTo>
                    <a:pt x="1584" y="0"/>
                    <a:pt x="1584" y="0"/>
                    <a:pt x="1584" y="0"/>
                  </a:cubicBezTo>
                  <a:cubicBezTo>
                    <a:pt x="1330" y="0"/>
                    <a:pt x="1096" y="135"/>
                    <a:pt x="969" y="355"/>
                  </a:cubicBezTo>
                  <a:cubicBezTo>
                    <a:pt x="127" y="1813"/>
                    <a:pt x="127" y="1813"/>
                    <a:pt x="127" y="1813"/>
                  </a:cubicBezTo>
                  <a:cubicBezTo>
                    <a:pt x="0" y="2032"/>
                    <a:pt x="0" y="2303"/>
                    <a:pt x="127" y="2523"/>
                  </a:cubicBezTo>
                  <a:cubicBezTo>
                    <a:pt x="969" y="3981"/>
                    <a:pt x="969" y="3981"/>
                    <a:pt x="969" y="3981"/>
                  </a:cubicBezTo>
                  <a:cubicBezTo>
                    <a:pt x="1096" y="4200"/>
                    <a:pt x="1330" y="4336"/>
                    <a:pt x="1584" y="4336"/>
                  </a:cubicBezTo>
                  <a:cubicBezTo>
                    <a:pt x="3267" y="4336"/>
                    <a:pt x="3267" y="4336"/>
                    <a:pt x="3267" y="4336"/>
                  </a:cubicBezTo>
                  <a:cubicBezTo>
                    <a:pt x="3382" y="4336"/>
                    <a:pt x="3493" y="4308"/>
                    <a:pt x="3592" y="4257"/>
                  </a:cubicBezTo>
                  <a:cubicBezTo>
                    <a:pt x="3522" y="4202"/>
                    <a:pt x="3462" y="4134"/>
                    <a:pt x="3416" y="4054"/>
                  </a:cubicBez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24" name="Google Shape;1024;p62"/>
            <p:cNvSpPr/>
            <p:nvPr/>
          </p:nvSpPr>
          <p:spPr>
            <a:xfrm>
              <a:off x="14743113" y="-5838825"/>
              <a:ext cx="18129248" cy="15838485"/>
            </a:xfrm>
            <a:custGeom>
              <a:rect b="b" l="l" r="r" t="t"/>
              <a:pathLst>
                <a:path extrusionOk="0" h="4222" w="4833">
                  <a:moveTo>
                    <a:pt x="1286" y="3969"/>
                  </a:moveTo>
                  <a:cubicBezTo>
                    <a:pt x="2128" y="2511"/>
                    <a:pt x="2128" y="2511"/>
                    <a:pt x="2128" y="2511"/>
                  </a:cubicBezTo>
                  <a:cubicBezTo>
                    <a:pt x="2255" y="2291"/>
                    <a:pt x="2489" y="2156"/>
                    <a:pt x="2743" y="2156"/>
                  </a:cubicBezTo>
                  <a:cubicBezTo>
                    <a:pt x="4426" y="2156"/>
                    <a:pt x="4426" y="2156"/>
                    <a:pt x="4426" y="2156"/>
                  </a:cubicBezTo>
                  <a:cubicBezTo>
                    <a:pt x="4565" y="2156"/>
                    <a:pt x="4698" y="2197"/>
                    <a:pt x="4811" y="2269"/>
                  </a:cubicBezTo>
                  <a:cubicBezTo>
                    <a:pt x="4833" y="2114"/>
                    <a:pt x="4804" y="1953"/>
                    <a:pt x="4723" y="1813"/>
                  </a:cubicBezTo>
                  <a:cubicBezTo>
                    <a:pt x="3881" y="355"/>
                    <a:pt x="3881" y="355"/>
                    <a:pt x="3881" y="355"/>
                  </a:cubicBezTo>
                  <a:cubicBezTo>
                    <a:pt x="3754" y="135"/>
                    <a:pt x="3520" y="0"/>
                    <a:pt x="3266" y="0"/>
                  </a:cubicBezTo>
                  <a:cubicBezTo>
                    <a:pt x="1583" y="0"/>
                    <a:pt x="1583" y="0"/>
                    <a:pt x="1583" y="0"/>
                  </a:cubicBezTo>
                  <a:cubicBezTo>
                    <a:pt x="1329" y="0"/>
                    <a:pt x="1095" y="135"/>
                    <a:pt x="968" y="355"/>
                  </a:cubicBezTo>
                  <a:cubicBezTo>
                    <a:pt x="127" y="1813"/>
                    <a:pt x="127" y="1813"/>
                    <a:pt x="127" y="1813"/>
                  </a:cubicBezTo>
                  <a:cubicBezTo>
                    <a:pt x="0" y="2033"/>
                    <a:pt x="0" y="2303"/>
                    <a:pt x="127" y="2523"/>
                  </a:cubicBezTo>
                  <a:cubicBezTo>
                    <a:pt x="968" y="3981"/>
                    <a:pt x="968" y="3981"/>
                    <a:pt x="968" y="3981"/>
                  </a:cubicBezTo>
                  <a:cubicBezTo>
                    <a:pt x="1026" y="4080"/>
                    <a:pt x="1105" y="4162"/>
                    <a:pt x="1199" y="4222"/>
                  </a:cubicBezTo>
                  <a:cubicBezTo>
                    <a:pt x="1211" y="4134"/>
                    <a:pt x="1240" y="4048"/>
                    <a:pt x="1286" y="3969"/>
                  </a:cubicBez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1025" name="Google Shape;1025;p62"/>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26" name="Google Shape;1026;p62"/>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fographic 03">
  <p:cSld name="1_Infographic 03">
    <p:spTree>
      <p:nvGrpSpPr>
        <p:cNvPr id="1027" name="Shape 1027"/>
        <p:cNvGrpSpPr/>
        <p:nvPr/>
      </p:nvGrpSpPr>
      <p:grpSpPr>
        <a:xfrm>
          <a:off x="0" y="0"/>
          <a:ext cx="0" cy="0"/>
          <a:chOff x="0" y="0"/>
          <a:chExt cx="0" cy="0"/>
        </a:xfrm>
      </p:grpSpPr>
      <p:sp>
        <p:nvSpPr>
          <p:cNvPr id="1028" name="Google Shape;1028;p6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029" name="Google Shape;1029;p63"/>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030" name="Google Shape;1030;p63"/>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1" name="Google Shape;1031;p63"/>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032" name="Google Shape;1032;p63"/>
          <p:cNvSpPr txBox="1"/>
          <p:nvPr>
            <p:ph idx="1" type="body"/>
          </p:nvPr>
        </p:nvSpPr>
        <p:spPr>
          <a:xfrm>
            <a:off x="8392885"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33" name="Google Shape;1033;p63"/>
          <p:cNvSpPr txBox="1"/>
          <p:nvPr>
            <p:ph idx="2" type="body"/>
          </p:nvPr>
        </p:nvSpPr>
        <p:spPr>
          <a:xfrm>
            <a:off x="8392885"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34" name="Google Shape;1034;p63"/>
          <p:cNvSpPr txBox="1"/>
          <p:nvPr>
            <p:ph idx="3" type="body"/>
          </p:nvPr>
        </p:nvSpPr>
        <p:spPr>
          <a:xfrm>
            <a:off x="718457" y="1809387"/>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35" name="Google Shape;1035;p63"/>
          <p:cNvSpPr txBox="1"/>
          <p:nvPr>
            <p:ph idx="4" type="body"/>
          </p:nvPr>
        </p:nvSpPr>
        <p:spPr>
          <a:xfrm>
            <a:off x="718457" y="4707683"/>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1036" name="Google Shape;1036;p63"/>
          <p:cNvGrpSpPr/>
          <p:nvPr/>
        </p:nvGrpSpPr>
        <p:grpSpPr>
          <a:xfrm>
            <a:off x="3910110" y="1809406"/>
            <a:ext cx="4372213" cy="3788042"/>
            <a:chOff x="2763520" y="541773"/>
            <a:chExt cx="6664959" cy="5774454"/>
          </a:xfrm>
        </p:grpSpPr>
        <p:sp>
          <p:nvSpPr>
            <p:cNvPr id="1037" name="Google Shape;1037;p63"/>
            <p:cNvSpPr/>
            <p:nvPr/>
          </p:nvSpPr>
          <p:spPr>
            <a:xfrm>
              <a:off x="6096000" y="541773"/>
              <a:ext cx="2500050" cy="2887226"/>
            </a:xfrm>
            <a:custGeom>
              <a:rect b="b" l="l" r="r" t="t"/>
              <a:pathLst>
                <a:path extrusionOk="0" h="1044" w="904">
                  <a:moveTo>
                    <a:pt x="602" y="0"/>
                  </a:moveTo>
                  <a:lnTo>
                    <a:pt x="0" y="0"/>
                  </a:lnTo>
                  <a:lnTo>
                    <a:pt x="0" y="0"/>
                  </a:lnTo>
                  <a:lnTo>
                    <a:pt x="0" y="0"/>
                  </a:lnTo>
                  <a:lnTo>
                    <a:pt x="301" y="522"/>
                  </a:lnTo>
                  <a:lnTo>
                    <a:pt x="0" y="1044"/>
                  </a:lnTo>
                  <a:lnTo>
                    <a:pt x="602" y="1044"/>
                  </a:lnTo>
                  <a:lnTo>
                    <a:pt x="904" y="522"/>
                  </a:lnTo>
                  <a:lnTo>
                    <a:pt x="602"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38" name="Google Shape;1038;p63"/>
            <p:cNvSpPr/>
            <p:nvPr/>
          </p:nvSpPr>
          <p:spPr>
            <a:xfrm>
              <a:off x="6096000" y="1985387"/>
              <a:ext cx="3332479" cy="2887226"/>
            </a:xfrm>
            <a:custGeom>
              <a:rect b="b" l="l" r="r" t="t"/>
              <a:pathLst>
                <a:path extrusionOk="0" h="1044" w="1205">
                  <a:moveTo>
                    <a:pt x="904" y="0"/>
                  </a:moveTo>
                  <a:lnTo>
                    <a:pt x="904" y="0"/>
                  </a:lnTo>
                  <a:lnTo>
                    <a:pt x="904" y="0"/>
                  </a:lnTo>
                  <a:lnTo>
                    <a:pt x="602" y="522"/>
                  </a:lnTo>
                  <a:lnTo>
                    <a:pt x="0" y="522"/>
                  </a:lnTo>
                  <a:lnTo>
                    <a:pt x="301" y="1044"/>
                  </a:lnTo>
                  <a:lnTo>
                    <a:pt x="904" y="1044"/>
                  </a:lnTo>
                  <a:lnTo>
                    <a:pt x="1205" y="522"/>
                  </a:lnTo>
                  <a:lnTo>
                    <a:pt x="904"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39" name="Google Shape;1039;p63"/>
            <p:cNvSpPr/>
            <p:nvPr/>
          </p:nvSpPr>
          <p:spPr>
            <a:xfrm>
              <a:off x="5263571" y="3429001"/>
              <a:ext cx="3332479" cy="2887226"/>
            </a:xfrm>
            <a:custGeom>
              <a:rect b="b" l="l" r="r" t="t"/>
              <a:pathLst>
                <a:path extrusionOk="0" h="1044" w="1205">
                  <a:moveTo>
                    <a:pt x="1205" y="522"/>
                  </a:moveTo>
                  <a:lnTo>
                    <a:pt x="602" y="522"/>
                  </a:lnTo>
                  <a:lnTo>
                    <a:pt x="301" y="0"/>
                  </a:lnTo>
                  <a:lnTo>
                    <a:pt x="0" y="522"/>
                  </a:lnTo>
                  <a:lnTo>
                    <a:pt x="301" y="1044"/>
                  </a:lnTo>
                  <a:lnTo>
                    <a:pt x="903" y="1044"/>
                  </a:lnTo>
                  <a:lnTo>
                    <a:pt x="1205" y="522"/>
                  </a:lnTo>
                  <a:lnTo>
                    <a:pt x="1205" y="52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0" name="Google Shape;1040;p63"/>
            <p:cNvSpPr/>
            <p:nvPr/>
          </p:nvSpPr>
          <p:spPr>
            <a:xfrm>
              <a:off x="3595949" y="3429000"/>
              <a:ext cx="2500050" cy="2887226"/>
            </a:xfrm>
            <a:custGeom>
              <a:rect b="b" l="l" r="r" t="t"/>
              <a:pathLst>
                <a:path extrusionOk="0" h="1044" w="904">
                  <a:moveTo>
                    <a:pt x="904" y="1044"/>
                  </a:moveTo>
                  <a:lnTo>
                    <a:pt x="603" y="522"/>
                  </a:lnTo>
                  <a:lnTo>
                    <a:pt x="904" y="0"/>
                  </a:lnTo>
                  <a:lnTo>
                    <a:pt x="301" y="0"/>
                  </a:lnTo>
                  <a:lnTo>
                    <a:pt x="0" y="522"/>
                  </a:lnTo>
                  <a:lnTo>
                    <a:pt x="301" y="1044"/>
                  </a:lnTo>
                  <a:lnTo>
                    <a:pt x="904" y="1044"/>
                  </a:lnTo>
                  <a:lnTo>
                    <a:pt x="904" y="1044"/>
                  </a:lnTo>
                  <a:lnTo>
                    <a:pt x="904" y="1044"/>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1" name="Google Shape;1041;p63"/>
            <p:cNvSpPr/>
            <p:nvPr/>
          </p:nvSpPr>
          <p:spPr>
            <a:xfrm>
              <a:off x="2763520" y="1985387"/>
              <a:ext cx="3332479" cy="2887226"/>
            </a:xfrm>
            <a:custGeom>
              <a:rect b="b" l="l" r="r" t="t"/>
              <a:pathLst>
                <a:path extrusionOk="0" h="1044" w="1205">
                  <a:moveTo>
                    <a:pt x="1205" y="522"/>
                  </a:moveTo>
                  <a:lnTo>
                    <a:pt x="904" y="0"/>
                  </a:lnTo>
                  <a:lnTo>
                    <a:pt x="301" y="0"/>
                  </a:lnTo>
                  <a:lnTo>
                    <a:pt x="0" y="522"/>
                  </a:lnTo>
                  <a:lnTo>
                    <a:pt x="301" y="1044"/>
                  </a:lnTo>
                  <a:lnTo>
                    <a:pt x="301" y="1044"/>
                  </a:lnTo>
                  <a:lnTo>
                    <a:pt x="301" y="1044"/>
                  </a:lnTo>
                  <a:lnTo>
                    <a:pt x="602" y="522"/>
                  </a:lnTo>
                  <a:lnTo>
                    <a:pt x="1205" y="522"/>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2" name="Google Shape;1042;p63"/>
            <p:cNvSpPr/>
            <p:nvPr/>
          </p:nvSpPr>
          <p:spPr>
            <a:xfrm>
              <a:off x="3595949" y="541773"/>
              <a:ext cx="3332479" cy="2887226"/>
            </a:xfrm>
            <a:custGeom>
              <a:rect b="b" l="l" r="r" t="t"/>
              <a:pathLst>
                <a:path extrusionOk="0" h="1044" w="1205">
                  <a:moveTo>
                    <a:pt x="904" y="0"/>
                  </a:moveTo>
                  <a:lnTo>
                    <a:pt x="301" y="0"/>
                  </a:lnTo>
                  <a:lnTo>
                    <a:pt x="0" y="522"/>
                  </a:lnTo>
                  <a:lnTo>
                    <a:pt x="0" y="522"/>
                  </a:lnTo>
                  <a:lnTo>
                    <a:pt x="0" y="522"/>
                  </a:lnTo>
                  <a:lnTo>
                    <a:pt x="603" y="522"/>
                  </a:lnTo>
                  <a:lnTo>
                    <a:pt x="904" y="1044"/>
                  </a:lnTo>
                  <a:lnTo>
                    <a:pt x="1205" y="522"/>
                  </a:lnTo>
                  <a:lnTo>
                    <a:pt x="904"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3" name="Google Shape;1043;p63"/>
            <p:cNvSpPr/>
            <p:nvPr/>
          </p:nvSpPr>
          <p:spPr>
            <a:xfrm>
              <a:off x="5263571" y="1985387"/>
              <a:ext cx="832429" cy="1443614"/>
            </a:xfrm>
            <a:custGeom>
              <a:rect b="b" l="l" r="r" t="t"/>
              <a:pathLst>
                <a:path extrusionOk="0" h="522" w="301">
                  <a:moveTo>
                    <a:pt x="0" y="0"/>
                  </a:moveTo>
                  <a:lnTo>
                    <a:pt x="0" y="0"/>
                  </a:lnTo>
                  <a:lnTo>
                    <a:pt x="301" y="522"/>
                  </a:lnTo>
                  <a:lnTo>
                    <a:pt x="0" y="0"/>
                  </a:lnTo>
                  <a:close/>
                </a:path>
              </a:pathLst>
            </a:custGeom>
            <a:solidFill>
              <a:srgbClr val="F7913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4" name="Google Shape;1044;p63"/>
            <p:cNvSpPr/>
            <p:nvPr/>
          </p:nvSpPr>
          <p:spPr>
            <a:xfrm>
              <a:off x="5263571" y="1985387"/>
              <a:ext cx="832429" cy="1443614"/>
            </a:xfrm>
            <a:custGeom>
              <a:rect b="b" l="l" r="r" t="t"/>
              <a:pathLst>
                <a:path extrusionOk="0" h="522" w="301">
                  <a:moveTo>
                    <a:pt x="0" y="0"/>
                  </a:moveTo>
                  <a:lnTo>
                    <a:pt x="0" y="0"/>
                  </a:lnTo>
                  <a:lnTo>
                    <a:pt x="301" y="522"/>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5" name="Google Shape;1045;p63"/>
            <p:cNvSpPr/>
            <p:nvPr/>
          </p:nvSpPr>
          <p:spPr>
            <a:xfrm>
              <a:off x="6096000" y="1985387"/>
              <a:ext cx="2549830" cy="1521048"/>
            </a:xfrm>
            <a:custGeom>
              <a:rect b="b" l="l" r="r" t="t"/>
              <a:pathLst>
                <a:path extrusionOk="0" h="550" w="922">
                  <a:moveTo>
                    <a:pt x="922" y="31"/>
                  </a:moveTo>
                  <a:lnTo>
                    <a:pt x="622" y="550"/>
                  </a:lnTo>
                  <a:lnTo>
                    <a:pt x="602" y="522"/>
                  </a:lnTo>
                  <a:lnTo>
                    <a:pt x="0" y="522"/>
                  </a:lnTo>
                  <a:lnTo>
                    <a:pt x="16" y="550"/>
                  </a:lnTo>
                  <a:lnTo>
                    <a:pt x="622" y="550"/>
                  </a:lnTo>
                  <a:lnTo>
                    <a:pt x="922" y="31"/>
                  </a:lnTo>
                  <a:close/>
                  <a:moveTo>
                    <a:pt x="904" y="0"/>
                  </a:moveTo>
                  <a:lnTo>
                    <a:pt x="904" y="0"/>
                  </a:lnTo>
                  <a:lnTo>
                    <a:pt x="904" y="0"/>
                  </a:lnTo>
                  <a:lnTo>
                    <a:pt x="922" y="31"/>
                  </a:lnTo>
                  <a:lnTo>
                    <a:pt x="904"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6" name="Google Shape;1046;p63"/>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7" name="Google Shape;1047;p63"/>
            <p:cNvSpPr/>
            <p:nvPr/>
          </p:nvSpPr>
          <p:spPr>
            <a:xfrm>
              <a:off x="6096000" y="541773"/>
              <a:ext cx="926458" cy="2887226"/>
            </a:xfrm>
            <a:custGeom>
              <a:rect b="b" l="l" r="r" t="t"/>
              <a:pathLst>
                <a:path extrusionOk="0" h="1044" w="335">
                  <a:moveTo>
                    <a:pt x="0" y="0"/>
                  </a:moveTo>
                  <a:lnTo>
                    <a:pt x="0" y="0"/>
                  </a:lnTo>
                  <a:lnTo>
                    <a:pt x="0" y="0"/>
                  </a:lnTo>
                  <a:lnTo>
                    <a:pt x="0" y="0"/>
                  </a:lnTo>
                  <a:lnTo>
                    <a:pt x="301" y="522"/>
                  </a:lnTo>
                  <a:lnTo>
                    <a:pt x="16" y="1016"/>
                  </a:lnTo>
                  <a:lnTo>
                    <a:pt x="16" y="1016"/>
                  </a:lnTo>
                  <a:lnTo>
                    <a:pt x="0" y="1044"/>
                  </a:lnTo>
                  <a:lnTo>
                    <a:pt x="33" y="1044"/>
                  </a:lnTo>
                  <a:lnTo>
                    <a:pt x="335" y="519"/>
                  </a:lnTo>
                  <a:lnTo>
                    <a:pt x="301" y="522"/>
                  </a:lnTo>
                  <a:lnTo>
                    <a:pt x="0" y="0"/>
                  </a:lnTo>
                  <a:lnTo>
                    <a:pt x="24" y="0"/>
                  </a:lnTo>
                  <a:lnTo>
                    <a:pt x="0"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8" name="Google Shape;1048;p63"/>
            <p:cNvSpPr/>
            <p:nvPr/>
          </p:nvSpPr>
          <p:spPr>
            <a:xfrm>
              <a:off x="3595949" y="1899655"/>
              <a:ext cx="2544299" cy="1529346"/>
            </a:xfrm>
            <a:custGeom>
              <a:rect b="b" l="l" r="r" t="t"/>
              <a:pathLst>
                <a:path extrusionOk="0" h="553" w="920">
                  <a:moveTo>
                    <a:pt x="14" y="7"/>
                  </a:moveTo>
                  <a:lnTo>
                    <a:pt x="0" y="31"/>
                  </a:lnTo>
                  <a:lnTo>
                    <a:pt x="0" y="31"/>
                  </a:lnTo>
                  <a:lnTo>
                    <a:pt x="0" y="31"/>
                  </a:lnTo>
                  <a:lnTo>
                    <a:pt x="14" y="7"/>
                  </a:lnTo>
                  <a:close/>
                  <a:moveTo>
                    <a:pt x="617" y="0"/>
                  </a:moveTo>
                  <a:lnTo>
                    <a:pt x="603" y="31"/>
                  </a:lnTo>
                  <a:lnTo>
                    <a:pt x="603" y="31"/>
                  </a:lnTo>
                  <a:lnTo>
                    <a:pt x="904" y="553"/>
                  </a:lnTo>
                  <a:lnTo>
                    <a:pt x="920" y="525"/>
                  </a:lnTo>
                  <a:lnTo>
                    <a:pt x="617" y="0"/>
                  </a:lnTo>
                  <a:close/>
                  <a:moveTo>
                    <a:pt x="617" y="0"/>
                  </a:moveTo>
                  <a:lnTo>
                    <a:pt x="18" y="0"/>
                  </a:lnTo>
                  <a:lnTo>
                    <a:pt x="617" y="0"/>
                  </a:lnTo>
                  <a:lnTo>
                    <a:pt x="6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9" name="Google Shape;1049;p63"/>
            <p:cNvSpPr/>
            <p:nvPr/>
          </p:nvSpPr>
          <p:spPr>
            <a:xfrm>
              <a:off x="3595949" y="1899655"/>
              <a:ext cx="2544299" cy="1529346"/>
            </a:xfrm>
            <a:custGeom>
              <a:rect b="b" l="l" r="r" t="t"/>
              <a:pathLst>
                <a:path extrusionOk="0" h="553" w="920">
                  <a:moveTo>
                    <a:pt x="14" y="7"/>
                  </a:moveTo>
                  <a:lnTo>
                    <a:pt x="0" y="31"/>
                  </a:lnTo>
                  <a:lnTo>
                    <a:pt x="0" y="31"/>
                  </a:lnTo>
                  <a:lnTo>
                    <a:pt x="0" y="31"/>
                  </a:lnTo>
                  <a:lnTo>
                    <a:pt x="14" y="7"/>
                  </a:lnTo>
                  <a:moveTo>
                    <a:pt x="617" y="0"/>
                  </a:moveTo>
                  <a:lnTo>
                    <a:pt x="603" y="31"/>
                  </a:lnTo>
                  <a:lnTo>
                    <a:pt x="603" y="31"/>
                  </a:lnTo>
                  <a:lnTo>
                    <a:pt x="904" y="553"/>
                  </a:lnTo>
                  <a:lnTo>
                    <a:pt x="920" y="525"/>
                  </a:lnTo>
                  <a:lnTo>
                    <a:pt x="617" y="0"/>
                  </a:lnTo>
                  <a:moveTo>
                    <a:pt x="617" y="0"/>
                  </a:moveTo>
                  <a:lnTo>
                    <a:pt x="18" y="0"/>
                  </a:lnTo>
                  <a:lnTo>
                    <a:pt x="617" y="0"/>
                  </a:lnTo>
                  <a:lnTo>
                    <a:pt x="617"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0" name="Google Shape;1050;p63"/>
            <p:cNvSpPr/>
            <p:nvPr/>
          </p:nvSpPr>
          <p:spPr>
            <a:xfrm>
              <a:off x="6096000" y="3351565"/>
              <a:ext cx="44248" cy="77435"/>
            </a:xfrm>
            <a:custGeom>
              <a:rect b="b" l="l" r="r" t="t"/>
              <a:pathLst>
                <a:path extrusionOk="0" h="28" w="16">
                  <a:moveTo>
                    <a:pt x="16" y="0"/>
                  </a:moveTo>
                  <a:lnTo>
                    <a:pt x="0" y="28"/>
                  </a:lnTo>
                  <a:lnTo>
                    <a:pt x="16" y="0"/>
                  </a:lnTo>
                  <a:close/>
                </a:path>
              </a:pathLst>
            </a:custGeom>
            <a:solidFill>
              <a:srgbClr val="382A2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1" name="Google Shape;1051;p63"/>
            <p:cNvSpPr/>
            <p:nvPr/>
          </p:nvSpPr>
          <p:spPr>
            <a:xfrm>
              <a:off x="6096000" y="3351565"/>
              <a:ext cx="44248" cy="77435"/>
            </a:xfrm>
            <a:custGeom>
              <a:rect b="b" l="l" r="r" t="t"/>
              <a:pathLst>
                <a:path extrusionOk="0" h="28" w="16">
                  <a:moveTo>
                    <a:pt x="16" y="0"/>
                  </a:moveTo>
                  <a:lnTo>
                    <a:pt x="0" y="28"/>
                  </a:lnTo>
                  <a:lnTo>
                    <a:pt x="1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2" name="Google Shape;1052;p63"/>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3" name="Google Shape;1053;p63"/>
            <p:cNvSpPr/>
            <p:nvPr/>
          </p:nvSpPr>
          <p:spPr>
            <a:xfrm>
              <a:off x="3546170" y="3351565"/>
              <a:ext cx="2549830" cy="1435318"/>
            </a:xfrm>
            <a:custGeom>
              <a:rect b="b" l="l" r="r" t="t"/>
              <a:pathLst>
                <a:path extrusionOk="0" h="519" w="922">
                  <a:moveTo>
                    <a:pt x="905" y="0"/>
                  </a:moveTo>
                  <a:lnTo>
                    <a:pt x="300" y="0"/>
                  </a:lnTo>
                  <a:lnTo>
                    <a:pt x="0" y="519"/>
                  </a:lnTo>
                  <a:lnTo>
                    <a:pt x="0" y="519"/>
                  </a:lnTo>
                  <a:lnTo>
                    <a:pt x="300" y="0"/>
                  </a:lnTo>
                  <a:lnTo>
                    <a:pt x="319" y="28"/>
                  </a:lnTo>
                  <a:lnTo>
                    <a:pt x="128" y="359"/>
                  </a:lnTo>
                  <a:lnTo>
                    <a:pt x="319" y="28"/>
                  </a:lnTo>
                  <a:lnTo>
                    <a:pt x="889" y="28"/>
                  </a:lnTo>
                  <a:lnTo>
                    <a:pt x="889" y="28"/>
                  </a:lnTo>
                  <a:lnTo>
                    <a:pt x="922" y="28"/>
                  </a:lnTo>
                  <a:lnTo>
                    <a:pt x="905"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4" name="Google Shape;1054;p63"/>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5" name="Google Shape;1055;p63"/>
            <p:cNvSpPr/>
            <p:nvPr/>
          </p:nvSpPr>
          <p:spPr>
            <a:xfrm>
              <a:off x="5166778" y="3429000"/>
              <a:ext cx="929222" cy="2887226"/>
            </a:xfrm>
            <a:custGeom>
              <a:rect b="b" l="l" r="r" t="t"/>
              <a:pathLst>
                <a:path extrusionOk="0" h="1044" w="336">
                  <a:moveTo>
                    <a:pt x="336" y="0"/>
                  </a:moveTo>
                  <a:lnTo>
                    <a:pt x="303" y="0"/>
                  </a:lnTo>
                  <a:lnTo>
                    <a:pt x="0" y="525"/>
                  </a:lnTo>
                  <a:lnTo>
                    <a:pt x="300" y="1044"/>
                  </a:lnTo>
                  <a:lnTo>
                    <a:pt x="336" y="1044"/>
                  </a:lnTo>
                  <a:lnTo>
                    <a:pt x="300" y="1044"/>
                  </a:lnTo>
                  <a:lnTo>
                    <a:pt x="0" y="525"/>
                  </a:lnTo>
                  <a:lnTo>
                    <a:pt x="35" y="522"/>
                  </a:lnTo>
                  <a:lnTo>
                    <a:pt x="336" y="1044"/>
                  </a:lnTo>
                  <a:lnTo>
                    <a:pt x="336" y="1044"/>
                  </a:lnTo>
                  <a:lnTo>
                    <a:pt x="35" y="522"/>
                  </a:lnTo>
                  <a:lnTo>
                    <a:pt x="319" y="28"/>
                  </a:lnTo>
                  <a:lnTo>
                    <a:pt x="319" y="28"/>
                  </a:lnTo>
                  <a:lnTo>
                    <a:pt x="336" y="0"/>
                  </a:lnTo>
                </a:path>
              </a:pathLst>
            </a:custGeom>
            <a:no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6" name="Google Shape;1056;p63"/>
            <p:cNvSpPr/>
            <p:nvPr/>
          </p:nvSpPr>
          <p:spPr>
            <a:xfrm>
              <a:off x="6048985" y="3429000"/>
              <a:ext cx="2497285" cy="1529346"/>
            </a:xfrm>
            <a:custGeom>
              <a:rect b="b" l="l" r="r" t="t"/>
              <a:pathLst>
                <a:path extrusionOk="0" h="553" w="903">
                  <a:moveTo>
                    <a:pt x="17" y="0"/>
                  </a:moveTo>
                  <a:lnTo>
                    <a:pt x="0" y="28"/>
                  </a:lnTo>
                  <a:lnTo>
                    <a:pt x="303" y="553"/>
                  </a:lnTo>
                  <a:lnTo>
                    <a:pt x="903" y="553"/>
                  </a:lnTo>
                  <a:lnTo>
                    <a:pt x="303" y="553"/>
                  </a:lnTo>
                  <a:lnTo>
                    <a:pt x="318" y="522"/>
                  </a:lnTo>
                  <a:lnTo>
                    <a:pt x="318" y="522"/>
                  </a:lnTo>
                  <a:lnTo>
                    <a:pt x="318" y="522"/>
                  </a:lnTo>
                  <a:lnTo>
                    <a:pt x="17" y="0"/>
                  </a:lnTo>
                  <a:close/>
                </a:path>
              </a:pathLst>
            </a:custGeom>
            <a:solidFill>
              <a:srgbClr val="191919">
                <a:alpha val="60000"/>
              </a:srgb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7" name="Google Shape;1057;p63"/>
            <p:cNvSpPr/>
            <p:nvPr/>
          </p:nvSpPr>
          <p:spPr>
            <a:xfrm>
              <a:off x="7760856" y="1985387"/>
              <a:ext cx="884974" cy="1521048"/>
            </a:xfrm>
            <a:custGeom>
              <a:rect b="b" l="l" r="r" t="t"/>
              <a:pathLst>
                <a:path extrusionOk="0" h="550" w="320">
                  <a:moveTo>
                    <a:pt x="302" y="0"/>
                  </a:moveTo>
                  <a:lnTo>
                    <a:pt x="302" y="0"/>
                  </a:lnTo>
                  <a:lnTo>
                    <a:pt x="0" y="522"/>
                  </a:lnTo>
                  <a:lnTo>
                    <a:pt x="20" y="550"/>
                  </a:lnTo>
                  <a:lnTo>
                    <a:pt x="320" y="31"/>
                  </a:lnTo>
                  <a:lnTo>
                    <a:pt x="302"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8" name="Google Shape;1058;p63"/>
            <p:cNvSpPr/>
            <p:nvPr/>
          </p:nvSpPr>
          <p:spPr>
            <a:xfrm>
              <a:off x="6886945" y="4872614"/>
              <a:ext cx="1709105" cy="85732"/>
            </a:xfrm>
            <a:custGeom>
              <a:rect b="b" l="l" r="r" t="t"/>
              <a:pathLst>
                <a:path extrusionOk="0" h="31" w="618">
                  <a:moveTo>
                    <a:pt x="15" y="0"/>
                  </a:moveTo>
                  <a:lnTo>
                    <a:pt x="15" y="0"/>
                  </a:lnTo>
                  <a:lnTo>
                    <a:pt x="0" y="31"/>
                  </a:lnTo>
                  <a:lnTo>
                    <a:pt x="600" y="31"/>
                  </a:lnTo>
                  <a:lnTo>
                    <a:pt x="618" y="0"/>
                  </a:lnTo>
                  <a:lnTo>
                    <a:pt x="1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9" name="Google Shape;1059;p63"/>
            <p:cNvSpPr/>
            <p:nvPr/>
          </p:nvSpPr>
          <p:spPr>
            <a:xfrm>
              <a:off x="5164175" y="4872613"/>
              <a:ext cx="929222" cy="1443614"/>
            </a:xfrm>
            <a:custGeom>
              <a:rect b="b" l="l" r="r" t="t"/>
              <a:pathLst>
                <a:path extrusionOk="0" h="522" w="336">
                  <a:moveTo>
                    <a:pt x="35" y="0"/>
                  </a:moveTo>
                  <a:lnTo>
                    <a:pt x="0" y="3"/>
                  </a:lnTo>
                  <a:lnTo>
                    <a:pt x="300" y="522"/>
                  </a:lnTo>
                  <a:lnTo>
                    <a:pt x="336" y="522"/>
                  </a:lnTo>
                  <a:lnTo>
                    <a:pt x="35"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60" name="Google Shape;1060;p63"/>
            <p:cNvSpPr/>
            <p:nvPr/>
          </p:nvSpPr>
          <p:spPr>
            <a:xfrm>
              <a:off x="3546170" y="3351565"/>
              <a:ext cx="882209" cy="1521048"/>
            </a:xfrm>
            <a:custGeom>
              <a:rect b="b" l="l" r="r" t="t"/>
              <a:pathLst>
                <a:path extrusionOk="0" h="550" w="319">
                  <a:moveTo>
                    <a:pt x="300" y="0"/>
                  </a:moveTo>
                  <a:lnTo>
                    <a:pt x="0" y="519"/>
                  </a:lnTo>
                  <a:lnTo>
                    <a:pt x="3" y="524"/>
                  </a:lnTo>
                  <a:lnTo>
                    <a:pt x="18" y="550"/>
                  </a:lnTo>
                  <a:lnTo>
                    <a:pt x="18" y="550"/>
                  </a:lnTo>
                  <a:lnTo>
                    <a:pt x="128" y="359"/>
                  </a:lnTo>
                  <a:lnTo>
                    <a:pt x="319" y="28"/>
                  </a:lnTo>
                  <a:lnTo>
                    <a:pt x="300"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61" name="Google Shape;1061;p63"/>
            <p:cNvSpPr/>
            <p:nvPr/>
          </p:nvSpPr>
          <p:spPr>
            <a:xfrm>
              <a:off x="3595949" y="1899655"/>
              <a:ext cx="1706340" cy="85732"/>
            </a:xfrm>
            <a:custGeom>
              <a:rect b="b" l="l" r="r" t="t"/>
              <a:pathLst>
                <a:path extrusionOk="0" h="31" w="617">
                  <a:moveTo>
                    <a:pt x="617" y="0"/>
                  </a:moveTo>
                  <a:lnTo>
                    <a:pt x="18" y="0"/>
                  </a:lnTo>
                  <a:lnTo>
                    <a:pt x="14" y="7"/>
                  </a:lnTo>
                  <a:lnTo>
                    <a:pt x="0" y="31"/>
                  </a:lnTo>
                  <a:lnTo>
                    <a:pt x="603" y="31"/>
                  </a:lnTo>
                  <a:lnTo>
                    <a:pt x="617" y="0"/>
                  </a:lnTo>
                  <a:lnTo>
                    <a:pt x="617"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62" name="Google Shape;1062;p63"/>
            <p:cNvSpPr/>
            <p:nvPr/>
          </p:nvSpPr>
          <p:spPr>
            <a:xfrm>
              <a:off x="6096000" y="541773"/>
              <a:ext cx="926458" cy="1443614"/>
            </a:xfrm>
            <a:custGeom>
              <a:rect b="b" l="l" r="r" t="t"/>
              <a:pathLst>
                <a:path extrusionOk="0" h="522" w="335">
                  <a:moveTo>
                    <a:pt x="24" y="0"/>
                  </a:moveTo>
                  <a:lnTo>
                    <a:pt x="0" y="0"/>
                  </a:lnTo>
                  <a:lnTo>
                    <a:pt x="301" y="522"/>
                  </a:lnTo>
                  <a:lnTo>
                    <a:pt x="335" y="519"/>
                  </a:lnTo>
                  <a:lnTo>
                    <a:pt x="335" y="519"/>
                  </a:lnTo>
                  <a:lnTo>
                    <a:pt x="36" y="0"/>
                  </a:lnTo>
                  <a:lnTo>
                    <a:pt x="24" y="0"/>
                  </a:lnTo>
                  <a:close/>
                </a:path>
              </a:pathLst>
            </a:custGeom>
            <a:solidFill>
              <a:schemeClr val="lt1">
                <a:alpha val="8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1063" name="Google Shape;1063;p63"/>
          <p:cNvSpPr/>
          <p:nvPr/>
        </p:nvSpPr>
        <p:spPr>
          <a:xfrm>
            <a:off x="5394355" y="2989285"/>
            <a:ext cx="1455000" cy="1455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64" name="Google Shape;1064;p63"/>
          <p:cNvPicPr preferRelativeResize="0"/>
          <p:nvPr/>
        </p:nvPicPr>
        <p:blipFill rotWithShape="1">
          <a:blip r:embed="rId4">
            <a:alphaModFix/>
          </a:blip>
          <a:srcRect b="0" l="0" r="0" t="0"/>
          <a:stretch/>
        </p:blipFill>
        <p:spPr>
          <a:xfrm>
            <a:off x="5745532" y="3209430"/>
            <a:ext cx="800277" cy="1086090"/>
          </a:xfrm>
          <a:prstGeom prst="rect">
            <a:avLst/>
          </a:prstGeom>
          <a:noFill/>
          <a:ln>
            <a:noFill/>
          </a:ln>
        </p:spPr>
      </p:pic>
      <p:sp>
        <p:nvSpPr>
          <p:cNvPr id="1065" name="Google Shape;1065;p63"/>
          <p:cNvSpPr txBox="1"/>
          <p:nvPr>
            <p:ph idx="5" type="body"/>
          </p:nvPr>
        </p:nvSpPr>
        <p:spPr>
          <a:xfrm>
            <a:off x="8630399"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66" name="Google Shape;1066;p63"/>
          <p:cNvSpPr txBox="1"/>
          <p:nvPr>
            <p:ph idx="6" type="body"/>
          </p:nvPr>
        </p:nvSpPr>
        <p:spPr>
          <a:xfrm>
            <a:off x="480943" y="3258535"/>
            <a:ext cx="30807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p:cSld name="Infographic 4 points">
    <p:spTree>
      <p:nvGrpSpPr>
        <p:cNvPr id="1067" name="Shape 1067"/>
        <p:cNvGrpSpPr/>
        <p:nvPr/>
      </p:nvGrpSpPr>
      <p:grpSpPr>
        <a:xfrm>
          <a:off x="0" y="0"/>
          <a:ext cx="0" cy="0"/>
          <a:chOff x="0" y="0"/>
          <a:chExt cx="0" cy="0"/>
        </a:xfrm>
      </p:grpSpPr>
      <p:sp>
        <p:nvSpPr>
          <p:cNvPr id="1068" name="Google Shape;1068;p6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069" name="Google Shape;1069;p64"/>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070" name="Google Shape;1070;p64"/>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71" name="Google Shape;1071;p64"/>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072" name="Google Shape;1072;p64"/>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73" name="Google Shape;1073;p64"/>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74" name="Google Shape;1074;p64"/>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75" name="Google Shape;1075;p64"/>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1076" name="Google Shape;1076;p64"/>
          <p:cNvGrpSpPr/>
          <p:nvPr/>
        </p:nvGrpSpPr>
        <p:grpSpPr>
          <a:xfrm>
            <a:off x="3977207" y="1635960"/>
            <a:ext cx="4237000" cy="4237019"/>
            <a:chOff x="3060080" y="392992"/>
            <a:chExt cx="6071941" cy="6071967"/>
          </a:xfrm>
        </p:grpSpPr>
        <p:sp>
          <p:nvSpPr>
            <p:cNvPr id="1077" name="Google Shape;1077;p64"/>
            <p:cNvSpPr/>
            <p:nvPr/>
          </p:nvSpPr>
          <p:spPr>
            <a:xfrm>
              <a:off x="4591572" y="392992"/>
              <a:ext cx="3284914" cy="3413238"/>
            </a:xfrm>
            <a:custGeom>
              <a:rect b="b" l="l" r="r" t="t"/>
              <a:pathLst>
                <a:path extrusionOk="0" h="3413238" w="3284914">
                  <a:moveTo>
                    <a:pt x="1505216" y="0"/>
                  </a:moveTo>
                  <a:cubicBezTo>
                    <a:pt x="1661510" y="-7"/>
                    <a:pt x="1817802" y="59612"/>
                    <a:pt x="1937050" y="178860"/>
                  </a:cubicBezTo>
                  <a:cubicBezTo>
                    <a:pt x="1937050" y="178860"/>
                    <a:pt x="1937050" y="178860"/>
                    <a:pt x="3164102" y="1405912"/>
                  </a:cubicBezTo>
                  <a:lnTo>
                    <a:pt x="3284914" y="1526724"/>
                  </a:lnTo>
                  <a:cubicBezTo>
                    <a:pt x="3281301" y="1526724"/>
                    <a:pt x="3275880" y="1524918"/>
                    <a:pt x="3272266" y="1524918"/>
                  </a:cubicBezTo>
                  <a:cubicBezTo>
                    <a:pt x="3261425" y="1521305"/>
                    <a:pt x="3252391" y="1519498"/>
                    <a:pt x="3241550" y="1519499"/>
                  </a:cubicBezTo>
                  <a:cubicBezTo>
                    <a:pt x="3237936" y="1519499"/>
                    <a:pt x="3232515" y="1517692"/>
                    <a:pt x="3227095" y="1515886"/>
                  </a:cubicBezTo>
                  <a:cubicBezTo>
                    <a:pt x="3218061" y="1514079"/>
                    <a:pt x="3209026" y="1512273"/>
                    <a:pt x="3199992" y="1510466"/>
                  </a:cubicBezTo>
                  <a:cubicBezTo>
                    <a:pt x="3194571" y="1512274"/>
                    <a:pt x="3189151" y="1510467"/>
                    <a:pt x="3183730" y="1508660"/>
                  </a:cubicBezTo>
                  <a:cubicBezTo>
                    <a:pt x="3176503" y="1508661"/>
                    <a:pt x="3167468" y="1506854"/>
                    <a:pt x="3158434" y="1505048"/>
                  </a:cubicBezTo>
                  <a:cubicBezTo>
                    <a:pt x="3151207" y="1505048"/>
                    <a:pt x="3147593" y="1505048"/>
                    <a:pt x="3142172" y="1503242"/>
                  </a:cubicBezTo>
                  <a:cubicBezTo>
                    <a:pt x="3133138" y="1501435"/>
                    <a:pt x="3124104" y="1499629"/>
                    <a:pt x="3113262" y="1499629"/>
                  </a:cubicBezTo>
                  <a:cubicBezTo>
                    <a:pt x="3109649" y="1499630"/>
                    <a:pt x="3104228" y="1497823"/>
                    <a:pt x="3097001" y="1497823"/>
                  </a:cubicBezTo>
                  <a:cubicBezTo>
                    <a:pt x="3089773" y="1497824"/>
                    <a:pt x="3080739" y="1496017"/>
                    <a:pt x="3071705" y="1494211"/>
                  </a:cubicBezTo>
                  <a:cubicBezTo>
                    <a:pt x="3068091" y="1494211"/>
                    <a:pt x="3060863" y="1494211"/>
                    <a:pt x="3055443" y="1492405"/>
                  </a:cubicBezTo>
                  <a:cubicBezTo>
                    <a:pt x="3048215" y="1492405"/>
                    <a:pt x="3039181" y="1490599"/>
                    <a:pt x="3028340" y="1490599"/>
                  </a:cubicBezTo>
                  <a:cubicBezTo>
                    <a:pt x="3024726" y="1490599"/>
                    <a:pt x="3019305" y="1488793"/>
                    <a:pt x="3012078" y="1488793"/>
                  </a:cubicBezTo>
                  <a:cubicBezTo>
                    <a:pt x="3004850" y="1488793"/>
                    <a:pt x="2995816" y="1486987"/>
                    <a:pt x="2986782" y="1485181"/>
                  </a:cubicBezTo>
                  <a:cubicBezTo>
                    <a:pt x="2981361" y="1486988"/>
                    <a:pt x="2975941" y="1485181"/>
                    <a:pt x="2972327" y="1485181"/>
                  </a:cubicBezTo>
                  <a:cubicBezTo>
                    <a:pt x="2961486" y="1485182"/>
                    <a:pt x="2952451" y="1483375"/>
                    <a:pt x="2945224" y="1483376"/>
                  </a:cubicBezTo>
                  <a:cubicBezTo>
                    <a:pt x="2937996" y="1483376"/>
                    <a:pt x="2934382" y="1483376"/>
                    <a:pt x="2927155" y="1483377"/>
                  </a:cubicBezTo>
                  <a:cubicBezTo>
                    <a:pt x="2918121" y="1481570"/>
                    <a:pt x="2910893" y="1481571"/>
                    <a:pt x="2901859" y="1479764"/>
                  </a:cubicBezTo>
                  <a:cubicBezTo>
                    <a:pt x="2896438" y="1481571"/>
                    <a:pt x="2891018" y="1479765"/>
                    <a:pt x="2885597" y="1481572"/>
                  </a:cubicBezTo>
                  <a:cubicBezTo>
                    <a:pt x="2876562" y="1479765"/>
                    <a:pt x="2867528" y="1477959"/>
                    <a:pt x="2858494" y="1479766"/>
                  </a:cubicBezTo>
                  <a:cubicBezTo>
                    <a:pt x="2853073" y="1477960"/>
                    <a:pt x="2847652" y="1479767"/>
                    <a:pt x="2842232" y="1477960"/>
                  </a:cubicBezTo>
                  <a:cubicBezTo>
                    <a:pt x="2835004" y="1477960"/>
                    <a:pt x="2824163" y="1477961"/>
                    <a:pt x="2816936" y="1477961"/>
                  </a:cubicBezTo>
                  <a:cubicBezTo>
                    <a:pt x="2809708" y="1477962"/>
                    <a:pt x="2806094" y="1477962"/>
                    <a:pt x="2798867" y="1477962"/>
                  </a:cubicBezTo>
                  <a:cubicBezTo>
                    <a:pt x="2791639" y="1477963"/>
                    <a:pt x="2782605" y="1476156"/>
                    <a:pt x="2773571" y="1477964"/>
                  </a:cubicBezTo>
                  <a:cubicBezTo>
                    <a:pt x="2768150" y="1476157"/>
                    <a:pt x="2762729" y="1477964"/>
                    <a:pt x="2757309" y="1476157"/>
                  </a:cubicBezTo>
                  <a:cubicBezTo>
                    <a:pt x="2748274" y="1477965"/>
                    <a:pt x="2739240" y="1476158"/>
                    <a:pt x="2730206" y="1477966"/>
                  </a:cubicBezTo>
                  <a:cubicBezTo>
                    <a:pt x="2726592" y="1477966"/>
                    <a:pt x="2719364" y="1477966"/>
                    <a:pt x="2715751" y="1477966"/>
                  </a:cubicBezTo>
                  <a:cubicBezTo>
                    <a:pt x="2704909" y="1477967"/>
                    <a:pt x="2697682" y="1477967"/>
                    <a:pt x="2686841" y="1477968"/>
                  </a:cubicBezTo>
                  <a:cubicBezTo>
                    <a:pt x="2683227" y="1477968"/>
                    <a:pt x="2677806" y="1479775"/>
                    <a:pt x="2672386" y="1477968"/>
                  </a:cubicBezTo>
                  <a:cubicBezTo>
                    <a:pt x="2663351" y="1479776"/>
                    <a:pt x="2654317" y="1477969"/>
                    <a:pt x="2645282" y="1479777"/>
                  </a:cubicBezTo>
                  <a:cubicBezTo>
                    <a:pt x="2641669" y="1479777"/>
                    <a:pt x="2634441" y="1479777"/>
                    <a:pt x="2630827" y="1479777"/>
                  </a:cubicBezTo>
                  <a:cubicBezTo>
                    <a:pt x="2621793" y="1481585"/>
                    <a:pt x="2610952" y="1481585"/>
                    <a:pt x="2603724" y="1481586"/>
                  </a:cubicBezTo>
                  <a:cubicBezTo>
                    <a:pt x="2598303" y="1483393"/>
                    <a:pt x="2592883" y="1481586"/>
                    <a:pt x="2587462" y="1483393"/>
                  </a:cubicBezTo>
                  <a:cubicBezTo>
                    <a:pt x="2580235" y="1483394"/>
                    <a:pt x="2569393" y="1483394"/>
                    <a:pt x="2560359" y="1485201"/>
                  </a:cubicBezTo>
                  <a:cubicBezTo>
                    <a:pt x="2556745" y="1485202"/>
                    <a:pt x="2549518" y="1485202"/>
                    <a:pt x="2545904" y="1485202"/>
                  </a:cubicBezTo>
                  <a:cubicBezTo>
                    <a:pt x="2536869" y="1487010"/>
                    <a:pt x="2526028" y="1487010"/>
                    <a:pt x="2516994" y="1488817"/>
                  </a:cubicBezTo>
                  <a:cubicBezTo>
                    <a:pt x="2513380" y="1488818"/>
                    <a:pt x="2509766" y="1488818"/>
                    <a:pt x="2504345" y="1490625"/>
                  </a:cubicBezTo>
                  <a:cubicBezTo>
                    <a:pt x="2493504" y="1490625"/>
                    <a:pt x="2486277" y="1490626"/>
                    <a:pt x="2475435" y="1490626"/>
                  </a:cubicBezTo>
                  <a:cubicBezTo>
                    <a:pt x="2470015" y="1492433"/>
                    <a:pt x="2466401" y="1492434"/>
                    <a:pt x="2462787" y="1492434"/>
                  </a:cubicBezTo>
                  <a:cubicBezTo>
                    <a:pt x="2453753" y="1494241"/>
                    <a:pt x="2442911" y="1494242"/>
                    <a:pt x="2433877" y="1496049"/>
                  </a:cubicBezTo>
                  <a:cubicBezTo>
                    <a:pt x="2428456" y="1497856"/>
                    <a:pt x="2424842" y="1497856"/>
                    <a:pt x="2421229" y="1497856"/>
                  </a:cubicBezTo>
                  <a:cubicBezTo>
                    <a:pt x="2410387" y="1497857"/>
                    <a:pt x="2399546" y="1501471"/>
                    <a:pt x="2388705" y="1501472"/>
                  </a:cubicBezTo>
                  <a:cubicBezTo>
                    <a:pt x="2386898" y="1503279"/>
                    <a:pt x="2383284" y="1503279"/>
                    <a:pt x="2379670" y="1503279"/>
                  </a:cubicBezTo>
                  <a:cubicBezTo>
                    <a:pt x="2367022" y="1505087"/>
                    <a:pt x="2357988" y="1506894"/>
                    <a:pt x="2347146" y="1506894"/>
                  </a:cubicBezTo>
                  <a:cubicBezTo>
                    <a:pt x="2345339" y="1508701"/>
                    <a:pt x="2341726" y="1508702"/>
                    <a:pt x="2336305" y="1510509"/>
                  </a:cubicBezTo>
                  <a:cubicBezTo>
                    <a:pt x="2325464" y="1510509"/>
                    <a:pt x="2316429" y="1512317"/>
                    <a:pt x="2303781" y="1514124"/>
                  </a:cubicBezTo>
                  <a:cubicBezTo>
                    <a:pt x="2301974" y="1515931"/>
                    <a:pt x="2298360" y="1515931"/>
                    <a:pt x="2294746" y="1515931"/>
                  </a:cubicBezTo>
                  <a:cubicBezTo>
                    <a:pt x="2283905" y="1519546"/>
                    <a:pt x="2273064" y="1519546"/>
                    <a:pt x="2262222" y="1523160"/>
                  </a:cubicBezTo>
                  <a:cubicBezTo>
                    <a:pt x="2258609" y="1523161"/>
                    <a:pt x="2254995" y="1523161"/>
                    <a:pt x="2254995" y="1523161"/>
                  </a:cubicBezTo>
                  <a:cubicBezTo>
                    <a:pt x="2242347" y="1524968"/>
                    <a:pt x="2229698" y="1526776"/>
                    <a:pt x="2218857" y="1530390"/>
                  </a:cubicBezTo>
                  <a:cubicBezTo>
                    <a:pt x="2215243" y="1530390"/>
                    <a:pt x="2215243" y="1530390"/>
                    <a:pt x="2211629" y="1530390"/>
                  </a:cubicBezTo>
                  <a:cubicBezTo>
                    <a:pt x="2200788" y="1534005"/>
                    <a:pt x="2188140" y="1535812"/>
                    <a:pt x="2173685" y="1539427"/>
                  </a:cubicBezTo>
                  <a:cubicBezTo>
                    <a:pt x="2173685" y="1539427"/>
                    <a:pt x="2173685" y="1539427"/>
                    <a:pt x="2170071" y="1539427"/>
                  </a:cubicBezTo>
                  <a:cubicBezTo>
                    <a:pt x="2074305" y="1559307"/>
                    <a:pt x="1978540" y="1586415"/>
                    <a:pt x="1882773" y="1617137"/>
                  </a:cubicBezTo>
                  <a:cubicBezTo>
                    <a:pt x="1870125" y="1622558"/>
                    <a:pt x="1855670" y="1626172"/>
                    <a:pt x="1843022" y="1631594"/>
                  </a:cubicBezTo>
                  <a:cubicBezTo>
                    <a:pt x="1843022" y="1631594"/>
                    <a:pt x="1841215" y="1633401"/>
                    <a:pt x="1839408" y="1631594"/>
                  </a:cubicBezTo>
                  <a:cubicBezTo>
                    <a:pt x="1826759" y="1637015"/>
                    <a:pt x="1815918" y="1640629"/>
                    <a:pt x="1805077" y="1644244"/>
                  </a:cubicBezTo>
                  <a:cubicBezTo>
                    <a:pt x="1803270" y="1646051"/>
                    <a:pt x="1799656" y="1646051"/>
                    <a:pt x="1797849" y="1647858"/>
                  </a:cubicBezTo>
                  <a:cubicBezTo>
                    <a:pt x="1787007" y="1651472"/>
                    <a:pt x="1776166" y="1655086"/>
                    <a:pt x="1765324" y="1658701"/>
                  </a:cubicBezTo>
                  <a:cubicBezTo>
                    <a:pt x="1761711" y="1662314"/>
                    <a:pt x="1758097" y="1662315"/>
                    <a:pt x="1756290" y="1664122"/>
                  </a:cubicBezTo>
                  <a:cubicBezTo>
                    <a:pt x="1745448" y="1667736"/>
                    <a:pt x="1734607" y="1671350"/>
                    <a:pt x="1727379" y="1674964"/>
                  </a:cubicBezTo>
                  <a:cubicBezTo>
                    <a:pt x="1721959" y="1676771"/>
                    <a:pt x="1718345" y="1676772"/>
                    <a:pt x="1714731" y="1680386"/>
                  </a:cubicBezTo>
                  <a:cubicBezTo>
                    <a:pt x="1705696" y="1682193"/>
                    <a:pt x="1696662" y="1687614"/>
                    <a:pt x="1685820" y="1691228"/>
                  </a:cubicBezTo>
                  <a:cubicBezTo>
                    <a:pt x="1684013" y="1693035"/>
                    <a:pt x="1678593" y="1694842"/>
                    <a:pt x="1674979" y="1694843"/>
                  </a:cubicBezTo>
                  <a:cubicBezTo>
                    <a:pt x="1665944" y="1700264"/>
                    <a:pt x="1656910" y="1702071"/>
                    <a:pt x="1647875" y="1707492"/>
                  </a:cubicBezTo>
                  <a:cubicBezTo>
                    <a:pt x="1644261" y="1707492"/>
                    <a:pt x="1640647" y="1711106"/>
                    <a:pt x="1635227" y="1712913"/>
                  </a:cubicBezTo>
                  <a:cubicBezTo>
                    <a:pt x="1627999" y="1716527"/>
                    <a:pt x="1617158" y="1720142"/>
                    <a:pt x="1609930" y="1723756"/>
                  </a:cubicBezTo>
                  <a:cubicBezTo>
                    <a:pt x="1604509" y="1725563"/>
                    <a:pt x="1600895" y="1729177"/>
                    <a:pt x="1597282" y="1729177"/>
                  </a:cubicBezTo>
                  <a:cubicBezTo>
                    <a:pt x="1588247" y="1734598"/>
                    <a:pt x="1581019" y="1738212"/>
                    <a:pt x="1570178" y="1741827"/>
                  </a:cubicBezTo>
                  <a:cubicBezTo>
                    <a:pt x="1568371" y="1743634"/>
                    <a:pt x="1562950" y="1745441"/>
                    <a:pt x="1557529" y="1747248"/>
                  </a:cubicBezTo>
                  <a:cubicBezTo>
                    <a:pt x="1550302" y="1750862"/>
                    <a:pt x="1541267" y="1756283"/>
                    <a:pt x="1534039" y="1759897"/>
                  </a:cubicBezTo>
                  <a:cubicBezTo>
                    <a:pt x="1528619" y="1761704"/>
                    <a:pt x="1525005" y="1765318"/>
                    <a:pt x="1519584" y="1767125"/>
                  </a:cubicBezTo>
                  <a:cubicBezTo>
                    <a:pt x="1512356" y="1770739"/>
                    <a:pt x="1505129" y="1774353"/>
                    <a:pt x="1496094" y="1779775"/>
                  </a:cubicBezTo>
                  <a:cubicBezTo>
                    <a:pt x="1490673" y="1781582"/>
                    <a:pt x="1485252" y="1783389"/>
                    <a:pt x="1481639" y="1787003"/>
                  </a:cubicBezTo>
                  <a:cubicBezTo>
                    <a:pt x="1474411" y="1790617"/>
                    <a:pt x="1467183" y="1794231"/>
                    <a:pt x="1456342" y="1797845"/>
                  </a:cubicBezTo>
                  <a:cubicBezTo>
                    <a:pt x="1452728" y="1801459"/>
                    <a:pt x="1447307" y="1803266"/>
                    <a:pt x="1443693" y="1806880"/>
                  </a:cubicBezTo>
                  <a:cubicBezTo>
                    <a:pt x="1436465" y="1810494"/>
                    <a:pt x="1429238" y="1814109"/>
                    <a:pt x="1422010" y="1817723"/>
                  </a:cubicBezTo>
                  <a:cubicBezTo>
                    <a:pt x="1416589" y="1819530"/>
                    <a:pt x="1411169" y="1821337"/>
                    <a:pt x="1405748" y="1826758"/>
                  </a:cubicBezTo>
                  <a:cubicBezTo>
                    <a:pt x="1398520" y="1830372"/>
                    <a:pt x="1391292" y="1833986"/>
                    <a:pt x="1384065" y="1837600"/>
                  </a:cubicBezTo>
                  <a:cubicBezTo>
                    <a:pt x="1380451" y="1841214"/>
                    <a:pt x="1375030" y="1843021"/>
                    <a:pt x="1367802" y="1846635"/>
                  </a:cubicBezTo>
                  <a:cubicBezTo>
                    <a:pt x="1362382" y="1852056"/>
                    <a:pt x="1355154" y="1855670"/>
                    <a:pt x="1347926" y="1859284"/>
                  </a:cubicBezTo>
                  <a:cubicBezTo>
                    <a:pt x="1342505" y="1861092"/>
                    <a:pt x="1338891" y="1864705"/>
                    <a:pt x="1331664" y="1868320"/>
                  </a:cubicBezTo>
                  <a:cubicBezTo>
                    <a:pt x="1324436" y="1871934"/>
                    <a:pt x="1317208" y="1875548"/>
                    <a:pt x="1311787" y="1880969"/>
                  </a:cubicBezTo>
                  <a:cubicBezTo>
                    <a:pt x="1306367" y="1882776"/>
                    <a:pt x="1300946" y="1888197"/>
                    <a:pt x="1295525" y="1890004"/>
                  </a:cubicBezTo>
                  <a:cubicBezTo>
                    <a:pt x="1288298" y="1893618"/>
                    <a:pt x="1282877" y="1899039"/>
                    <a:pt x="1275649" y="1902653"/>
                  </a:cubicBezTo>
                  <a:cubicBezTo>
                    <a:pt x="1268421" y="1906267"/>
                    <a:pt x="1264807" y="1909881"/>
                    <a:pt x="1259387" y="1911688"/>
                  </a:cubicBezTo>
                  <a:cubicBezTo>
                    <a:pt x="1253966" y="1917109"/>
                    <a:pt x="1246738" y="1920723"/>
                    <a:pt x="1237703" y="1926144"/>
                  </a:cubicBezTo>
                  <a:cubicBezTo>
                    <a:pt x="1234089" y="1929758"/>
                    <a:pt x="1228669" y="1931565"/>
                    <a:pt x="1225055" y="1935179"/>
                  </a:cubicBezTo>
                  <a:cubicBezTo>
                    <a:pt x="1216020" y="1940600"/>
                    <a:pt x="1208792" y="1944215"/>
                    <a:pt x="1203372" y="1949635"/>
                  </a:cubicBezTo>
                  <a:cubicBezTo>
                    <a:pt x="1197951" y="1951442"/>
                    <a:pt x="1194337" y="1955056"/>
                    <a:pt x="1187109" y="1958671"/>
                  </a:cubicBezTo>
                  <a:cubicBezTo>
                    <a:pt x="1181688" y="1964091"/>
                    <a:pt x="1174461" y="1967705"/>
                    <a:pt x="1169040" y="1973126"/>
                  </a:cubicBezTo>
                  <a:cubicBezTo>
                    <a:pt x="1161812" y="1976741"/>
                    <a:pt x="1158198" y="1980354"/>
                    <a:pt x="1152777" y="1982162"/>
                  </a:cubicBezTo>
                  <a:cubicBezTo>
                    <a:pt x="1147356" y="1987583"/>
                    <a:pt x="1138322" y="1993004"/>
                    <a:pt x="1132901" y="1998424"/>
                  </a:cubicBezTo>
                  <a:cubicBezTo>
                    <a:pt x="1127480" y="2000232"/>
                    <a:pt x="1123866" y="2003846"/>
                    <a:pt x="1118445" y="2009266"/>
                  </a:cubicBezTo>
                  <a:cubicBezTo>
                    <a:pt x="1111218" y="2012881"/>
                    <a:pt x="1105797" y="2018301"/>
                    <a:pt x="1098569" y="2021916"/>
                  </a:cubicBezTo>
                  <a:cubicBezTo>
                    <a:pt x="1093148" y="2027336"/>
                    <a:pt x="1087728" y="2029144"/>
                    <a:pt x="1084114" y="2032758"/>
                  </a:cubicBezTo>
                  <a:cubicBezTo>
                    <a:pt x="1078693" y="2038178"/>
                    <a:pt x="1069658" y="2043599"/>
                    <a:pt x="1064237" y="2049020"/>
                  </a:cubicBezTo>
                  <a:cubicBezTo>
                    <a:pt x="1058816" y="2050828"/>
                    <a:pt x="1055202" y="2054441"/>
                    <a:pt x="1049782" y="2059862"/>
                  </a:cubicBezTo>
                  <a:cubicBezTo>
                    <a:pt x="1042554" y="2063477"/>
                    <a:pt x="1037133" y="2068897"/>
                    <a:pt x="1031712" y="2074318"/>
                  </a:cubicBezTo>
                  <a:cubicBezTo>
                    <a:pt x="1024484" y="2077932"/>
                    <a:pt x="1020871" y="2081546"/>
                    <a:pt x="1015450" y="2086967"/>
                  </a:cubicBezTo>
                  <a:cubicBezTo>
                    <a:pt x="1008222" y="2090581"/>
                    <a:pt x="1002801" y="2096002"/>
                    <a:pt x="997380" y="2101423"/>
                  </a:cubicBezTo>
                  <a:cubicBezTo>
                    <a:pt x="991959" y="2103230"/>
                    <a:pt x="986539" y="2108651"/>
                    <a:pt x="982925" y="2112265"/>
                  </a:cubicBezTo>
                  <a:cubicBezTo>
                    <a:pt x="977504" y="2117686"/>
                    <a:pt x="968469" y="2123107"/>
                    <a:pt x="963048" y="2128528"/>
                  </a:cubicBezTo>
                  <a:cubicBezTo>
                    <a:pt x="959434" y="2132142"/>
                    <a:pt x="954013" y="2137563"/>
                    <a:pt x="948593" y="2139370"/>
                  </a:cubicBezTo>
                  <a:cubicBezTo>
                    <a:pt x="943172" y="2144791"/>
                    <a:pt x="935944" y="2152019"/>
                    <a:pt x="930523" y="2157440"/>
                  </a:cubicBezTo>
                  <a:cubicBezTo>
                    <a:pt x="926909" y="2161053"/>
                    <a:pt x="919681" y="2164668"/>
                    <a:pt x="916067" y="2168282"/>
                  </a:cubicBezTo>
                  <a:cubicBezTo>
                    <a:pt x="910647" y="2173702"/>
                    <a:pt x="903419" y="2180930"/>
                    <a:pt x="897998" y="2186351"/>
                  </a:cubicBezTo>
                  <a:cubicBezTo>
                    <a:pt x="892577" y="2188158"/>
                    <a:pt x="888963" y="2191772"/>
                    <a:pt x="883542" y="2197193"/>
                  </a:cubicBezTo>
                  <a:cubicBezTo>
                    <a:pt x="878121" y="2202614"/>
                    <a:pt x="870893" y="2209842"/>
                    <a:pt x="863666" y="2217070"/>
                  </a:cubicBezTo>
                  <a:cubicBezTo>
                    <a:pt x="860052" y="2220684"/>
                    <a:pt x="854631" y="2222491"/>
                    <a:pt x="851017" y="2226105"/>
                  </a:cubicBezTo>
                  <a:cubicBezTo>
                    <a:pt x="841982" y="2235140"/>
                    <a:pt x="831141" y="2245981"/>
                    <a:pt x="822106" y="2255016"/>
                  </a:cubicBezTo>
                  <a:cubicBezTo>
                    <a:pt x="814878" y="2262244"/>
                    <a:pt x="809457" y="2267665"/>
                    <a:pt x="802229" y="2271279"/>
                  </a:cubicBezTo>
                  <a:cubicBezTo>
                    <a:pt x="800422" y="2273086"/>
                    <a:pt x="798615" y="2274893"/>
                    <a:pt x="795001" y="2278507"/>
                  </a:cubicBezTo>
                  <a:cubicBezTo>
                    <a:pt x="787773" y="2285735"/>
                    <a:pt x="780546" y="2292963"/>
                    <a:pt x="771511" y="2301997"/>
                  </a:cubicBezTo>
                  <a:cubicBezTo>
                    <a:pt x="589007" y="2484501"/>
                    <a:pt x="480583" y="2730241"/>
                    <a:pt x="467922" y="2988626"/>
                  </a:cubicBezTo>
                  <a:cubicBezTo>
                    <a:pt x="467921" y="3003081"/>
                    <a:pt x="467920" y="3017536"/>
                    <a:pt x="467920" y="3031991"/>
                  </a:cubicBezTo>
                  <a:cubicBezTo>
                    <a:pt x="467920" y="3035604"/>
                    <a:pt x="467920" y="3035604"/>
                    <a:pt x="467919" y="3039218"/>
                  </a:cubicBezTo>
                  <a:cubicBezTo>
                    <a:pt x="467919" y="3053673"/>
                    <a:pt x="467918" y="3068128"/>
                    <a:pt x="469724" y="3080776"/>
                  </a:cubicBezTo>
                  <a:cubicBezTo>
                    <a:pt x="469724" y="3084390"/>
                    <a:pt x="467917" y="3086197"/>
                    <a:pt x="469724" y="3088004"/>
                  </a:cubicBezTo>
                  <a:cubicBezTo>
                    <a:pt x="469723" y="3102459"/>
                    <a:pt x="469722" y="3116914"/>
                    <a:pt x="473335" y="3131369"/>
                  </a:cubicBezTo>
                  <a:cubicBezTo>
                    <a:pt x="471528" y="3133176"/>
                    <a:pt x="473335" y="3134982"/>
                    <a:pt x="471528" y="3136789"/>
                  </a:cubicBezTo>
                  <a:cubicBezTo>
                    <a:pt x="475141" y="3151244"/>
                    <a:pt x="476948" y="3163892"/>
                    <a:pt x="476947" y="3178347"/>
                  </a:cubicBezTo>
                  <a:cubicBezTo>
                    <a:pt x="476947" y="3178347"/>
                    <a:pt x="478754" y="3180154"/>
                    <a:pt x="478754" y="3180154"/>
                  </a:cubicBezTo>
                  <a:cubicBezTo>
                    <a:pt x="478753" y="3194609"/>
                    <a:pt x="482366" y="3209064"/>
                    <a:pt x="484172" y="3221712"/>
                  </a:cubicBezTo>
                  <a:cubicBezTo>
                    <a:pt x="485979" y="3223519"/>
                    <a:pt x="485979" y="3227132"/>
                    <a:pt x="485979" y="3230746"/>
                  </a:cubicBezTo>
                  <a:cubicBezTo>
                    <a:pt x="487785" y="3243394"/>
                    <a:pt x="493205" y="3256042"/>
                    <a:pt x="495011" y="3268690"/>
                  </a:cubicBezTo>
                  <a:cubicBezTo>
                    <a:pt x="495011" y="3272304"/>
                    <a:pt x="496818" y="3274111"/>
                    <a:pt x="496818" y="3277724"/>
                  </a:cubicBezTo>
                  <a:cubicBezTo>
                    <a:pt x="500431" y="3292179"/>
                    <a:pt x="502237" y="3304827"/>
                    <a:pt x="507657" y="3317475"/>
                  </a:cubicBezTo>
                  <a:cubicBezTo>
                    <a:pt x="505850" y="3319282"/>
                    <a:pt x="507657" y="3321089"/>
                    <a:pt x="509463" y="3322896"/>
                  </a:cubicBezTo>
                  <a:cubicBezTo>
                    <a:pt x="511270" y="3335544"/>
                    <a:pt x="516690" y="3348192"/>
                    <a:pt x="520303" y="3362647"/>
                  </a:cubicBezTo>
                  <a:cubicBezTo>
                    <a:pt x="520303" y="3362647"/>
                    <a:pt x="522110" y="3364453"/>
                    <a:pt x="522110" y="3364453"/>
                  </a:cubicBezTo>
                  <a:cubicBezTo>
                    <a:pt x="525723" y="3378908"/>
                    <a:pt x="531143" y="3391556"/>
                    <a:pt x="536563" y="3404204"/>
                  </a:cubicBezTo>
                  <a:cubicBezTo>
                    <a:pt x="536562" y="3407818"/>
                    <a:pt x="538369" y="3409625"/>
                    <a:pt x="538369" y="3413238"/>
                  </a:cubicBezTo>
                  <a:cubicBezTo>
                    <a:pt x="523915" y="3395170"/>
                    <a:pt x="511268" y="3378909"/>
                    <a:pt x="500427" y="3360841"/>
                  </a:cubicBezTo>
                  <a:cubicBezTo>
                    <a:pt x="498621" y="3359034"/>
                    <a:pt x="495007" y="3355420"/>
                    <a:pt x="495007" y="3351807"/>
                  </a:cubicBezTo>
                  <a:cubicBezTo>
                    <a:pt x="482360" y="3335545"/>
                    <a:pt x="469713" y="3315670"/>
                    <a:pt x="457065" y="3299409"/>
                  </a:cubicBezTo>
                  <a:cubicBezTo>
                    <a:pt x="455258" y="3297602"/>
                    <a:pt x="455258" y="3297602"/>
                    <a:pt x="455258" y="3297602"/>
                  </a:cubicBezTo>
                  <a:cubicBezTo>
                    <a:pt x="444418" y="3279534"/>
                    <a:pt x="431771" y="3259659"/>
                    <a:pt x="419124" y="3239784"/>
                  </a:cubicBezTo>
                  <a:cubicBezTo>
                    <a:pt x="417317" y="3237977"/>
                    <a:pt x="417317" y="3234363"/>
                    <a:pt x="415510" y="3232556"/>
                  </a:cubicBezTo>
                  <a:cubicBezTo>
                    <a:pt x="404670" y="3214488"/>
                    <a:pt x="392023" y="3194613"/>
                    <a:pt x="381182" y="3176545"/>
                  </a:cubicBezTo>
                  <a:cubicBezTo>
                    <a:pt x="379376" y="3174738"/>
                    <a:pt x="377569" y="3169318"/>
                    <a:pt x="375762" y="3167511"/>
                  </a:cubicBezTo>
                  <a:cubicBezTo>
                    <a:pt x="364922" y="3149443"/>
                    <a:pt x="355888" y="3129568"/>
                    <a:pt x="345048" y="3111499"/>
                  </a:cubicBezTo>
                  <a:cubicBezTo>
                    <a:pt x="341435" y="3107886"/>
                    <a:pt x="341435" y="3104272"/>
                    <a:pt x="339628" y="3102465"/>
                  </a:cubicBezTo>
                  <a:cubicBezTo>
                    <a:pt x="328788" y="3084397"/>
                    <a:pt x="317947" y="3062715"/>
                    <a:pt x="308914" y="3042840"/>
                  </a:cubicBezTo>
                  <a:cubicBezTo>
                    <a:pt x="308914" y="3042840"/>
                    <a:pt x="307107" y="3041033"/>
                    <a:pt x="307107" y="3041033"/>
                  </a:cubicBezTo>
                  <a:cubicBezTo>
                    <a:pt x="296267" y="3022965"/>
                    <a:pt x="287233" y="3003089"/>
                    <a:pt x="278200" y="2983214"/>
                  </a:cubicBezTo>
                  <a:cubicBezTo>
                    <a:pt x="276393" y="2981407"/>
                    <a:pt x="276393" y="2977794"/>
                    <a:pt x="272780" y="2974180"/>
                  </a:cubicBezTo>
                  <a:cubicBezTo>
                    <a:pt x="265553" y="2956112"/>
                    <a:pt x="256520" y="2936236"/>
                    <a:pt x="247486" y="2916361"/>
                  </a:cubicBezTo>
                  <a:cubicBezTo>
                    <a:pt x="245680" y="2914555"/>
                    <a:pt x="243873" y="2909134"/>
                    <a:pt x="242066" y="2907327"/>
                  </a:cubicBezTo>
                  <a:cubicBezTo>
                    <a:pt x="233033" y="2887452"/>
                    <a:pt x="223999" y="2867577"/>
                    <a:pt x="216773" y="2849508"/>
                  </a:cubicBezTo>
                  <a:cubicBezTo>
                    <a:pt x="214966" y="2844088"/>
                    <a:pt x="214966" y="2840474"/>
                    <a:pt x="213159" y="2838667"/>
                  </a:cubicBezTo>
                  <a:cubicBezTo>
                    <a:pt x="204126" y="2818792"/>
                    <a:pt x="196900" y="2797110"/>
                    <a:pt x="187866" y="2777235"/>
                  </a:cubicBezTo>
                  <a:cubicBezTo>
                    <a:pt x="187866" y="2777235"/>
                    <a:pt x="187866" y="2773621"/>
                    <a:pt x="186060" y="2771814"/>
                  </a:cubicBezTo>
                  <a:cubicBezTo>
                    <a:pt x="178833" y="2753746"/>
                    <a:pt x="171607" y="2732064"/>
                    <a:pt x="164380" y="2713995"/>
                  </a:cubicBezTo>
                  <a:cubicBezTo>
                    <a:pt x="164380" y="2710381"/>
                    <a:pt x="162573" y="2708575"/>
                    <a:pt x="162574" y="2704961"/>
                  </a:cubicBezTo>
                  <a:cubicBezTo>
                    <a:pt x="153540" y="2685086"/>
                    <a:pt x="148120" y="2665210"/>
                    <a:pt x="140894" y="2647142"/>
                  </a:cubicBezTo>
                  <a:cubicBezTo>
                    <a:pt x="139087" y="2641721"/>
                    <a:pt x="139087" y="2638107"/>
                    <a:pt x="137281" y="2632687"/>
                  </a:cubicBezTo>
                  <a:cubicBezTo>
                    <a:pt x="130054" y="2614619"/>
                    <a:pt x="124635" y="2594743"/>
                    <a:pt x="119215" y="2574868"/>
                  </a:cubicBezTo>
                  <a:cubicBezTo>
                    <a:pt x="117408" y="2569447"/>
                    <a:pt x="115601" y="2567641"/>
                    <a:pt x="113795" y="2562220"/>
                  </a:cubicBezTo>
                  <a:cubicBezTo>
                    <a:pt x="108375" y="2542345"/>
                    <a:pt x="102955" y="2522469"/>
                    <a:pt x="97536" y="2502594"/>
                  </a:cubicBezTo>
                  <a:cubicBezTo>
                    <a:pt x="97536" y="2498980"/>
                    <a:pt x="95729" y="2497173"/>
                    <a:pt x="95729" y="2493560"/>
                  </a:cubicBezTo>
                  <a:cubicBezTo>
                    <a:pt x="90310" y="2473684"/>
                    <a:pt x="84890" y="2453809"/>
                    <a:pt x="79470" y="2433933"/>
                  </a:cubicBezTo>
                  <a:cubicBezTo>
                    <a:pt x="79471" y="2430320"/>
                    <a:pt x="77664" y="2428513"/>
                    <a:pt x="77664" y="2424899"/>
                  </a:cubicBezTo>
                  <a:cubicBezTo>
                    <a:pt x="74051" y="2406830"/>
                    <a:pt x="68632" y="2386955"/>
                    <a:pt x="65019" y="2365273"/>
                  </a:cubicBezTo>
                  <a:cubicBezTo>
                    <a:pt x="63212" y="2359852"/>
                    <a:pt x="63212" y="2356238"/>
                    <a:pt x="61406" y="2350818"/>
                  </a:cubicBezTo>
                  <a:cubicBezTo>
                    <a:pt x="57793" y="2332749"/>
                    <a:pt x="52373" y="2312874"/>
                    <a:pt x="48760" y="2291192"/>
                  </a:cubicBezTo>
                  <a:cubicBezTo>
                    <a:pt x="48761" y="2287578"/>
                    <a:pt x="46954" y="2282157"/>
                    <a:pt x="46954" y="2278544"/>
                  </a:cubicBezTo>
                  <a:cubicBezTo>
                    <a:pt x="43342" y="2256861"/>
                    <a:pt x="39729" y="2238793"/>
                    <a:pt x="36116" y="2217110"/>
                  </a:cubicBezTo>
                  <a:cubicBezTo>
                    <a:pt x="36116" y="2213497"/>
                    <a:pt x="36116" y="2209883"/>
                    <a:pt x="36117" y="2206269"/>
                  </a:cubicBezTo>
                  <a:cubicBezTo>
                    <a:pt x="30697" y="2186394"/>
                    <a:pt x="28891" y="2166518"/>
                    <a:pt x="27085" y="2146643"/>
                  </a:cubicBezTo>
                  <a:cubicBezTo>
                    <a:pt x="25278" y="2144836"/>
                    <a:pt x="25278" y="2141222"/>
                    <a:pt x="23472" y="2139415"/>
                  </a:cubicBezTo>
                  <a:cubicBezTo>
                    <a:pt x="21666" y="2119540"/>
                    <a:pt x="18053" y="2097857"/>
                    <a:pt x="18054" y="2076175"/>
                  </a:cubicBezTo>
                  <a:cubicBezTo>
                    <a:pt x="18054" y="2072561"/>
                    <a:pt x="16248" y="2067141"/>
                    <a:pt x="16248" y="2063527"/>
                  </a:cubicBezTo>
                  <a:cubicBezTo>
                    <a:pt x="14442" y="2043651"/>
                    <a:pt x="12636" y="2023776"/>
                    <a:pt x="10830" y="2003900"/>
                  </a:cubicBezTo>
                  <a:cubicBezTo>
                    <a:pt x="9024" y="1998480"/>
                    <a:pt x="10831" y="1993059"/>
                    <a:pt x="9024" y="1987638"/>
                  </a:cubicBezTo>
                  <a:cubicBezTo>
                    <a:pt x="7218" y="1967763"/>
                    <a:pt x="5412" y="1947887"/>
                    <a:pt x="5413" y="1926205"/>
                  </a:cubicBezTo>
                  <a:cubicBezTo>
                    <a:pt x="5414" y="1922591"/>
                    <a:pt x="5414" y="1918977"/>
                    <a:pt x="5414" y="1915363"/>
                  </a:cubicBezTo>
                  <a:cubicBezTo>
                    <a:pt x="3608" y="1895488"/>
                    <a:pt x="3609" y="1873805"/>
                    <a:pt x="1803" y="1853930"/>
                  </a:cubicBezTo>
                  <a:cubicBezTo>
                    <a:pt x="1803" y="1850316"/>
                    <a:pt x="1803" y="1850316"/>
                    <a:pt x="1804" y="1846702"/>
                  </a:cubicBezTo>
                  <a:cubicBezTo>
                    <a:pt x="1805" y="1825020"/>
                    <a:pt x="-1" y="1805144"/>
                    <a:pt x="0" y="1783462"/>
                  </a:cubicBezTo>
                  <a:cubicBezTo>
                    <a:pt x="0" y="1779848"/>
                    <a:pt x="1807" y="1774427"/>
                    <a:pt x="1807" y="1770813"/>
                  </a:cubicBezTo>
                  <a:cubicBezTo>
                    <a:pt x="1" y="1750938"/>
                    <a:pt x="1809" y="1731062"/>
                    <a:pt x="1810" y="1709380"/>
                  </a:cubicBezTo>
                  <a:cubicBezTo>
                    <a:pt x="3617" y="1703959"/>
                    <a:pt x="3618" y="1700345"/>
                    <a:pt x="1811" y="1694924"/>
                  </a:cubicBezTo>
                  <a:cubicBezTo>
                    <a:pt x="3619" y="1675049"/>
                    <a:pt x="3620" y="1653366"/>
                    <a:pt x="5428" y="1633491"/>
                  </a:cubicBezTo>
                  <a:cubicBezTo>
                    <a:pt x="5428" y="1629877"/>
                    <a:pt x="5428" y="1626263"/>
                    <a:pt x="7235" y="1620842"/>
                  </a:cubicBezTo>
                  <a:cubicBezTo>
                    <a:pt x="7236" y="1599160"/>
                    <a:pt x="7237" y="1577477"/>
                    <a:pt x="10852" y="1555795"/>
                  </a:cubicBezTo>
                  <a:cubicBezTo>
                    <a:pt x="9045" y="1553988"/>
                    <a:pt x="10852" y="1552181"/>
                    <a:pt x="10852" y="1552181"/>
                  </a:cubicBezTo>
                  <a:cubicBezTo>
                    <a:pt x="10853" y="1530498"/>
                    <a:pt x="14468" y="1508816"/>
                    <a:pt x="16276" y="1488940"/>
                  </a:cubicBezTo>
                  <a:cubicBezTo>
                    <a:pt x="18083" y="1483519"/>
                    <a:pt x="18083" y="1479905"/>
                    <a:pt x="18084" y="1476292"/>
                  </a:cubicBezTo>
                  <a:cubicBezTo>
                    <a:pt x="19891" y="1456416"/>
                    <a:pt x="23506" y="1434733"/>
                    <a:pt x="25314" y="1414857"/>
                  </a:cubicBezTo>
                  <a:cubicBezTo>
                    <a:pt x="27121" y="1409437"/>
                    <a:pt x="27121" y="1405823"/>
                    <a:pt x="27122" y="1402209"/>
                  </a:cubicBezTo>
                  <a:cubicBezTo>
                    <a:pt x="30736" y="1380527"/>
                    <a:pt x="34351" y="1358844"/>
                    <a:pt x="37966" y="1337161"/>
                  </a:cubicBezTo>
                  <a:cubicBezTo>
                    <a:pt x="37966" y="1333547"/>
                    <a:pt x="37966" y="1329934"/>
                    <a:pt x="37966" y="1326320"/>
                  </a:cubicBezTo>
                  <a:cubicBezTo>
                    <a:pt x="41581" y="1304637"/>
                    <a:pt x="45196" y="1282954"/>
                    <a:pt x="50618" y="1259465"/>
                  </a:cubicBezTo>
                  <a:cubicBezTo>
                    <a:pt x="50618" y="1259465"/>
                    <a:pt x="52425" y="1257658"/>
                    <a:pt x="50618" y="1255851"/>
                  </a:cubicBezTo>
                  <a:cubicBezTo>
                    <a:pt x="54233" y="1234168"/>
                    <a:pt x="59655" y="1214292"/>
                    <a:pt x="65076" y="1190803"/>
                  </a:cubicBezTo>
                  <a:cubicBezTo>
                    <a:pt x="65076" y="1190803"/>
                    <a:pt x="65076" y="1187189"/>
                    <a:pt x="66883" y="1185382"/>
                  </a:cubicBezTo>
                  <a:cubicBezTo>
                    <a:pt x="66883" y="1185382"/>
                    <a:pt x="66883" y="1185382"/>
                    <a:pt x="1073363" y="178902"/>
                  </a:cubicBezTo>
                  <a:cubicBezTo>
                    <a:pt x="1192623" y="59642"/>
                    <a:pt x="1348921" y="8"/>
                    <a:pt x="1505216" y="0"/>
                  </a:cubicBezTo>
                  <a:close/>
                </a:path>
              </a:pathLst>
            </a:custGeom>
            <a:solidFill>
              <a:schemeClr val="accent1"/>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8" name="Google Shape;1078;p64"/>
            <p:cNvSpPr/>
            <p:nvPr/>
          </p:nvSpPr>
          <p:spPr>
            <a:xfrm>
              <a:off x="5706333" y="1920523"/>
              <a:ext cx="3425688" cy="3289173"/>
            </a:xfrm>
            <a:custGeom>
              <a:rect b="b" l="l" r="r" t="t"/>
              <a:pathLst>
                <a:path extrusionOk="0" h="3289173" w="3425688">
                  <a:moveTo>
                    <a:pt x="1575523" y="803"/>
                  </a:moveTo>
                  <a:cubicBezTo>
                    <a:pt x="1597204" y="804"/>
                    <a:pt x="1618886" y="804"/>
                    <a:pt x="1640567" y="804"/>
                  </a:cubicBezTo>
                  <a:cubicBezTo>
                    <a:pt x="1642374" y="-1003"/>
                    <a:pt x="1644181" y="804"/>
                    <a:pt x="1647795" y="804"/>
                  </a:cubicBezTo>
                  <a:cubicBezTo>
                    <a:pt x="1669476" y="804"/>
                    <a:pt x="1691158" y="804"/>
                    <a:pt x="1712839" y="804"/>
                  </a:cubicBezTo>
                  <a:cubicBezTo>
                    <a:pt x="1716453" y="804"/>
                    <a:pt x="1720066" y="804"/>
                    <a:pt x="1723680" y="804"/>
                  </a:cubicBezTo>
                  <a:cubicBezTo>
                    <a:pt x="1747168" y="2611"/>
                    <a:pt x="1767043" y="4418"/>
                    <a:pt x="1788725" y="4418"/>
                  </a:cubicBezTo>
                  <a:cubicBezTo>
                    <a:pt x="1792338" y="4418"/>
                    <a:pt x="1795952" y="4418"/>
                    <a:pt x="1799565" y="4418"/>
                  </a:cubicBezTo>
                  <a:cubicBezTo>
                    <a:pt x="1823054" y="6225"/>
                    <a:pt x="1842929" y="8032"/>
                    <a:pt x="1866417" y="9839"/>
                  </a:cubicBezTo>
                  <a:cubicBezTo>
                    <a:pt x="1866417" y="9839"/>
                    <a:pt x="1870031" y="9839"/>
                    <a:pt x="1870031" y="9839"/>
                  </a:cubicBezTo>
                  <a:cubicBezTo>
                    <a:pt x="1893519" y="11646"/>
                    <a:pt x="1913394" y="13453"/>
                    <a:pt x="1936882" y="15259"/>
                  </a:cubicBezTo>
                  <a:cubicBezTo>
                    <a:pt x="1938689" y="17066"/>
                    <a:pt x="1942302" y="17066"/>
                    <a:pt x="1942302" y="17066"/>
                  </a:cubicBezTo>
                  <a:cubicBezTo>
                    <a:pt x="1965791" y="18873"/>
                    <a:pt x="1987472" y="22487"/>
                    <a:pt x="2009154" y="26101"/>
                  </a:cubicBezTo>
                  <a:cubicBezTo>
                    <a:pt x="2012767" y="26100"/>
                    <a:pt x="2016381" y="26101"/>
                    <a:pt x="2019995" y="26101"/>
                  </a:cubicBezTo>
                  <a:cubicBezTo>
                    <a:pt x="2041676" y="29714"/>
                    <a:pt x="2063358" y="33328"/>
                    <a:pt x="2085039" y="36942"/>
                  </a:cubicBezTo>
                  <a:cubicBezTo>
                    <a:pt x="2088653" y="36942"/>
                    <a:pt x="2092266" y="36942"/>
                    <a:pt x="2095880" y="36942"/>
                  </a:cubicBezTo>
                  <a:cubicBezTo>
                    <a:pt x="2117562" y="40555"/>
                    <a:pt x="2141050" y="45976"/>
                    <a:pt x="2162732" y="49589"/>
                  </a:cubicBezTo>
                  <a:cubicBezTo>
                    <a:pt x="2162732" y="49589"/>
                    <a:pt x="2166345" y="49590"/>
                    <a:pt x="2166345" y="49590"/>
                  </a:cubicBezTo>
                  <a:cubicBezTo>
                    <a:pt x="2188027" y="53203"/>
                    <a:pt x="2211515" y="58624"/>
                    <a:pt x="2231390" y="64044"/>
                  </a:cubicBezTo>
                  <a:cubicBezTo>
                    <a:pt x="2235003" y="64044"/>
                    <a:pt x="2235003" y="64044"/>
                    <a:pt x="2236810" y="65851"/>
                  </a:cubicBezTo>
                  <a:cubicBezTo>
                    <a:pt x="2236810" y="65851"/>
                    <a:pt x="2236810" y="65851"/>
                    <a:pt x="3246813" y="1075854"/>
                  </a:cubicBezTo>
                  <a:cubicBezTo>
                    <a:pt x="3485311" y="1314352"/>
                    <a:pt x="3485313" y="1701006"/>
                    <a:pt x="3246817" y="1939502"/>
                  </a:cubicBezTo>
                  <a:cubicBezTo>
                    <a:pt x="3246817" y="1939502"/>
                    <a:pt x="3246817" y="1939502"/>
                    <a:pt x="1897147" y="3289173"/>
                  </a:cubicBezTo>
                  <a:cubicBezTo>
                    <a:pt x="1897147" y="3289173"/>
                    <a:pt x="1898953" y="3287366"/>
                    <a:pt x="1898953" y="3287366"/>
                  </a:cubicBezTo>
                  <a:cubicBezTo>
                    <a:pt x="1902567" y="3262071"/>
                    <a:pt x="1907987" y="3238583"/>
                    <a:pt x="1911601" y="3213287"/>
                  </a:cubicBezTo>
                  <a:cubicBezTo>
                    <a:pt x="1911601" y="3209674"/>
                    <a:pt x="1911601" y="3209674"/>
                    <a:pt x="1911601" y="3206060"/>
                  </a:cubicBezTo>
                  <a:cubicBezTo>
                    <a:pt x="1917021" y="3182572"/>
                    <a:pt x="1920634" y="3157277"/>
                    <a:pt x="1922441" y="3133788"/>
                  </a:cubicBezTo>
                  <a:cubicBezTo>
                    <a:pt x="1922441" y="3130175"/>
                    <a:pt x="1924248" y="3128368"/>
                    <a:pt x="1924248" y="3124754"/>
                  </a:cubicBezTo>
                  <a:cubicBezTo>
                    <a:pt x="1927861" y="3099459"/>
                    <a:pt x="1929668" y="3075971"/>
                    <a:pt x="1931475" y="3052483"/>
                  </a:cubicBezTo>
                  <a:cubicBezTo>
                    <a:pt x="1933282" y="3050676"/>
                    <a:pt x="1933282" y="3047062"/>
                    <a:pt x="1935088" y="3041642"/>
                  </a:cubicBezTo>
                  <a:cubicBezTo>
                    <a:pt x="1936895" y="3018154"/>
                    <a:pt x="1938702" y="2994665"/>
                    <a:pt x="1940508" y="2971177"/>
                  </a:cubicBezTo>
                  <a:cubicBezTo>
                    <a:pt x="1940508" y="2967563"/>
                    <a:pt x="1940508" y="2963950"/>
                    <a:pt x="1940508" y="2960336"/>
                  </a:cubicBezTo>
                  <a:cubicBezTo>
                    <a:pt x="1942315" y="2936848"/>
                    <a:pt x="1944122" y="2913359"/>
                    <a:pt x="1944121" y="2888064"/>
                  </a:cubicBezTo>
                  <a:cubicBezTo>
                    <a:pt x="1944122" y="2884451"/>
                    <a:pt x="1944122" y="2880837"/>
                    <a:pt x="1945928" y="2879030"/>
                  </a:cubicBezTo>
                  <a:cubicBezTo>
                    <a:pt x="1945928" y="2853735"/>
                    <a:pt x="1947735" y="2830247"/>
                    <a:pt x="1947735" y="2804952"/>
                  </a:cubicBezTo>
                  <a:cubicBezTo>
                    <a:pt x="1945928" y="2803145"/>
                    <a:pt x="1947735" y="2801338"/>
                    <a:pt x="1947735" y="2797725"/>
                  </a:cubicBezTo>
                  <a:cubicBezTo>
                    <a:pt x="1947735" y="2772430"/>
                    <a:pt x="1947734" y="2747134"/>
                    <a:pt x="1947734" y="2721839"/>
                  </a:cubicBezTo>
                  <a:cubicBezTo>
                    <a:pt x="1947734" y="2721839"/>
                    <a:pt x="1947735" y="2718226"/>
                    <a:pt x="1947735" y="2718226"/>
                  </a:cubicBezTo>
                  <a:cubicBezTo>
                    <a:pt x="1947734" y="2692930"/>
                    <a:pt x="1945927" y="2665828"/>
                    <a:pt x="1945927" y="2640533"/>
                  </a:cubicBezTo>
                  <a:cubicBezTo>
                    <a:pt x="1944120" y="2613431"/>
                    <a:pt x="1942313" y="2589943"/>
                    <a:pt x="1940507" y="2562841"/>
                  </a:cubicBezTo>
                  <a:cubicBezTo>
                    <a:pt x="1942313" y="2561034"/>
                    <a:pt x="1940507" y="2559228"/>
                    <a:pt x="1940507" y="2555614"/>
                  </a:cubicBezTo>
                  <a:cubicBezTo>
                    <a:pt x="1938700" y="2532126"/>
                    <a:pt x="1936893" y="2508637"/>
                    <a:pt x="1933279" y="2483342"/>
                  </a:cubicBezTo>
                  <a:cubicBezTo>
                    <a:pt x="1933279" y="2479728"/>
                    <a:pt x="1933279" y="2476115"/>
                    <a:pt x="1933279" y="2472501"/>
                  </a:cubicBezTo>
                  <a:cubicBezTo>
                    <a:pt x="1929665" y="2450820"/>
                    <a:pt x="1927858" y="2427331"/>
                    <a:pt x="1924245" y="2402036"/>
                  </a:cubicBezTo>
                  <a:cubicBezTo>
                    <a:pt x="1924245" y="2398423"/>
                    <a:pt x="1924245" y="2394809"/>
                    <a:pt x="1924245" y="2391196"/>
                  </a:cubicBezTo>
                  <a:cubicBezTo>
                    <a:pt x="1920631" y="2369514"/>
                    <a:pt x="1917017" y="2344219"/>
                    <a:pt x="1913404" y="2322537"/>
                  </a:cubicBezTo>
                  <a:cubicBezTo>
                    <a:pt x="1913404" y="2318924"/>
                    <a:pt x="1911597" y="2313503"/>
                    <a:pt x="1911597" y="2309890"/>
                  </a:cubicBezTo>
                  <a:cubicBezTo>
                    <a:pt x="1907983" y="2288208"/>
                    <a:pt x="1904369" y="2262913"/>
                    <a:pt x="1898949" y="2239424"/>
                  </a:cubicBezTo>
                  <a:cubicBezTo>
                    <a:pt x="1898949" y="2235811"/>
                    <a:pt x="1897142" y="2234004"/>
                    <a:pt x="1897142" y="2230390"/>
                  </a:cubicBezTo>
                  <a:cubicBezTo>
                    <a:pt x="1891722" y="2206902"/>
                    <a:pt x="1888108" y="2181607"/>
                    <a:pt x="1882687" y="2158119"/>
                  </a:cubicBezTo>
                  <a:cubicBezTo>
                    <a:pt x="1880881" y="2156312"/>
                    <a:pt x="1880881" y="2152698"/>
                    <a:pt x="1880881" y="2149085"/>
                  </a:cubicBezTo>
                  <a:cubicBezTo>
                    <a:pt x="1875460" y="2125596"/>
                    <a:pt x="1870040" y="2102108"/>
                    <a:pt x="1864619" y="2078619"/>
                  </a:cubicBezTo>
                  <a:cubicBezTo>
                    <a:pt x="1862812" y="2076813"/>
                    <a:pt x="1864619" y="2075006"/>
                    <a:pt x="1862812" y="2073199"/>
                  </a:cubicBezTo>
                  <a:cubicBezTo>
                    <a:pt x="1855585" y="2047904"/>
                    <a:pt x="1848358" y="2022609"/>
                    <a:pt x="1842937" y="1999120"/>
                  </a:cubicBezTo>
                  <a:cubicBezTo>
                    <a:pt x="1712846" y="1536580"/>
                    <a:pt x="1463506" y="1113789"/>
                    <a:pt x="1123827" y="774110"/>
                  </a:cubicBezTo>
                  <a:cubicBezTo>
                    <a:pt x="1114793" y="765076"/>
                    <a:pt x="1107566" y="757849"/>
                    <a:pt x="1098532" y="748815"/>
                  </a:cubicBezTo>
                  <a:cubicBezTo>
                    <a:pt x="1096725" y="747008"/>
                    <a:pt x="1094918" y="745201"/>
                    <a:pt x="1093112" y="743394"/>
                  </a:cubicBezTo>
                  <a:cubicBezTo>
                    <a:pt x="1084078" y="734360"/>
                    <a:pt x="1075044" y="728940"/>
                    <a:pt x="1066010" y="719906"/>
                  </a:cubicBezTo>
                  <a:cubicBezTo>
                    <a:pt x="1066010" y="719906"/>
                    <a:pt x="1064203" y="718099"/>
                    <a:pt x="1064203" y="718099"/>
                  </a:cubicBezTo>
                  <a:cubicBezTo>
                    <a:pt x="1056976" y="710872"/>
                    <a:pt x="1046135" y="703645"/>
                    <a:pt x="1038908" y="696417"/>
                  </a:cubicBezTo>
                  <a:cubicBezTo>
                    <a:pt x="1037101" y="694611"/>
                    <a:pt x="1037101" y="694611"/>
                    <a:pt x="1033487" y="694611"/>
                  </a:cubicBezTo>
                  <a:cubicBezTo>
                    <a:pt x="1024453" y="685577"/>
                    <a:pt x="1015419" y="680156"/>
                    <a:pt x="1006385" y="671122"/>
                  </a:cubicBezTo>
                  <a:cubicBezTo>
                    <a:pt x="1006385" y="671122"/>
                    <a:pt x="1002772" y="671122"/>
                    <a:pt x="1000965" y="669315"/>
                  </a:cubicBezTo>
                  <a:cubicBezTo>
                    <a:pt x="993738" y="662088"/>
                    <a:pt x="984704" y="656668"/>
                    <a:pt x="975670" y="651247"/>
                  </a:cubicBezTo>
                  <a:cubicBezTo>
                    <a:pt x="973863" y="649440"/>
                    <a:pt x="973863" y="649440"/>
                    <a:pt x="972056" y="647634"/>
                  </a:cubicBezTo>
                  <a:cubicBezTo>
                    <a:pt x="963022" y="642213"/>
                    <a:pt x="952181" y="634986"/>
                    <a:pt x="943147" y="629566"/>
                  </a:cubicBezTo>
                  <a:cubicBezTo>
                    <a:pt x="941340" y="627759"/>
                    <a:pt x="939534" y="625952"/>
                    <a:pt x="935920" y="625952"/>
                  </a:cubicBezTo>
                  <a:cubicBezTo>
                    <a:pt x="928693" y="618725"/>
                    <a:pt x="919659" y="613304"/>
                    <a:pt x="908818" y="609691"/>
                  </a:cubicBezTo>
                  <a:cubicBezTo>
                    <a:pt x="908818" y="609691"/>
                    <a:pt x="907011" y="607884"/>
                    <a:pt x="907011" y="607884"/>
                  </a:cubicBezTo>
                  <a:cubicBezTo>
                    <a:pt x="897977" y="602463"/>
                    <a:pt x="888943" y="597043"/>
                    <a:pt x="878102" y="589816"/>
                  </a:cubicBezTo>
                  <a:cubicBezTo>
                    <a:pt x="874489" y="589816"/>
                    <a:pt x="872682" y="588009"/>
                    <a:pt x="870875" y="586202"/>
                  </a:cubicBezTo>
                  <a:cubicBezTo>
                    <a:pt x="860034" y="582589"/>
                    <a:pt x="851000" y="577168"/>
                    <a:pt x="840160" y="573555"/>
                  </a:cubicBezTo>
                  <a:cubicBezTo>
                    <a:pt x="840160" y="573555"/>
                    <a:pt x="838353" y="571748"/>
                    <a:pt x="838353" y="571748"/>
                  </a:cubicBezTo>
                  <a:cubicBezTo>
                    <a:pt x="829319" y="566327"/>
                    <a:pt x="818478" y="562714"/>
                    <a:pt x="809444" y="557293"/>
                  </a:cubicBezTo>
                  <a:cubicBezTo>
                    <a:pt x="805830" y="557293"/>
                    <a:pt x="805830" y="557293"/>
                    <a:pt x="804024" y="555486"/>
                  </a:cubicBezTo>
                  <a:cubicBezTo>
                    <a:pt x="793183" y="551873"/>
                    <a:pt x="782342" y="548259"/>
                    <a:pt x="773308" y="542839"/>
                  </a:cubicBezTo>
                  <a:cubicBezTo>
                    <a:pt x="769694" y="542839"/>
                    <a:pt x="767888" y="541032"/>
                    <a:pt x="767888" y="541032"/>
                  </a:cubicBezTo>
                  <a:cubicBezTo>
                    <a:pt x="757047" y="537418"/>
                    <a:pt x="749820" y="533805"/>
                    <a:pt x="738979" y="530191"/>
                  </a:cubicBezTo>
                  <a:cubicBezTo>
                    <a:pt x="737172" y="528384"/>
                    <a:pt x="735365" y="530191"/>
                    <a:pt x="733558" y="528384"/>
                  </a:cubicBezTo>
                  <a:cubicBezTo>
                    <a:pt x="722718" y="524771"/>
                    <a:pt x="711877" y="521157"/>
                    <a:pt x="701036" y="517543"/>
                  </a:cubicBezTo>
                  <a:cubicBezTo>
                    <a:pt x="701036" y="517543"/>
                    <a:pt x="697423" y="517543"/>
                    <a:pt x="695616" y="515736"/>
                  </a:cubicBezTo>
                  <a:cubicBezTo>
                    <a:pt x="684775" y="512123"/>
                    <a:pt x="675741" y="510316"/>
                    <a:pt x="666707" y="508509"/>
                  </a:cubicBezTo>
                  <a:cubicBezTo>
                    <a:pt x="664900" y="506702"/>
                    <a:pt x="664900" y="506702"/>
                    <a:pt x="661287" y="506702"/>
                  </a:cubicBezTo>
                  <a:cubicBezTo>
                    <a:pt x="650446" y="503089"/>
                    <a:pt x="641412" y="501282"/>
                    <a:pt x="630571" y="497668"/>
                  </a:cubicBezTo>
                  <a:cubicBezTo>
                    <a:pt x="626957" y="497668"/>
                    <a:pt x="625151" y="495861"/>
                    <a:pt x="623344" y="497668"/>
                  </a:cubicBezTo>
                  <a:cubicBezTo>
                    <a:pt x="612503" y="494055"/>
                    <a:pt x="601662" y="490441"/>
                    <a:pt x="590822" y="490441"/>
                  </a:cubicBezTo>
                  <a:cubicBezTo>
                    <a:pt x="590822" y="490441"/>
                    <a:pt x="589015" y="488634"/>
                    <a:pt x="589015" y="488634"/>
                  </a:cubicBezTo>
                  <a:cubicBezTo>
                    <a:pt x="578174" y="488634"/>
                    <a:pt x="567333" y="485020"/>
                    <a:pt x="558299" y="483214"/>
                  </a:cubicBezTo>
                  <a:cubicBezTo>
                    <a:pt x="554686" y="483213"/>
                    <a:pt x="551072" y="483214"/>
                    <a:pt x="549265" y="481407"/>
                  </a:cubicBezTo>
                  <a:cubicBezTo>
                    <a:pt x="538424" y="481407"/>
                    <a:pt x="529390" y="479600"/>
                    <a:pt x="516743" y="477793"/>
                  </a:cubicBezTo>
                  <a:cubicBezTo>
                    <a:pt x="516743" y="477793"/>
                    <a:pt x="513129" y="477793"/>
                    <a:pt x="513129" y="477793"/>
                  </a:cubicBezTo>
                  <a:cubicBezTo>
                    <a:pt x="504095" y="475986"/>
                    <a:pt x="493254" y="475986"/>
                    <a:pt x="484220" y="474179"/>
                  </a:cubicBezTo>
                  <a:cubicBezTo>
                    <a:pt x="480607" y="474179"/>
                    <a:pt x="478800" y="472372"/>
                    <a:pt x="476993" y="474179"/>
                  </a:cubicBezTo>
                  <a:cubicBezTo>
                    <a:pt x="466152" y="474179"/>
                    <a:pt x="453505" y="472372"/>
                    <a:pt x="444471" y="470565"/>
                  </a:cubicBezTo>
                  <a:cubicBezTo>
                    <a:pt x="442664" y="472372"/>
                    <a:pt x="439051" y="472372"/>
                    <a:pt x="437244" y="470565"/>
                  </a:cubicBezTo>
                  <a:cubicBezTo>
                    <a:pt x="426403" y="470565"/>
                    <a:pt x="419176" y="470565"/>
                    <a:pt x="408335" y="470565"/>
                  </a:cubicBezTo>
                  <a:cubicBezTo>
                    <a:pt x="406528" y="468759"/>
                    <a:pt x="404721" y="470565"/>
                    <a:pt x="401108" y="470565"/>
                  </a:cubicBezTo>
                  <a:cubicBezTo>
                    <a:pt x="392074" y="468758"/>
                    <a:pt x="381233" y="468758"/>
                    <a:pt x="368586" y="470565"/>
                  </a:cubicBezTo>
                  <a:cubicBezTo>
                    <a:pt x="368586" y="470565"/>
                    <a:pt x="364972" y="470565"/>
                    <a:pt x="361358" y="470565"/>
                  </a:cubicBezTo>
                  <a:cubicBezTo>
                    <a:pt x="352324" y="472372"/>
                    <a:pt x="341484" y="472372"/>
                    <a:pt x="330643" y="472372"/>
                  </a:cubicBezTo>
                  <a:cubicBezTo>
                    <a:pt x="330643" y="472372"/>
                    <a:pt x="330643" y="472372"/>
                    <a:pt x="328836" y="470565"/>
                  </a:cubicBezTo>
                  <a:cubicBezTo>
                    <a:pt x="317995" y="474179"/>
                    <a:pt x="307155" y="474178"/>
                    <a:pt x="296314" y="474178"/>
                  </a:cubicBezTo>
                  <a:cubicBezTo>
                    <a:pt x="292700" y="474178"/>
                    <a:pt x="290893" y="475985"/>
                    <a:pt x="287280" y="475985"/>
                  </a:cubicBezTo>
                  <a:cubicBezTo>
                    <a:pt x="276439" y="475985"/>
                    <a:pt x="267405" y="477792"/>
                    <a:pt x="254757" y="479599"/>
                  </a:cubicBezTo>
                  <a:cubicBezTo>
                    <a:pt x="254757" y="479599"/>
                    <a:pt x="254757" y="479599"/>
                    <a:pt x="251144" y="479599"/>
                  </a:cubicBezTo>
                  <a:cubicBezTo>
                    <a:pt x="242110" y="481405"/>
                    <a:pt x="233076" y="483212"/>
                    <a:pt x="222235" y="483212"/>
                  </a:cubicBezTo>
                  <a:cubicBezTo>
                    <a:pt x="220428" y="485019"/>
                    <a:pt x="216815" y="485019"/>
                    <a:pt x="215008" y="486826"/>
                  </a:cubicBezTo>
                  <a:cubicBezTo>
                    <a:pt x="204167" y="486826"/>
                    <a:pt x="193326" y="490439"/>
                    <a:pt x="182486" y="490439"/>
                  </a:cubicBezTo>
                  <a:cubicBezTo>
                    <a:pt x="180679" y="492246"/>
                    <a:pt x="178872" y="490439"/>
                    <a:pt x="177065" y="492246"/>
                  </a:cubicBezTo>
                  <a:cubicBezTo>
                    <a:pt x="168031" y="494053"/>
                    <a:pt x="158997" y="495859"/>
                    <a:pt x="148157" y="499473"/>
                  </a:cubicBezTo>
                  <a:cubicBezTo>
                    <a:pt x="146350" y="497666"/>
                    <a:pt x="144543" y="499473"/>
                    <a:pt x="142736" y="501280"/>
                  </a:cubicBezTo>
                  <a:cubicBezTo>
                    <a:pt x="131895" y="501280"/>
                    <a:pt x="121055" y="504893"/>
                    <a:pt x="110214" y="508507"/>
                  </a:cubicBezTo>
                  <a:cubicBezTo>
                    <a:pt x="108407" y="510314"/>
                    <a:pt x="104794" y="510313"/>
                    <a:pt x="104794" y="510313"/>
                  </a:cubicBezTo>
                  <a:cubicBezTo>
                    <a:pt x="93953" y="513927"/>
                    <a:pt x="84919" y="515734"/>
                    <a:pt x="74078" y="519347"/>
                  </a:cubicBezTo>
                  <a:cubicBezTo>
                    <a:pt x="74078" y="519347"/>
                    <a:pt x="72271" y="521154"/>
                    <a:pt x="70464" y="519347"/>
                  </a:cubicBezTo>
                  <a:cubicBezTo>
                    <a:pt x="59624" y="522961"/>
                    <a:pt x="50590" y="528381"/>
                    <a:pt x="39749" y="531995"/>
                  </a:cubicBezTo>
                  <a:cubicBezTo>
                    <a:pt x="36135" y="531995"/>
                    <a:pt x="34329" y="533802"/>
                    <a:pt x="30715" y="533802"/>
                  </a:cubicBezTo>
                  <a:cubicBezTo>
                    <a:pt x="21681" y="539222"/>
                    <a:pt x="10840" y="542835"/>
                    <a:pt x="0" y="546449"/>
                  </a:cubicBezTo>
                  <a:cubicBezTo>
                    <a:pt x="0" y="546449"/>
                    <a:pt x="1806" y="544642"/>
                    <a:pt x="1806" y="544642"/>
                  </a:cubicBezTo>
                  <a:cubicBezTo>
                    <a:pt x="18067" y="531995"/>
                    <a:pt x="37942" y="519347"/>
                    <a:pt x="54203" y="506700"/>
                  </a:cubicBezTo>
                  <a:cubicBezTo>
                    <a:pt x="57817" y="503086"/>
                    <a:pt x="61430" y="503086"/>
                    <a:pt x="65044" y="499473"/>
                  </a:cubicBezTo>
                  <a:cubicBezTo>
                    <a:pt x="81305" y="486825"/>
                    <a:pt x="99373" y="475984"/>
                    <a:pt x="117441" y="465144"/>
                  </a:cubicBezTo>
                  <a:cubicBezTo>
                    <a:pt x="121054" y="461530"/>
                    <a:pt x="122861" y="459723"/>
                    <a:pt x="126475" y="456110"/>
                  </a:cubicBezTo>
                  <a:cubicBezTo>
                    <a:pt x="144543" y="445269"/>
                    <a:pt x="164418" y="432622"/>
                    <a:pt x="182485" y="421781"/>
                  </a:cubicBezTo>
                  <a:cubicBezTo>
                    <a:pt x="184292" y="419974"/>
                    <a:pt x="186099" y="418167"/>
                    <a:pt x="189713" y="418167"/>
                  </a:cubicBezTo>
                  <a:cubicBezTo>
                    <a:pt x="205974" y="405520"/>
                    <a:pt x="224042" y="394679"/>
                    <a:pt x="242109" y="383838"/>
                  </a:cubicBezTo>
                  <a:cubicBezTo>
                    <a:pt x="245723" y="383838"/>
                    <a:pt x="247530" y="382032"/>
                    <a:pt x="247530" y="382032"/>
                  </a:cubicBezTo>
                  <a:cubicBezTo>
                    <a:pt x="267405" y="369384"/>
                    <a:pt x="285472" y="358543"/>
                    <a:pt x="305347" y="349510"/>
                  </a:cubicBezTo>
                  <a:cubicBezTo>
                    <a:pt x="307154" y="347703"/>
                    <a:pt x="312574" y="345896"/>
                    <a:pt x="314381" y="344089"/>
                  </a:cubicBezTo>
                  <a:cubicBezTo>
                    <a:pt x="332449" y="333249"/>
                    <a:pt x="352324" y="324215"/>
                    <a:pt x="370392" y="313374"/>
                  </a:cubicBezTo>
                  <a:cubicBezTo>
                    <a:pt x="375812" y="311567"/>
                    <a:pt x="377619" y="309760"/>
                    <a:pt x="383039" y="307954"/>
                  </a:cubicBezTo>
                  <a:cubicBezTo>
                    <a:pt x="401107" y="297113"/>
                    <a:pt x="420982" y="288079"/>
                    <a:pt x="439050" y="277238"/>
                  </a:cubicBezTo>
                  <a:cubicBezTo>
                    <a:pt x="442663" y="277238"/>
                    <a:pt x="444470" y="275432"/>
                    <a:pt x="448084" y="275432"/>
                  </a:cubicBezTo>
                  <a:cubicBezTo>
                    <a:pt x="464345" y="266398"/>
                    <a:pt x="484220" y="257364"/>
                    <a:pt x="504094" y="248330"/>
                  </a:cubicBezTo>
                  <a:cubicBezTo>
                    <a:pt x="504094" y="248330"/>
                    <a:pt x="505901" y="246523"/>
                    <a:pt x="509515" y="246523"/>
                  </a:cubicBezTo>
                  <a:cubicBezTo>
                    <a:pt x="529389" y="237489"/>
                    <a:pt x="549264" y="228455"/>
                    <a:pt x="569139" y="219421"/>
                  </a:cubicBezTo>
                  <a:cubicBezTo>
                    <a:pt x="572752" y="219421"/>
                    <a:pt x="576366" y="215808"/>
                    <a:pt x="579980" y="215808"/>
                  </a:cubicBezTo>
                  <a:cubicBezTo>
                    <a:pt x="599854" y="206774"/>
                    <a:pt x="617922" y="199547"/>
                    <a:pt x="637797" y="190513"/>
                  </a:cubicBezTo>
                  <a:cubicBezTo>
                    <a:pt x="641410" y="190513"/>
                    <a:pt x="646831" y="188706"/>
                    <a:pt x="648638" y="186900"/>
                  </a:cubicBezTo>
                  <a:cubicBezTo>
                    <a:pt x="670319" y="179672"/>
                    <a:pt x="688387" y="172445"/>
                    <a:pt x="710069" y="165218"/>
                  </a:cubicBezTo>
                  <a:cubicBezTo>
                    <a:pt x="711875" y="163411"/>
                    <a:pt x="713682" y="161605"/>
                    <a:pt x="717296" y="161605"/>
                  </a:cubicBezTo>
                  <a:cubicBezTo>
                    <a:pt x="735364" y="154377"/>
                    <a:pt x="755238" y="148957"/>
                    <a:pt x="776920" y="141730"/>
                  </a:cubicBezTo>
                  <a:cubicBezTo>
                    <a:pt x="776920" y="141730"/>
                    <a:pt x="778727" y="139923"/>
                    <a:pt x="782340" y="139923"/>
                  </a:cubicBezTo>
                  <a:cubicBezTo>
                    <a:pt x="804022" y="132696"/>
                    <a:pt x="822090" y="125469"/>
                    <a:pt x="841964" y="120049"/>
                  </a:cubicBezTo>
                  <a:cubicBezTo>
                    <a:pt x="847385" y="118242"/>
                    <a:pt x="850998" y="118242"/>
                    <a:pt x="856419" y="116435"/>
                  </a:cubicBezTo>
                  <a:cubicBezTo>
                    <a:pt x="874487" y="109208"/>
                    <a:pt x="894361" y="103788"/>
                    <a:pt x="914236" y="98368"/>
                  </a:cubicBezTo>
                  <a:cubicBezTo>
                    <a:pt x="917850" y="98368"/>
                    <a:pt x="923270" y="96561"/>
                    <a:pt x="926884" y="96561"/>
                  </a:cubicBezTo>
                  <a:cubicBezTo>
                    <a:pt x="946758" y="91141"/>
                    <a:pt x="968440" y="83913"/>
                    <a:pt x="990121" y="80300"/>
                  </a:cubicBezTo>
                  <a:cubicBezTo>
                    <a:pt x="991928" y="78493"/>
                    <a:pt x="993735" y="80300"/>
                    <a:pt x="995542" y="78493"/>
                  </a:cubicBezTo>
                  <a:cubicBezTo>
                    <a:pt x="1015417" y="73073"/>
                    <a:pt x="1037098" y="69459"/>
                    <a:pt x="1056973" y="64039"/>
                  </a:cubicBezTo>
                  <a:cubicBezTo>
                    <a:pt x="1060586" y="64039"/>
                    <a:pt x="1062393" y="62232"/>
                    <a:pt x="1064200" y="64039"/>
                  </a:cubicBezTo>
                  <a:cubicBezTo>
                    <a:pt x="1084075" y="58619"/>
                    <a:pt x="1105756" y="55005"/>
                    <a:pt x="1125631" y="49585"/>
                  </a:cubicBezTo>
                  <a:cubicBezTo>
                    <a:pt x="1131051" y="47778"/>
                    <a:pt x="1134665" y="47778"/>
                    <a:pt x="1138279" y="47778"/>
                  </a:cubicBezTo>
                  <a:cubicBezTo>
                    <a:pt x="1159960" y="44165"/>
                    <a:pt x="1181642" y="40551"/>
                    <a:pt x="1199710" y="36938"/>
                  </a:cubicBezTo>
                  <a:cubicBezTo>
                    <a:pt x="1205130" y="35131"/>
                    <a:pt x="1208744" y="35131"/>
                    <a:pt x="1212357" y="35131"/>
                  </a:cubicBezTo>
                  <a:cubicBezTo>
                    <a:pt x="1234039" y="31518"/>
                    <a:pt x="1255720" y="27904"/>
                    <a:pt x="1275595" y="26097"/>
                  </a:cubicBezTo>
                  <a:cubicBezTo>
                    <a:pt x="1279209" y="26097"/>
                    <a:pt x="1281015" y="24291"/>
                    <a:pt x="1284629" y="24291"/>
                  </a:cubicBezTo>
                  <a:cubicBezTo>
                    <a:pt x="1304504" y="22484"/>
                    <a:pt x="1326185" y="18870"/>
                    <a:pt x="1346060" y="17064"/>
                  </a:cubicBezTo>
                  <a:cubicBezTo>
                    <a:pt x="1349674" y="17064"/>
                    <a:pt x="1351480" y="15257"/>
                    <a:pt x="1353287" y="17064"/>
                  </a:cubicBezTo>
                  <a:cubicBezTo>
                    <a:pt x="1374969" y="13450"/>
                    <a:pt x="1394843" y="11643"/>
                    <a:pt x="1418332" y="9837"/>
                  </a:cubicBezTo>
                  <a:cubicBezTo>
                    <a:pt x="1421945" y="9837"/>
                    <a:pt x="1425559" y="9837"/>
                    <a:pt x="1429172" y="9837"/>
                  </a:cubicBezTo>
                  <a:cubicBezTo>
                    <a:pt x="1450854" y="6223"/>
                    <a:pt x="1472536" y="6223"/>
                    <a:pt x="1492410" y="4417"/>
                  </a:cubicBezTo>
                  <a:cubicBezTo>
                    <a:pt x="1496024" y="4417"/>
                    <a:pt x="1499637" y="4417"/>
                    <a:pt x="1503251" y="4417"/>
                  </a:cubicBezTo>
                  <a:cubicBezTo>
                    <a:pt x="1526739" y="2610"/>
                    <a:pt x="1548421" y="2610"/>
                    <a:pt x="1570102" y="2610"/>
                  </a:cubicBezTo>
                  <a:cubicBezTo>
                    <a:pt x="1571909" y="803"/>
                    <a:pt x="1573716" y="2610"/>
                    <a:pt x="1575523" y="803"/>
                  </a:cubicBezTo>
                  <a:close/>
                </a:path>
              </a:pathLst>
            </a:custGeom>
            <a:solidFill>
              <a:schemeClr val="accent2"/>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9" name="Google Shape;1079;p64"/>
            <p:cNvSpPr/>
            <p:nvPr/>
          </p:nvSpPr>
          <p:spPr>
            <a:xfrm>
              <a:off x="3060080" y="1645111"/>
              <a:ext cx="3426648" cy="3288558"/>
            </a:xfrm>
            <a:custGeom>
              <a:rect b="b" l="l" r="r" t="t"/>
              <a:pathLst>
                <a:path extrusionOk="0" h="3288558" w="3426648">
                  <a:moveTo>
                    <a:pt x="1531639" y="0"/>
                  </a:moveTo>
                  <a:cubicBezTo>
                    <a:pt x="1531637" y="3615"/>
                    <a:pt x="1529828" y="9039"/>
                    <a:pt x="1528018" y="14462"/>
                  </a:cubicBezTo>
                  <a:cubicBezTo>
                    <a:pt x="1526207" y="23500"/>
                    <a:pt x="1524396" y="32538"/>
                    <a:pt x="1522585" y="41576"/>
                  </a:cubicBezTo>
                  <a:cubicBezTo>
                    <a:pt x="1522582" y="48806"/>
                    <a:pt x="1520773" y="54230"/>
                    <a:pt x="1520770" y="61460"/>
                  </a:cubicBezTo>
                  <a:cubicBezTo>
                    <a:pt x="1518960" y="66883"/>
                    <a:pt x="1517149" y="75921"/>
                    <a:pt x="1517147" y="83151"/>
                  </a:cubicBezTo>
                  <a:cubicBezTo>
                    <a:pt x="1517144" y="90381"/>
                    <a:pt x="1515334" y="95804"/>
                    <a:pt x="1513523" y="104842"/>
                  </a:cubicBezTo>
                  <a:cubicBezTo>
                    <a:pt x="1511714" y="110265"/>
                    <a:pt x="1511711" y="117495"/>
                    <a:pt x="1509900" y="126534"/>
                  </a:cubicBezTo>
                  <a:cubicBezTo>
                    <a:pt x="1509897" y="133764"/>
                    <a:pt x="1508088" y="139187"/>
                    <a:pt x="1508085" y="146417"/>
                  </a:cubicBezTo>
                  <a:cubicBezTo>
                    <a:pt x="1508082" y="153647"/>
                    <a:pt x="1504464" y="160878"/>
                    <a:pt x="1504461" y="168108"/>
                  </a:cubicBezTo>
                  <a:cubicBezTo>
                    <a:pt x="1504459" y="175338"/>
                    <a:pt x="1502649" y="180761"/>
                    <a:pt x="1500838" y="189800"/>
                  </a:cubicBezTo>
                  <a:cubicBezTo>
                    <a:pt x="1500835" y="197030"/>
                    <a:pt x="1499026" y="202453"/>
                    <a:pt x="1499023" y="209683"/>
                  </a:cubicBezTo>
                  <a:cubicBezTo>
                    <a:pt x="1499020" y="216913"/>
                    <a:pt x="1499017" y="224143"/>
                    <a:pt x="1497206" y="233181"/>
                  </a:cubicBezTo>
                  <a:cubicBezTo>
                    <a:pt x="1495397" y="238604"/>
                    <a:pt x="1495394" y="245834"/>
                    <a:pt x="1493584" y="251257"/>
                  </a:cubicBezTo>
                  <a:cubicBezTo>
                    <a:pt x="1493582" y="258487"/>
                    <a:pt x="1493579" y="265717"/>
                    <a:pt x="1491768" y="274756"/>
                  </a:cubicBezTo>
                  <a:cubicBezTo>
                    <a:pt x="1493573" y="280177"/>
                    <a:pt x="1491764" y="285601"/>
                    <a:pt x="1491761" y="292831"/>
                  </a:cubicBezTo>
                  <a:cubicBezTo>
                    <a:pt x="1489950" y="301869"/>
                    <a:pt x="1489947" y="309099"/>
                    <a:pt x="1489944" y="316329"/>
                  </a:cubicBezTo>
                  <a:cubicBezTo>
                    <a:pt x="1489942" y="323559"/>
                    <a:pt x="1488132" y="328982"/>
                    <a:pt x="1488129" y="336212"/>
                  </a:cubicBezTo>
                  <a:cubicBezTo>
                    <a:pt x="1488126" y="343442"/>
                    <a:pt x="1488124" y="350672"/>
                    <a:pt x="1486313" y="359710"/>
                  </a:cubicBezTo>
                  <a:cubicBezTo>
                    <a:pt x="1486311" y="363325"/>
                    <a:pt x="1486309" y="370555"/>
                    <a:pt x="1486306" y="377785"/>
                  </a:cubicBezTo>
                  <a:cubicBezTo>
                    <a:pt x="1486303" y="385015"/>
                    <a:pt x="1484492" y="394053"/>
                    <a:pt x="1484489" y="401283"/>
                  </a:cubicBezTo>
                  <a:cubicBezTo>
                    <a:pt x="1484486" y="408513"/>
                    <a:pt x="1484485" y="412128"/>
                    <a:pt x="1484482" y="419358"/>
                  </a:cubicBezTo>
                  <a:cubicBezTo>
                    <a:pt x="1484479" y="426588"/>
                    <a:pt x="1482668" y="435626"/>
                    <a:pt x="1482666" y="442856"/>
                  </a:cubicBezTo>
                  <a:cubicBezTo>
                    <a:pt x="1482663" y="450086"/>
                    <a:pt x="1482662" y="453701"/>
                    <a:pt x="1482659" y="460931"/>
                  </a:cubicBezTo>
                  <a:cubicBezTo>
                    <a:pt x="1482656" y="468161"/>
                    <a:pt x="1480845" y="477200"/>
                    <a:pt x="1482649" y="486236"/>
                  </a:cubicBezTo>
                  <a:cubicBezTo>
                    <a:pt x="1480839" y="491660"/>
                    <a:pt x="1482645" y="497081"/>
                    <a:pt x="1480835" y="502505"/>
                  </a:cubicBezTo>
                  <a:cubicBezTo>
                    <a:pt x="1480832" y="509735"/>
                    <a:pt x="1482636" y="518771"/>
                    <a:pt x="1480825" y="527810"/>
                  </a:cubicBezTo>
                  <a:cubicBezTo>
                    <a:pt x="1482631" y="533231"/>
                    <a:pt x="1480821" y="538655"/>
                    <a:pt x="1482627" y="544076"/>
                  </a:cubicBezTo>
                  <a:cubicBezTo>
                    <a:pt x="1480816" y="553115"/>
                    <a:pt x="1480813" y="560345"/>
                    <a:pt x="1482617" y="569381"/>
                  </a:cubicBezTo>
                  <a:cubicBezTo>
                    <a:pt x="1480807" y="574805"/>
                    <a:pt x="1482613" y="580226"/>
                    <a:pt x="1482611" y="583841"/>
                  </a:cubicBezTo>
                  <a:cubicBezTo>
                    <a:pt x="1482607" y="594686"/>
                    <a:pt x="1482604" y="601916"/>
                    <a:pt x="1482600" y="612761"/>
                  </a:cubicBezTo>
                  <a:cubicBezTo>
                    <a:pt x="1482599" y="616376"/>
                    <a:pt x="1484404" y="621798"/>
                    <a:pt x="1482595" y="627221"/>
                  </a:cubicBezTo>
                  <a:cubicBezTo>
                    <a:pt x="1484399" y="636258"/>
                    <a:pt x="1484396" y="643488"/>
                    <a:pt x="1484392" y="654333"/>
                  </a:cubicBezTo>
                  <a:cubicBezTo>
                    <a:pt x="1484390" y="657948"/>
                    <a:pt x="1486196" y="663370"/>
                    <a:pt x="1484386" y="668793"/>
                  </a:cubicBezTo>
                  <a:cubicBezTo>
                    <a:pt x="1486190" y="677830"/>
                    <a:pt x="1486187" y="685060"/>
                    <a:pt x="1486183" y="695905"/>
                  </a:cubicBezTo>
                  <a:cubicBezTo>
                    <a:pt x="1486182" y="699520"/>
                    <a:pt x="1487987" y="704942"/>
                    <a:pt x="1487986" y="708557"/>
                  </a:cubicBezTo>
                  <a:cubicBezTo>
                    <a:pt x="1487982" y="719402"/>
                    <a:pt x="1487979" y="726632"/>
                    <a:pt x="1489783" y="735668"/>
                  </a:cubicBezTo>
                  <a:cubicBezTo>
                    <a:pt x="1489780" y="742899"/>
                    <a:pt x="1489779" y="746513"/>
                    <a:pt x="1489777" y="750128"/>
                  </a:cubicBezTo>
                  <a:cubicBezTo>
                    <a:pt x="1491581" y="759165"/>
                    <a:pt x="1491577" y="770010"/>
                    <a:pt x="1493381" y="779047"/>
                  </a:cubicBezTo>
                  <a:cubicBezTo>
                    <a:pt x="1493380" y="782662"/>
                    <a:pt x="1493379" y="786277"/>
                    <a:pt x="1495184" y="791699"/>
                  </a:cubicBezTo>
                  <a:cubicBezTo>
                    <a:pt x="1493373" y="800737"/>
                    <a:pt x="1495177" y="809774"/>
                    <a:pt x="1496981" y="818811"/>
                  </a:cubicBezTo>
                  <a:cubicBezTo>
                    <a:pt x="1496980" y="822426"/>
                    <a:pt x="1498785" y="827847"/>
                    <a:pt x="1498784" y="831462"/>
                  </a:cubicBezTo>
                  <a:cubicBezTo>
                    <a:pt x="1498779" y="842307"/>
                    <a:pt x="1500583" y="851344"/>
                    <a:pt x="1502387" y="860381"/>
                  </a:cubicBezTo>
                  <a:cubicBezTo>
                    <a:pt x="1502386" y="863996"/>
                    <a:pt x="1502385" y="867611"/>
                    <a:pt x="1504190" y="873033"/>
                  </a:cubicBezTo>
                  <a:cubicBezTo>
                    <a:pt x="1504186" y="883878"/>
                    <a:pt x="1505990" y="892915"/>
                    <a:pt x="1507794" y="901951"/>
                  </a:cubicBezTo>
                  <a:cubicBezTo>
                    <a:pt x="1507793" y="905566"/>
                    <a:pt x="1507791" y="909181"/>
                    <a:pt x="1507790" y="912796"/>
                  </a:cubicBezTo>
                  <a:cubicBezTo>
                    <a:pt x="1509594" y="921833"/>
                    <a:pt x="1511396" y="934485"/>
                    <a:pt x="1513200" y="943522"/>
                  </a:cubicBezTo>
                  <a:cubicBezTo>
                    <a:pt x="1513199" y="947137"/>
                    <a:pt x="1513198" y="950752"/>
                    <a:pt x="1515004" y="952559"/>
                  </a:cubicBezTo>
                  <a:cubicBezTo>
                    <a:pt x="1515000" y="963404"/>
                    <a:pt x="1518611" y="974247"/>
                    <a:pt x="1518607" y="985092"/>
                  </a:cubicBezTo>
                  <a:cubicBezTo>
                    <a:pt x="1520414" y="986899"/>
                    <a:pt x="1520412" y="990514"/>
                    <a:pt x="1520411" y="994129"/>
                  </a:cubicBezTo>
                  <a:cubicBezTo>
                    <a:pt x="1522215" y="1003166"/>
                    <a:pt x="1524018" y="1015818"/>
                    <a:pt x="1525822" y="1024854"/>
                  </a:cubicBezTo>
                  <a:cubicBezTo>
                    <a:pt x="1525820" y="1028469"/>
                    <a:pt x="1527627" y="1030276"/>
                    <a:pt x="1525819" y="1032084"/>
                  </a:cubicBezTo>
                  <a:cubicBezTo>
                    <a:pt x="1529430" y="1042928"/>
                    <a:pt x="1531232" y="1055580"/>
                    <a:pt x="1534843" y="1066423"/>
                  </a:cubicBezTo>
                  <a:cubicBezTo>
                    <a:pt x="1533035" y="1068232"/>
                    <a:pt x="1534842" y="1070038"/>
                    <a:pt x="1534842" y="1070038"/>
                  </a:cubicBezTo>
                  <a:cubicBezTo>
                    <a:pt x="1560095" y="1203784"/>
                    <a:pt x="1596195" y="1333910"/>
                    <a:pt x="1639526" y="1460418"/>
                  </a:cubicBezTo>
                  <a:cubicBezTo>
                    <a:pt x="1641333" y="1462225"/>
                    <a:pt x="1641333" y="1462225"/>
                    <a:pt x="1641333" y="1462225"/>
                  </a:cubicBezTo>
                  <a:cubicBezTo>
                    <a:pt x="1644944" y="1473068"/>
                    <a:pt x="1650362" y="1485719"/>
                    <a:pt x="1653973" y="1496562"/>
                  </a:cubicBezTo>
                  <a:cubicBezTo>
                    <a:pt x="1653973" y="1496562"/>
                    <a:pt x="1653971" y="1500177"/>
                    <a:pt x="1653971" y="1500177"/>
                  </a:cubicBezTo>
                  <a:cubicBezTo>
                    <a:pt x="1659389" y="1512828"/>
                    <a:pt x="1663000" y="1523671"/>
                    <a:pt x="1668419" y="1532707"/>
                  </a:cubicBezTo>
                  <a:cubicBezTo>
                    <a:pt x="1668417" y="1536322"/>
                    <a:pt x="1668417" y="1536322"/>
                    <a:pt x="1670224" y="1538128"/>
                  </a:cubicBezTo>
                  <a:cubicBezTo>
                    <a:pt x="1673835" y="1548972"/>
                    <a:pt x="1677446" y="1559816"/>
                    <a:pt x="1681056" y="1570659"/>
                  </a:cubicBezTo>
                  <a:cubicBezTo>
                    <a:pt x="1682863" y="1572466"/>
                    <a:pt x="1684670" y="1574273"/>
                    <a:pt x="1684669" y="1577888"/>
                  </a:cubicBezTo>
                  <a:cubicBezTo>
                    <a:pt x="1688279" y="1588731"/>
                    <a:pt x="1693699" y="1597767"/>
                    <a:pt x="1697309" y="1608610"/>
                  </a:cubicBezTo>
                  <a:cubicBezTo>
                    <a:pt x="1699116" y="1610417"/>
                    <a:pt x="1699115" y="1614032"/>
                    <a:pt x="1700922" y="1615839"/>
                  </a:cubicBezTo>
                  <a:cubicBezTo>
                    <a:pt x="1704532" y="1626683"/>
                    <a:pt x="1709951" y="1635718"/>
                    <a:pt x="1711755" y="1644755"/>
                  </a:cubicBezTo>
                  <a:cubicBezTo>
                    <a:pt x="1715369" y="1648368"/>
                    <a:pt x="1715368" y="1651983"/>
                    <a:pt x="1717174" y="1653790"/>
                  </a:cubicBezTo>
                  <a:cubicBezTo>
                    <a:pt x="1720785" y="1664634"/>
                    <a:pt x="1726204" y="1673669"/>
                    <a:pt x="1729816" y="1680898"/>
                  </a:cubicBezTo>
                  <a:cubicBezTo>
                    <a:pt x="1731622" y="1686320"/>
                    <a:pt x="1733429" y="1688127"/>
                    <a:pt x="1735234" y="1693548"/>
                  </a:cubicBezTo>
                  <a:cubicBezTo>
                    <a:pt x="1738846" y="1700777"/>
                    <a:pt x="1742457" y="1711620"/>
                    <a:pt x="1746069" y="1718849"/>
                  </a:cubicBezTo>
                  <a:cubicBezTo>
                    <a:pt x="1747875" y="1724271"/>
                    <a:pt x="1749682" y="1726078"/>
                    <a:pt x="1751487" y="1731499"/>
                  </a:cubicBezTo>
                  <a:cubicBezTo>
                    <a:pt x="1755099" y="1738728"/>
                    <a:pt x="1760518" y="1747764"/>
                    <a:pt x="1764130" y="1754992"/>
                  </a:cubicBezTo>
                  <a:cubicBezTo>
                    <a:pt x="1765936" y="1760414"/>
                    <a:pt x="1769549" y="1764028"/>
                    <a:pt x="1769548" y="1767643"/>
                  </a:cubicBezTo>
                  <a:cubicBezTo>
                    <a:pt x="1774967" y="1776678"/>
                    <a:pt x="1778579" y="1783907"/>
                    <a:pt x="1783998" y="1792942"/>
                  </a:cubicBezTo>
                  <a:cubicBezTo>
                    <a:pt x="1783997" y="1796557"/>
                    <a:pt x="1785802" y="1801979"/>
                    <a:pt x="1789416" y="1805592"/>
                  </a:cubicBezTo>
                  <a:cubicBezTo>
                    <a:pt x="1793028" y="1812821"/>
                    <a:pt x="1798447" y="1821856"/>
                    <a:pt x="1802059" y="1829085"/>
                  </a:cubicBezTo>
                  <a:cubicBezTo>
                    <a:pt x="1803865" y="1834507"/>
                    <a:pt x="1805670" y="1839929"/>
                    <a:pt x="1807477" y="1841735"/>
                  </a:cubicBezTo>
                  <a:cubicBezTo>
                    <a:pt x="1812896" y="1850771"/>
                    <a:pt x="1816508" y="1857999"/>
                    <a:pt x="1821927" y="1867035"/>
                  </a:cubicBezTo>
                  <a:cubicBezTo>
                    <a:pt x="1821926" y="1870650"/>
                    <a:pt x="1825539" y="1874263"/>
                    <a:pt x="1827345" y="1879685"/>
                  </a:cubicBezTo>
                  <a:cubicBezTo>
                    <a:pt x="1830957" y="1886914"/>
                    <a:pt x="1836376" y="1895949"/>
                    <a:pt x="1839988" y="1903178"/>
                  </a:cubicBezTo>
                  <a:cubicBezTo>
                    <a:pt x="1843602" y="1906791"/>
                    <a:pt x="1845407" y="1912213"/>
                    <a:pt x="1849021" y="1915827"/>
                  </a:cubicBezTo>
                  <a:cubicBezTo>
                    <a:pt x="1852633" y="1923055"/>
                    <a:pt x="1856245" y="1930284"/>
                    <a:pt x="1861664" y="1939319"/>
                  </a:cubicBezTo>
                  <a:cubicBezTo>
                    <a:pt x="1865278" y="1942933"/>
                    <a:pt x="1867084" y="1948355"/>
                    <a:pt x="1870697" y="1951968"/>
                  </a:cubicBezTo>
                  <a:cubicBezTo>
                    <a:pt x="1874309" y="1959197"/>
                    <a:pt x="1877922" y="1966426"/>
                    <a:pt x="1883341" y="1975461"/>
                  </a:cubicBezTo>
                  <a:cubicBezTo>
                    <a:pt x="1886954" y="1979075"/>
                    <a:pt x="1886953" y="1982690"/>
                    <a:pt x="1890566" y="1986303"/>
                  </a:cubicBezTo>
                  <a:cubicBezTo>
                    <a:pt x="1895985" y="1995339"/>
                    <a:pt x="1899598" y="2002567"/>
                    <a:pt x="1903210" y="2009796"/>
                  </a:cubicBezTo>
                  <a:cubicBezTo>
                    <a:pt x="1906823" y="2013409"/>
                    <a:pt x="1908629" y="2018831"/>
                    <a:pt x="1912242" y="2022445"/>
                  </a:cubicBezTo>
                  <a:cubicBezTo>
                    <a:pt x="1917661" y="2031480"/>
                    <a:pt x="1921274" y="2038709"/>
                    <a:pt x="1926694" y="2044129"/>
                  </a:cubicBezTo>
                  <a:cubicBezTo>
                    <a:pt x="1928500" y="2049551"/>
                    <a:pt x="1932113" y="2053165"/>
                    <a:pt x="1935725" y="2060393"/>
                  </a:cubicBezTo>
                  <a:cubicBezTo>
                    <a:pt x="1941146" y="2065814"/>
                    <a:pt x="1944758" y="2073042"/>
                    <a:pt x="1948370" y="2080271"/>
                  </a:cubicBezTo>
                  <a:cubicBezTo>
                    <a:pt x="1951984" y="2083885"/>
                    <a:pt x="1955596" y="2091113"/>
                    <a:pt x="1959210" y="2094727"/>
                  </a:cubicBezTo>
                  <a:cubicBezTo>
                    <a:pt x="1962822" y="2101955"/>
                    <a:pt x="1968242" y="2107376"/>
                    <a:pt x="1971854" y="2114604"/>
                  </a:cubicBezTo>
                  <a:cubicBezTo>
                    <a:pt x="1977275" y="2120025"/>
                    <a:pt x="1979080" y="2125447"/>
                    <a:pt x="1982694" y="2129060"/>
                  </a:cubicBezTo>
                  <a:cubicBezTo>
                    <a:pt x="1986306" y="2136289"/>
                    <a:pt x="1991726" y="2141709"/>
                    <a:pt x="1997145" y="2150745"/>
                  </a:cubicBezTo>
                  <a:cubicBezTo>
                    <a:pt x="2000759" y="2154358"/>
                    <a:pt x="2004373" y="2157972"/>
                    <a:pt x="2006178" y="2163394"/>
                  </a:cubicBezTo>
                  <a:cubicBezTo>
                    <a:pt x="2011599" y="2168814"/>
                    <a:pt x="2017017" y="2177849"/>
                    <a:pt x="2022438" y="2183270"/>
                  </a:cubicBezTo>
                  <a:cubicBezTo>
                    <a:pt x="2024243" y="2188692"/>
                    <a:pt x="2027857" y="2192305"/>
                    <a:pt x="2031471" y="2195919"/>
                  </a:cubicBezTo>
                  <a:cubicBezTo>
                    <a:pt x="2036890" y="2204954"/>
                    <a:pt x="2042310" y="2210375"/>
                    <a:pt x="2045922" y="2217603"/>
                  </a:cubicBezTo>
                  <a:cubicBezTo>
                    <a:pt x="2049536" y="2221217"/>
                    <a:pt x="2054956" y="2226637"/>
                    <a:pt x="2056762" y="2232059"/>
                  </a:cubicBezTo>
                  <a:cubicBezTo>
                    <a:pt x="2062182" y="2237480"/>
                    <a:pt x="2065794" y="2244708"/>
                    <a:pt x="2071215" y="2250129"/>
                  </a:cubicBezTo>
                  <a:cubicBezTo>
                    <a:pt x="2076635" y="2255549"/>
                    <a:pt x="2078440" y="2260971"/>
                    <a:pt x="2082054" y="2264584"/>
                  </a:cubicBezTo>
                  <a:cubicBezTo>
                    <a:pt x="2089281" y="2271812"/>
                    <a:pt x="2092894" y="2279040"/>
                    <a:pt x="2098314" y="2284461"/>
                  </a:cubicBezTo>
                  <a:cubicBezTo>
                    <a:pt x="2101928" y="2288074"/>
                    <a:pt x="2107348" y="2293495"/>
                    <a:pt x="2109153" y="2298916"/>
                  </a:cubicBezTo>
                  <a:cubicBezTo>
                    <a:pt x="2114574" y="2304337"/>
                    <a:pt x="2119994" y="2309757"/>
                    <a:pt x="2123606" y="2316986"/>
                  </a:cubicBezTo>
                  <a:cubicBezTo>
                    <a:pt x="2129027" y="2322406"/>
                    <a:pt x="2132640" y="2326020"/>
                    <a:pt x="2138061" y="2331440"/>
                  </a:cubicBezTo>
                  <a:cubicBezTo>
                    <a:pt x="2141673" y="2338669"/>
                    <a:pt x="2147093" y="2344089"/>
                    <a:pt x="2152514" y="2349510"/>
                  </a:cubicBezTo>
                  <a:cubicBezTo>
                    <a:pt x="2156127" y="2353123"/>
                    <a:pt x="2161548" y="2358544"/>
                    <a:pt x="2163353" y="2363966"/>
                  </a:cubicBezTo>
                  <a:cubicBezTo>
                    <a:pt x="2168774" y="2369386"/>
                    <a:pt x="2174194" y="2374806"/>
                    <a:pt x="2179614" y="2380227"/>
                  </a:cubicBezTo>
                  <a:cubicBezTo>
                    <a:pt x="2185035" y="2385647"/>
                    <a:pt x="2188647" y="2392876"/>
                    <a:pt x="2192261" y="2396489"/>
                  </a:cubicBezTo>
                  <a:cubicBezTo>
                    <a:pt x="2199488" y="2403717"/>
                    <a:pt x="2208522" y="2412751"/>
                    <a:pt x="2215749" y="2419978"/>
                  </a:cubicBezTo>
                  <a:cubicBezTo>
                    <a:pt x="2221168" y="2429013"/>
                    <a:pt x="2228395" y="2436240"/>
                    <a:pt x="2235623" y="2443468"/>
                  </a:cubicBezTo>
                  <a:cubicBezTo>
                    <a:pt x="2235623" y="2443468"/>
                    <a:pt x="2235623" y="2443468"/>
                    <a:pt x="2237429" y="2445274"/>
                  </a:cubicBezTo>
                  <a:cubicBezTo>
                    <a:pt x="2246463" y="2454308"/>
                    <a:pt x="2253689" y="2465151"/>
                    <a:pt x="2262723" y="2474185"/>
                  </a:cubicBezTo>
                  <a:cubicBezTo>
                    <a:pt x="2264530" y="2475991"/>
                    <a:pt x="2266337" y="2477798"/>
                    <a:pt x="2266337" y="2477798"/>
                  </a:cubicBezTo>
                  <a:cubicBezTo>
                    <a:pt x="2275371" y="2486832"/>
                    <a:pt x="2282597" y="2497674"/>
                    <a:pt x="2291631" y="2506708"/>
                  </a:cubicBezTo>
                  <a:cubicBezTo>
                    <a:pt x="2293438" y="2508515"/>
                    <a:pt x="2295244" y="2510322"/>
                    <a:pt x="2295244" y="2510322"/>
                  </a:cubicBezTo>
                  <a:cubicBezTo>
                    <a:pt x="2298858" y="2513936"/>
                    <a:pt x="2300665" y="2515743"/>
                    <a:pt x="2302472" y="2517549"/>
                  </a:cubicBezTo>
                  <a:cubicBezTo>
                    <a:pt x="2309699" y="2524777"/>
                    <a:pt x="2316926" y="2532004"/>
                    <a:pt x="2324153" y="2539231"/>
                  </a:cubicBezTo>
                  <a:cubicBezTo>
                    <a:pt x="2324153" y="2539231"/>
                    <a:pt x="2327768" y="2539230"/>
                    <a:pt x="2329575" y="2541036"/>
                  </a:cubicBezTo>
                  <a:cubicBezTo>
                    <a:pt x="2336802" y="2548264"/>
                    <a:pt x="2345836" y="2557298"/>
                    <a:pt x="2354870" y="2566332"/>
                  </a:cubicBezTo>
                  <a:cubicBezTo>
                    <a:pt x="2354870" y="2566332"/>
                    <a:pt x="2356677" y="2568139"/>
                    <a:pt x="2356677" y="2568139"/>
                  </a:cubicBezTo>
                  <a:cubicBezTo>
                    <a:pt x="2367519" y="2575364"/>
                    <a:pt x="2376553" y="2584398"/>
                    <a:pt x="2385589" y="2589817"/>
                  </a:cubicBezTo>
                  <a:cubicBezTo>
                    <a:pt x="2389202" y="2593431"/>
                    <a:pt x="2391009" y="2595238"/>
                    <a:pt x="2392816" y="2597045"/>
                  </a:cubicBezTo>
                  <a:cubicBezTo>
                    <a:pt x="2401851" y="2602464"/>
                    <a:pt x="2410885" y="2611498"/>
                    <a:pt x="2419921" y="2616917"/>
                  </a:cubicBezTo>
                  <a:cubicBezTo>
                    <a:pt x="2421728" y="2618724"/>
                    <a:pt x="2425341" y="2622337"/>
                    <a:pt x="2427148" y="2624144"/>
                  </a:cubicBezTo>
                  <a:cubicBezTo>
                    <a:pt x="2436183" y="2629563"/>
                    <a:pt x="2445219" y="2634982"/>
                    <a:pt x="2452446" y="2642209"/>
                  </a:cubicBezTo>
                  <a:cubicBezTo>
                    <a:pt x="2456061" y="2642208"/>
                    <a:pt x="2457868" y="2644015"/>
                    <a:pt x="2459675" y="2645821"/>
                  </a:cubicBezTo>
                  <a:cubicBezTo>
                    <a:pt x="2468710" y="2651240"/>
                    <a:pt x="2477745" y="2656659"/>
                    <a:pt x="2486781" y="2662078"/>
                  </a:cubicBezTo>
                  <a:cubicBezTo>
                    <a:pt x="2488588" y="2663885"/>
                    <a:pt x="2492201" y="2667499"/>
                    <a:pt x="2495816" y="2667498"/>
                  </a:cubicBezTo>
                  <a:cubicBezTo>
                    <a:pt x="2504852" y="2672916"/>
                    <a:pt x="2513887" y="2678335"/>
                    <a:pt x="2522922" y="2683754"/>
                  </a:cubicBezTo>
                  <a:cubicBezTo>
                    <a:pt x="2526536" y="2687368"/>
                    <a:pt x="2530151" y="2687367"/>
                    <a:pt x="2533765" y="2690980"/>
                  </a:cubicBezTo>
                  <a:cubicBezTo>
                    <a:pt x="2540993" y="2694593"/>
                    <a:pt x="2550029" y="2700011"/>
                    <a:pt x="2557257" y="2703624"/>
                  </a:cubicBezTo>
                  <a:cubicBezTo>
                    <a:pt x="2562679" y="2705429"/>
                    <a:pt x="2566293" y="2709043"/>
                    <a:pt x="2569908" y="2709041"/>
                  </a:cubicBezTo>
                  <a:cubicBezTo>
                    <a:pt x="2577136" y="2712654"/>
                    <a:pt x="2586172" y="2718073"/>
                    <a:pt x="2593400" y="2721685"/>
                  </a:cubicBezTo>
                  <a:cubicBezTo>
                    <a:pt x="2597015" y="2721683"/>
                    <a:pt x="2600629" y="2725297"/>
                    <a:pt x="2606051" y="2727102"/>
                  </a:cubicBezTo>
                  <a:cubicBezTo>
                    <a:pt x="2613279" y="2730715"/>
                    <a:pt x="2624123" y="2734325"/>
                    <a:pt x="2633158" y="2739744"/>
                  </a:cubicBezTo>
                  <a:cubicBezTo>
                    <a:pt x="2636773" y="2739743"/>
                    <a:pt x="2640387" y="2743357"/>
                    <a:pt x="2644002" y="2743355"/>
                  </a:cubicBezTo>
                  <a:cubicBezTo>
                    <a:pt x="2651230" y="2746968"/>
                    <a:pt x="2662074" y="2750578"/>
                    <a:pt x="2669303" y="2754191"/>
                  </a:cubicBezTo>
                  <a:cubicBezTo>
                    <a:pt x="2672918" y="2754189"/>
                    <a:pt x="2678339" y="2755995"/>
                    <a:pt x="2683761" y="2757800"/>
                  </a:cubicBezTo>
                  <a:cubicBezTo>
                    <a:pt x="2690990" y="2761412"/>
                    <a:pt x="2698219" y="2765025"/>
                    <a:pt x="2707255" y="2766828"/>
                  </a:cubicBezTo>
                  <a:cubicBezTo>
                    <a:pt x="2710870" y="2766827"/>
                    <a:pt x="2714484" y="2770441"/>
                    <a:pt x="2718099" y="2770439"/>
                  </a:cubicBezTo>
                  <a:cubicBezTo>
                    <a:pt x="2727136" y="2772243"/>
                    <a:pt x="2737979" y="2775854"/>
                    <a:pt x="2747016" y="2777658"/>
                  </a:cubicBezTo>
                  <a:cubicBezTo>
                    <a:pt x="2750630" y="2781272"/>
                    <a:pt x="2754245" y="2781270"/>
                    <a:pt x="2759667" y="2783076"/>
                  </a:cubicBezTo>
                  <a:cubicBezTo>
                    <a:pt x="2768703" y="2784880"/>
                    <a:pt x="2777740" y="2786684"/>
                    <a:pt x="2788584" y="2790295"/>
                  </a:cubicBezTo>
                  <a:cubicBezTo>
                    <a:pt x="2792199" y="2790293"/>
                    <a:pt x="2794006" y="2792100"/>
                    <a:pt x="2799427" y="2793905"/>
                  </a:cubicBezTo>
                  <a:cubicBezTo>
                    <a:pt x="2806657" y="2793903"/>
                    <a:pt x="2815694" y="2795707"/>
                    <a:pt x="2824731" y="2797511"/>
                  </a:cubicBezTo>
                  <a:cubicBezTo>
                    <a:pt x="2826538" y="2799318"/>
                    <a:pt x="2830153" y="2799316"/>
                    <a:pt x="2835574" y="2801122"/>
                  </a:cubicBezTo>
                  <a:cubicBezTo>
                    <a:pt x="2844611" y="2802926"/>
                    <a:pt x="2855456" y="2802921"/>
                    <a:pt x="2866300" y="2806532"/>
                  </a:cubicBezTo>
                  <a:cubicBezTo>
                    <a:pt x="2869915" y="2806531"/>
                    <a:pt x="2873530" y="2806529"/>
                    <a:pt x="2877145" y="2806528"/>
                  </a:cubicBezTo>
                  <a:cubicBezTo>
                    <a:pt x="2887988" y="2810139"/>
                    <a:pt x="2897025" y="2811943"/>
                    <a:pt x="2907870" y="2811939"/>
                  </a:cubicBezTo>
                  <a:cubicBezTo>
                    <a:pt x="2911485" y="2811937"/>
                    <a:pt x="2913292" y="2813744"/>
                    <a:pt x="2916907" y="2813743"/>
                  </a:cubicBezTo>
                  <a:cubicBezTo>
                    <a:pt x="2925944" y="2815547"/>
                    <a:pt x="2934982" y="2813736"/>
                    <a:pt x="2944019" y="2815540"/>
                  </a:cubicBezTo>
                  <a:cubicBezTo>
                    <a:pt x="2947634" y="2815538"/>
                    <a:pt x="2951249" y="2815537"/>
                    <a:pt x="2953056" y="2817344"/>
                  </a:cubicBezTo>
                  <a:cubicBezTo>
                    <a:pt x="2963901" y="2817340"/>
                    <a:pt x="2974746" y="2817336"/>
                    <a:pt x="2985591" y="2817331"/>
                  </a:cubicBezTo>
                  <a:cubicBezTo>
                    <a:pt x="2989206" y="2817330"/>
                    <a:pt x="2991013" y="2819137"/>
                    <a:pt x="2994628" y="2819135"/>
                  </a:cubicBezTo>
                  <a:cubicBezTo>
                    <a:pt x="3005472" y="2819131"/>
                    <a:pt x="3018124" y="2820934"/>
                    <a:pt x="3028969" y="2820930"/>
                  </a:cubicBezTo>
                  <a:cubicBezTo>
                    <a:pt x="3030777" y="2819121"/>
                    <a:pt x="3034392" y="2819120"/>
                    <a:pt x="3036199" y="2820927"/>
                  </a:cubicBezTo>
                  <a:cubicBezTo>
                    <a:pt x="3047044" y="2820923"/>
                    <a:pt x="3056083" y="2819112"/>
                    <a:pt x="3066927" y="2819108"/>
                  </a:cubicBezTo>
                  <a:cubicBezTo>
                    <a:pt x="3068734" y="2820914"/>
                    <a:pt x="3070542" y="2819106"/>
                    <a:pt x="3074157" y="2819105"/>
                  </a:cubicBezTo>
                  <a:cubicBezTo>
                    <a:pt x="3085002" y="2819101"/>
                    <a:pt x="3095847" y="2819096"/>
                    <a:pt x="3108501" y="2817284"/>
                  </a:cubicBezTo>
                  <a:cubicBezTo>
                    <a:pt x="3108501" y="2817284"/>
                    <a:pt x="3112116" y="2817283"/>
                    <a:pt x="3115731" y="2817281"/>
                  </a:cubicBezTo>
                  <a:cubicBezTo>
                    <a:pt x="3126576" y="2817277"/>
                    <a:pt x="3139229" y="2815465"/>
                    <a:pt x="3148267" y="2813654"/>
                  </a:cubicBezTo>
                  <a:cubicBezTo>
                    <a:pt x="3151882" y="2813652"/>
                    <a:pt x="3153690" y="2811844"/>
                    <a:pt x="3155497" y="2813651"/>
                  </a:cubicBezTo>
                  <a:cubicBezTo>
                    <a:pt x="3168150" y="2811838"/>
                    <a:pt x="3177188" y="2810028"/>
                    <a:pt x="3189842" y="2808215"/>
                  </a:cubicBezTo>
                  <a:cubicBezTo>
                    <a:pt x="3189842" y="2808215"/>
                    <a:pt x="3189842" y="2808215"/>
                    <a:pt x="3193456" y="2808214"/>
                  </a:cubicBezTo>
                  <a:cubicBezTo>
                    <a:pt x="3204302" y="2808210"/>
                    <a:pt x="3215148" y="2804590"/>
                    <a:pt x="3227801" y="2802778"/>
                  </a:cubicBezTo>
                  <a:cubicBezTo>
                    <a:pt x="3229609" y="2800970"/>
                    <a:pt x="3233224" y="2800969"/>
                    <a:pt x="3233224" y="2800969"/>
                  </a:cubicBezTo>
                  <a:cubicBezTo>
                    <a:pt x="3245877" y="2799156"/>
                    <a:pt x="3256724" y="2795537"/>
                    <a:pt x="3269377" y="2793725"/>
                  </a:cubicBezTo>
                  <a:cubicBezTo>
                    <a:pt x="3269377" y="2793725"/>
                    <a:pt x="3272992" y="2793723"/>
                    <a:pt x="3274800" y="2791915"/>
                  </a:cubicBezTo>
                  <a:cubicBezTo>
                    <a:pt x="3287453" y="2790103"/>
                    <a:pt x="3298300" y="2786483"/>
                    <a:pt x="3309146" y="2782864"/>
                  </a:cubicBezTo>
                  <a:cubicBezTo>
                    <a:pt x="3309146" y="2782864"/>
                    <a:pt x="3309146" y="2782864"/>
                    <a:pt x="3310953" y="2784671"/>
                  </a:cubicBezTo>
                  <a:cubicBezTo>
                    <a:pt x="3321799" y="2781052"/>
                    <a:pt x="3334454" y="2775625"/>
                    <a:pt x="3345300" y="2772005"/>
                  </a:cubicBezTo>
                  <a:cubicBezTo>
                    <a:pt x="3347107" y="2773812"/>
                    <a:pt x="3348915" y="2772004"/>
                    <a:pt x="3352530" y="2772003"/>
                  </a:cubicBezTo>
                  <a:cubicBezTo>
                    <a:pt x="3363377" y="2768383"/>
                    <a:pt x="3374223" y="2764764"/>
                    <a:pt x="3385069" y="2761145"/>
                  </a:cubicBezTo>
                  <a:cubicBezTo>
                    <a:pt x="3386878" y="2759337"/>
                    <a:pt x="3388686" y="2757529"/>
                    <a:pt x="3392301" y="2757527"/>
                  </a:cubicBezTo>
                  <a:cubicBezTo>
                    <a:pt x="3403147" y="2753908"/>
                    <a:pt x="3413994" y="2750289"/>
                    <a:pt x="3426648" y="2744862"/>
                  </a:cubicBezTo>
                  <a:cubicBezTo>
                    <a:pt x="3406761" y="2757522"/>
                    <a:pt x="3388680" y="2771989"/>
                    <a:pt x="3368793" y="2784649"/>
                  </a:cubicBezTo>
                  <a:cubicBezTo>
                    <a:pt x="3366985" y="2786457"/>
                    <a:pt x="3365177" y="2788265"/>
                    <a:pt x="3363368" y="2790073"/>
                  </a:cubicBezTo>
                  <a:cubicBezTo>
                    <a:pt x="3343481" y="2802734"/>
                    <a:pt x="3327209" y="2815392"/>
                    <a:pt x="3307321" y="2828053"/>
                  </a:cubicBezTo>
                  <a:cubicBezTo>
                    <a:pt x="3305513" y="2829861"/>
                    <a:pt x="3303705" y="2831669"/>
                    <a:pt x="3298282" y="2833478"/>
                  </a:cubicBezTo>
                  <a:cubicBezTo>
                    <a:pt x="3282009" y="2846137"/>
                    <a:pt x="3262122" y="2858797"/>
                    <a:pt x="3244043" y="2869649"/>
                  </a:cubicBezTo>
                  <a:cubicBezTo>
                    <a:pt x="3242235" y="2871458"/>
                    <a:pt x="3240428" y="2869651"/>
                    <a:pt x="3238620" y="2871459"/>
                  </a:cubicBezTo>
                  <a:cubicBezTo>
                    <a:pt x="3218732" y="2884119"/>
                    <a:pt x="3198845" y="2896779"/>
                    <a:pt x="3180766" y="2907631"/>
                  </a:cubicBezTo>
                  <a:cubicBezTo>
                    <a:pt x="3180766" y="2907631"/>
                    <a:pt x="3178958" y="2909439"/>
                    <a:pt x="3178958" y="2909439"/>
                  </a:cubicBezTo>
                  <a:cubicBezTo>
                    <a:pt x="3157263" y="2920293"/>
                    <a:pt x="3139184" y="2931145"/>
                    <a:pt x="3119297" y="2943805"/>
                  </a:cubicBezTo>
                  <a:cubicBezTo>
                    <a:pt x="3115682" y="2943806"/>
                    <a:pt x="3113874" y="2945614"/>
                    <a:pt x="3112066" y="2947423"/>
                  </a:cubicBezTo>
                  <a:cubicBezTo>
                    <a:pt x="3092180" y="2956468"/>
                    <a:pt x="3074100" y="2967320"/>
                    <a:pt x="3052406" y="2978173"/>
                  </a:cubicBezTo>
                  <a:cubicBezTo>
                    <a:pt x="3050598" y="2979981"/>
                    <a:pt x="3046983" y="2979983"/>
                    <a:pt x="3045175" y="2981791"/>
                  </a:cubicBezTo>
                  <a:cubicBezTo>
                    <a:pt x="3025289" y="2990836"/>
                    <a:pt x="3005402" y="3003496"/>
                    <a:pt x="2985516" y="3012541"/>
                  </a:cubicBezTo>
                  <a:cubicBezTo>
                    <a:pt x="2985516" y="3012541"/>
                    <a:pt x="2981901" y="3012543"/>
                    <a:pt x="2981901" y="3012543"/>
                  </a:cubicBezTo>
                  <a:cubicBezTo>
                    <a:pt x="2960206" y="3023396"/>
                    <a:pt x="2938512" y="3034249"/>
                    <a:pt x="2918626" y="3043294"/>
                  </a:cubicBezTo>
                  <a:cubicBezTo>
                    <a:pt x="2918626" y="3043294"/>
                    <a:pt x="2918626" y="3043294"/>
                    <a:pt x="2916818" y="3045103"/>
                  </a:cubicBezTo>
                  <a:cubicBezTo>
                    <a:pt x="2896932" y="3054148"/>
                    <a:pt x="2875239" y="3061386"/>
                    <a:pt x="2855353" y="3070431"/>
                  </a:cubicBezTo>
                  <a:cubicBezTo>
                    <a:pt x="2853545" y="3072239"/>
                    <a:pt x="2849930" y="3072241"/>
                    <a:pt x="2848122" y="3074049"/>
                  </a:cubicBezTo>
                  <a:cubicBezTo>
                    <a:pt x="2828236" y="3083094"/>
                    <a:pt x="2806543" y="3090332"/>
                    <a:pt x="2786657" y="3099378"/>
                  </a:cubicBezTo>
                  <a:cubicBezTo>
                    <a:pt x="2783042" y="3099379"/>
                    <a:pt x="2781234" y="3101187"/>
                    <a:pt x="2777619" y="3101189"/>
                  </a:cubicBezTo>
                  <a:cubicBezTo>
                    <a:pt x="2757733" y="3110234"/>
                    <a:pt x="2736040" y="3117472"/>
                    <a:pt x="2714348" y="3124710"/>
                  </a:cubicBezTo>
                  <a:cubicBezTo>
                    <a:pt x="2712539" y="3126519"/>
                    <a:pt x="2712539" y="3126519"/>
                    <a:pt x="2712539" y="3126519"/>
                  </a:cubicBezTo>
                  <a:cubicBezTo>
                    <a:pt x="2689038" y="3135565"/>
                    <a:pt x="2667346" y="3142804"/>
                    <a:pt x="2645653" y="3150042"/>
                  </a:cubicBezTo>
                  <a:cubicBezTo>
                    <a:pt x="2623960" y="3157280"/>
                    <a:pt x="2600460" y="3162712"/>
                    <a:pt x="2578768" y="3169950"/>
                  </a:cubicBezTo>
                  <a:cubicBezTo>
                    <a:pt x="2576960" y="3171758"/>
                    <a:pt x="2573345" y="3171760"/>
                    <a:pt x="2571536" y="3173568"/>
                  </a:cubicBezTo>
                  <a:cubicBezTo>
                    <a:pt x="2551652" y="3178998"/>
                    <a:pt x="2529959" y="3186236"/>
                    <a:pt x="2506459" y="3191668"/>
                  </a:cubicBezTo>
                  <a:cubicBezTo>
                    <a:pt x="2506459" y="3191668"/>
                    <a:pt x="2502844" y="3191669"/>
                    <a:pt x="2501036" y="3193477"/>
                  </a:cubicBezTo>
                  <a:cubicBezTo>
                    <a:pt x="2477537" y="3198909"/>
                    <a:pt x="2455844" y="3206147"/>
                    <a:pt x="2434153" y="3209771"/>
                  </a:cubicBezTo>
                  <a:cubicBezTo>
                    <a:pt x="2434153" y="3209771"/>
                    <a:pt x="2432344" y="3211579"/>
                    <a:pt x="2432344" y="3211579"/>
                  </a:cubicBezTo>
                  <a:cubicBezTo>
                    <a:pt x="2408845" y="3217011"/>
                    <a:pt x="2387153" y="3220634"/>
                    <a:pt x="2363654" y="3226065"/>
                  </a:cubicBezTo>
                  <a:cubicBezTo>
                    <a:pt x="2363654" y="3226065"/>
                    <a:pt x="2361846" y="3227874"/>
                    <a:pt x="2361846" y="3227874"/>
                  </a:cubicBezTo>
                  <a:cubicBezTo>
                    <a:pt x="2340154" y="3231497"/>
                    <a:pt x="2316655" y="3236928"/>
                    <a:pt x="2294963" y="3240552"/>
                  </a:cubicBezTo>
                  <a:cubicBezTo>
                    <a:pt x="2291348" y="3240553"/>
                    <a:pt x="2289540" y="3242361"/>
                    <a:pt x="2287733" y="3240555"/>
                  </a:cubicBezTo>
                  <a:cubicBezTo>
                    <a:pt x="2264234" y="3245986"/>
                    <a:pt x="2242542" y="3249609"/>
                    <a:pt x="2220851" y="3253233"/>
                  </a:cubicBezTo>
                  <a:cubicBezTo>
                    <a:pt x="2219043" y="3255041"/>
                    <a:pt x="2217236" y="3253234"/>
                    <a:pt x="2213621" y="3253236"/>
                  </a:cubicBezTo>
                  <a:cubicBezTo>
                    <a:pt x="2191930" y="3256859"/>
                    <a:pt x="2168430" y="3262290"/>
                    <a:pt x="2144932" y="3264107"/>
                  </a:cubicBezTo>
                  <a:cubicBezTo>
                    <a:pt x="2119626" y="3267732"/>
                    <a:pt x="2097934" y="3271355"/>
                    <a:pt x="2074436" y="3273172"/>
                  </a:cubicBezTo>
                  <a:cubicBezTo>
                    <a:pt x="2074436" y="3273172"/>
                    <a:pt x="2074436" y="3273172"/>
                    <a:pt x="2070821" y="3273173"/>
                  </a:cubicBezTo>
                  <a:cubicBezTo>
                    <a:pt x="2049130" y="3276797"/>
                    <a:pt x="2027440" y="3276805"/>
                    <a:pt x="2003941" y="3278621"/>
                  </a:cubicBezTo>
                  <a:cubicBezTo>
                    <a:pt x="2002133" y="3280430"/>
                    <a:pt x="1998518" y="3280431"/>
                    <a:pt x="1994903" y="3280432"/>
                  </a:cubicBezTo>
                  <a:cubicBezTo>
                    <a:pt x="1975020" y="3282247"/>
                    <a:pt x="1951522" y="3284064"/>
                    <a:pt x="1929832" y="3284072"/>
                  </a:cubicBezTo>
                  <a:cubicBezTo>
                    <a:pt x="1926217" y="3284074"/>
                    <a:pt x="1924409" y="3285882"/>
                    <a:pt x="1920794" y="3285883"/>
                  </a:cubicBezTo>
                  <a:cubicBezTo>
                    <a:pt x="1899104" y="3285892"/>
                    <a:pt x="1875606" y="3287708"/>
                    <a:pt x="1853916" y="3287717"/>
                  </a:cubicBezTo>
                  <a:cubicBezTo>
                    <a:pt x="1852109" y="3285910"/>
                    <a:pt x="1850301" y="3287718"/>
                    <a:pt x="1850301" y="3287718"/>
                  </a:cubicBezTo>
                  <a:cubicBezTo>
                    <a:pt x="1828611" y="3287726"/>
                    <a:pt x="1805112" y="3289543"/>
                    <a:pt x="1781616" y="3287744"/>
                  </a:cubicBezTo>
                  <a:cubicBezTo>
                    <a:pt x="1779807" y="3289553"/>
                    <a:pt x="1778000" y="3287746"/>
                    <a:pt x="1778000" y="3287746"/>
                  </a:cubicBezTo>
                  <a:cubicBezTo>
                    <a:pt x="1754502" y="3289562"/>
                    <a:pt x="1731006" y="3287764"/>
                    <a:pt x="1709316" y="3287772"/>
                  </a:cubicBezTo>
                  <a:cubicBezTo>
                    <a:pt x="1705701" y="3287774"/>
                    <a:pt x="1703894" y="3285967"/>
                    <a:pt x="1700279" y="3285968"/>
                  </a:cubicBezTo>
                  <a:cubicBezTo>
                    <a:pt x="1678589" y="3285977"/>
                    <a:pt x="1656899" y="3285985"/>
                    <a:pt x="1633402" y="3284186"/>
                  </a:cubicBezTo>
                  <a:cubicBezTo>
                    <a:pt x="1629787" y="3284188"/>
                    <a:pt x="1629787" y="3284188"/>
                    <a:pt x="1626172" y="3284189"/>
                  </a:cubicBezTo>
                  <a:cubicBezTo>
                    <a:pt x="1602675" y="3282391"/>
                    <a:pt x="1579178" y="3280592"/>
                    <a:pt x="1557488" y="3280601"/>
                  </a:cubicBezTo>
                  <a:cubicBezTo>
                    <a:pt x="1555682" y="3278794"/>
                    <a:pt x="1555682" y="3278794"/>
                    <a:pt x="1555682" y="3278794"/>
                  </a:cubicBezTo>
                  <a:cubicBezTo>
                    <a:pt x="1532185" y="3276995"/>
                    <a:pt x="1508688" y="3275197"/>
                    <a:pt x="1486999" y="3271590"/>
                  </a:cubicBezTo>
                  <a:cubicBezTo>
                    <a:pt x="1483385" y="3271592"/>
                    <a:pt x="1483385" y="3271592"/>
                    <a:pt x="1479769" y="3271593"/>
                  </a:cubicBezTo>
                  <a:cubicBezTo>
                    <a:pt x="1458081" y="3267986"/>
                    <a:pt x="1436391" y="3267995"/>
                    <a:pt x="1414702" y="3264388"/>
                  </a:cubicBezTo>
                  <a:cubicBezTo>
                    <a:pt x="1409280" y="3262583"/>
                    <a:pt x="1405666" y="3262584"/>
                    <a:pt x="1402050" y="3262585"/>
                  </a:cubicBezTo>
                  <a:cubicBezTo>
                    <a:pt x="1380362" y="3258979"/>
                    <a:pt x="1358673" y="3255372"/>
                    <a:pt x="1338792" y="3253572"/>
                  </a:cubicBezTo>
                  <a:cubicBezTo>
                    <a:pt x="1333370" y="3251767"/>
                    <a:pt x="1331563" y="3249960"/>
                    <a:pt x="1327948" y="3249961"/>
                  </a:cubicBezTo>
                  <a:cubicBezTo>
                    <a:pt x="1306259" y="3246355"/>
                    <a:pt x="1284571" y="3242748"/>
                    <a:pt x="1261075" y="3237335"/>
                  </a:cubicBezTo>
                  <a:cubicBezTo>
                    <a:pt x="1259267" y="3239143"/>
                    <a:pt x="1259267" y="3239143"/>
                    <a:pt x="1257460" y="3237336"/>
                  </a:cubicBezTo>
                  <a:cubicBezTo>
                    <a:pt x="1235772" y="3233729"/>
                    <a:pt x="1212276" y="3228316"/>
                    <a:pt x="1190588" y="3224709"/>
                  </a:cubicBezTo>
                  <a:cubicBezTo>
                    <a:pt x="1188781" y="3222903"/>
                    <a:pt x="1186973" y="3224711"/>
                    <a:pt x="1185166" y="3222904"/>
                  </a:cubicBezTo>
                  <a:cubicBezTo>
                    <a:pt x="1185166" y="3222904"/>
                    <a:pt x="1185166" y="3222904"/>
                    <a:pt x="178776" y="2216514"/>
                  </a:cubicBezTo>
                  <a:cubicBezTo>
                    <a:pt x="-59722" y="1978016"/>
                    <a:pt x="-59573" y="1591212"/>
                    <a:pt x="179109" y="1352530"/>
                  </a:cubicBezTo>
                  <a:cubicBezTo>
                    <a:pt x="179109" y="1352530"/>
                    <a:pt x="179109" y="1352530"/>
                    <a:pt x="1531639" y="0"/>
                  </a:cubicBezTo>
                  <a:close/>
                </a:path>
              </a:pathLst>
            </a:custGeom>
            <a:solidFill>
              <a:srgbClr val="15D77D"/>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0" name="Google Shape;1080;p64"/>
            <p:cNvSpPr/>
            <p:nvPr/>
          </p:nvSpPr>
          <p:spPr>
            <a:xfrm>
              <a:off x="4312113" y="3034490"/>
              <a:ext cx="3291877" cy="3430469"/>
            </a:xfrm>
            <a:custGeom>
              <a:rect b="b" l="l" r="r" t="t"/>
              <a:pathLst>
                <a:path extrusionOk="0" h="3430469" w="3291877">
                  <a:moveTo>
                    <a:pt x="2745868" y="0"/>
                  </a:moveTo>
                  <a:cubicBezTo>
                    <a:pt x="2760319" y="18068"/>
                    <a:pt x="2771156" y="36136"/>
                    <a:pt x="2783801" y="52396"/>
                  </a:cubicBezTo>
                  <a:cubicBezTo>
                    <a:pt x="2785607" y="54203"/>
                    <a:pt x="2789221" y="57816"/>
                    <a:pt x="2789219" y="61431"/>
                  </a:cubicBezTo>
                  <a:cubicBezTo>
                    <a:pt x="2801864" y="77691"/>
                    <a:pt x="2814507" y="97566"/>
                    <a:pt x="2827152" y="113827"/>
                  </a:cubicBezTo>
                  <a:cubicBezTo>
                    <a:pt x="2827151" y="117441"/>
                    <a:pt x="2830764" y="121054"/>
                    <a:pt x="2834377" y="124667"/>
                  </a:cubicBezTo>
                  <a:cubicBezTo>
                    <a:pt x="2845214" y="142736"/>
                    <a:pt x="2856051" y="160804"/>
                    <a:pt x="2870502" y="178871"/>
                  </a:cubicBezTo>
                  <a:cubicBezTo>
                    <a:pt x="2870501" y="182486"/>
                    <a:pt x="2872307" y="184292"/>
                    <a:pt x="2874114" y="186099"/>
                  </a:cubicBezTo>
                  <a:cubicBezTo>
                    <a:pt x="2884951" y="204167"/>
                    <a:pt x="2895788" y="222235"/>
                    <a:pt x="2908431" y="242110"/>
                  </a:cubicBezTo>
                  <a:cubicBezTo>
                    <a:pt x="2908431" y="242110"/>
                    <a:pt x="2908430" y="245725"/>
                    <a:pt x="2908430" y="245725"/>
                  </a:cubicBezTo>
                  <a:cubicBezTo>
                    <a:pt x="2921073" y="265600"/>
                    <a:pt x="2931910" y="283668"/>
                    <a:pt x="2942747" y="301737"/>
                  </a:cubicBezTo>
                  <a:cubicBezTo>
                    <a:pt x="2944552" y="307158"/>
                    <a:pt x="2946359" y="308964"/>
                    <a:pt x="2946357" y="312579"/>
                  </a:cubicBezTo>
                  <a:cubicBezTo>
                    <a:pt x="2959001" y="332454"/>
                    <a:pt x="2969838" y="350522"/>
                    <a:pt x="2978867" y="370398"/>
                  </a:cubicBezTo>
                  <a:cubicBezTo>
                    <a:pt x="2980673" y="372205"/>
                    <a:pt x="2980672" y="375819"/>
                    <a:pt x="2984285" y="379432"/>
                  </a:cubicBezTo>
                  <a:cubicBezTo>
                    <a:pt x="2993314" y="399309"/>
                    <a:pt x="3004151" y="417377"/>
                    <a:pt x="3014986" y="439060"/>
                  </a:cubicBezTo>
                  <a:cubicBezTo>
                    <a:pt x="3024015" y="458936"/>
                    <a:pt x="3034851" y="480619"/>
                    <a:pt x="3043880" y="500495"/>
                  </a:cubicBezTo>
                  <a:cubicBezTo>
                    <a:pt x="3043879" y="504110"/>
                    <a:pt x="3045685" y="505916"/>
                    <a:pt x="3047492" y="507723"/>
                  </a:cubicBezTo>
                  <a:cubicBezTo>
                    <a:pt x="3056521" y="527599"/>
                    <a:pt x="3063742" y="549283"/>
                    <a:pt x="3072771" y="569160"/>
                  </a:cubicBezTo>
                  <a:cubicBezTo>
                    <a:pt x="3074577" y="570966"/>
                    <a:pt x="3074576" y="574581"/>
                    <a:pt x="3078189" y="578194"/>
                  </a:cubicBezTo>
                  <a:cubicBezTo>
                    <a:pt x="3083604" y="598071"/>
                    <a:pt x="3092633" y="617947"/>
                    <a:pt x="3101662" y="637824"/>
                  </a:cubicBezTo>
                  <a:cubicBezTo>
                    <a:pt x="3101660" y="641438"/>
                    <a:pt x="3103467" y="643245"/>
                    <a:pt x="3105273" y="645051"/>
                  </a:cubicBezTo>
                  <a:cubicBezTo>
                    <a:pt x="3112494" y="666736"/>
                    <a:pt x="3119717" y="684805"/>
                    <a:pt x="3126938" y="706489"/>
                  </a:cubicBezTo>
                  <a:cubicBezTo>
                    <a:pt x="3128744" y="708296"/>
                    <a:pt x="3128744" y="708296"/>
                    <a:pt x="3126937" y="710104"/>
                  </a:cubicBezTo>
                  <a:cubicBezTo>
                    <a:pt x="3135966" y="729980"/>
                    <a:pt x="3143187" y="751664"/>
                    <a:pt x="3150408" y="773348"/>
                  </a:cubicBezTo>
                  <a:cubicBezTo>
                    <a:pt x="3150406" y="776963"/>
                    <a:pt x="3152213" y="778769"/>
                    <a:pt x="3152212" y="782384"/>
                  </a:cubicBezTo>
                  <a:cubicBezTo>
                    <a:pt x="3161241" y="802260"/>
                    <a:pt x="3168462" y="823944"/>
                    <a:pt x="3173876" y="843822"/>
                  </a:cubicBezTo>
                  <a:cubicBezTo>
                    <a:pt x="3173875" y="847436"/>
                    <a:pt x="3173874" y="851051"/>
                    <a:pt x="3175680" y="852857"/>
                  </a:cubicBezTo>
                  <a:cubicBezTo>
                    <a:pt x="3188314" y="898033"/>
                    <a:pt x="3200950" y="939595"/>
                    <a:pt x="3211778" y="982965"/>
                  </a:cubicBezTo>
                  <a:cubicBezTo>
                    <a:pt x="3211776" y="986579"/>
                    <a:pt x="3211775" y="990194"/>
                    <a:pt x="3213582" y="992000"/>
                  </a:cubicBezTo>
                  <a:cubicBezTo>
                    <a:pt x="3218996" y="1011878"/>
                    <a:pt x="3224409" y="1035370"/>
                    <a:pt x="3228016" y="1057055"/>
                  </a:cubicBezTo>
                  <a:cubicBezTo>
                    <a:pt x="3229823" y="1058862"/>
                    <a:pt x="3229821" y="1062476"/>
                    <a:pt x="3229820" y="1066091"/>
                  </a:cubicBezTo>
                  <a:cubicBezTo>
                    <a:pt x="3235234" y="1085968"/>
                    <a:pt x="3240648" y="1109460"/>
                    <a:pt x="3244254" y="1131146"/>
                  </a:cubicBezTo>
                  <a:cubicBezTo>
                    <a:pt x="3242446" y="1132954"/>
                    <a:pt x="3244253" y="1134760"/>
                    <a:pt x="3246060" y="1136567"/>
                  </a:cubicBezTo>
                  <a:cubicBezTo>
                    <a:pt x="3249666" y="1158252"/>
                    <a:pt x="3253273" y="1179938"/>
                    <a:pt x="3256879" y="1201623"/>
                  </a:cubicBezTo>
                  <a:cubicBezTo>
                    <a:pt x="3255072" y="1203431"/>
                    <a:pt x="3256878" y="1205238"/>
                    <a:pt x="3256878" y="1205238"/>
                  </a:cubicBezTo>
                  <a:cubicBezTo>
                    <a:pt x="3260485" y="1226923"/>
                    <a:pt x="3262283" y="1250417"/>
                    <a:pt x="3265890" y="1272102"/>
                  </a:cubicBezTo>
                  <a:cubicBezTo>
                    <a:pt x="3265889" y="1275716"/>
                    <a:pt x="3267695" y="1277523"/>
                    <a:pt x="3267694" y="1281138"/>
                  </a:cubicBezTo>
                  <a:cubicBezTo>
                    <a:pt x="3271301" y="1302823"/>
                    <a:pt x="3273099" y="1326316"/>
                    <a:pt x="3276706" y="1348002"/>
                  </a:cubicBezTo>
                  <a:cubicBezTo>
                    <a:pt x="3274898" y="1349810"/>
                    <a:pt x="3274897" y="1353424"/>
                    <a:pt x="3276703" y="1355231"/>
                  </a:cubicBezTo>
                  <a:cubicBezTo>
                    <a:pt x="3282109" y="1400409"/>
                    <a:pt x="3285706" y="1447396"/>
                    <a:pt x="3287497" y="1492576"/>
                  </a:cubicBezTo>
                  <a:cubicBezTo>
                    <a:pt x="3287496" y="1496191"/>
                    <a:pt x="3289302" y="1497997"/>
                    <a:pt x="3287495" y="1499805"/>
                  </a:cubicBezTo>
                  <a:cubicBezTo>
                    <a:pt x="3289293" y="1523298"/>
                    <a:pt x="3289285" y="1544985"/>
                    <a:pt x="3289278" y="1566672"/>
                  </a:cubicBezTo>
                  <a:cubicBezTo>
                    <a:pt x="3289276" y="1570286"/>
                    <a:pt x="3289275" y="1573901"/>
                    <a:pt x="3291082" y="1575707"/>
                  </a:cubicBezTo>
                  <a:cubicBezTo>
                    <a:pt x="3292880" y="1599201"/>
                    <a:pt x="3291065" y="1622695"/>
                    <a:pt x="3291057" y="1644382"/>
                  </a:cubicBezTo>
                  <a:cubicBezTo>
                    <a:pt x="3291057" y="1644382"/>
                    <a:pt x="3291055" y="1647996"/>
                    <a:pt x="3291055" y="1647996"/>
                  </a:cubicBezTo>
                  <a:cubicBezTo>
                    <a:pt x="3292854" y="1671490"/>
                    <a:pt x="3291038" y="1694984"/>
                    <a:pt x="3291031" y="1716671"/>
                  </a:cubicBezTo>
                  <a:cubicBezTo>
                    <a:pt x="3291031" y="1716671"/>
                    <a:pt x="3291029" y="1720286"/>
                    <a:pt x="3291029" y="1720286"/>
                  </a:cubicBezTo>
                  <a:cubicBezTo>
                    <a:pt x="3289213" y="1743780"/>
                    <a:pt x="3289206" y="1765467"/>
                    <a:pt x="3287390" y="1788962"/>
                  </a:cubicBezTo>
                  <a:cubicBezTo>
                    <a:pt x="3287389" y="1792576"/>
                    <a:pt x="3287387" y="1796191"/>
                    <a:pt x="3287386" y="1799805"/>
                  </a:cubicBezTo>
                  <a:cubicBezTo>
                    <a:pt x="3285572" y="1819685"/>
                    <a:pt x="3283756" y="1843180"/>
                    <a:pt x="3283748" y="1864867"/>
                  </a:cubicBezTo>
                  <a:cubicBezTo>
                    <a:pt x="3281940" y="1866675"/>
                    <a:pt x="3281939" y="1870289"/>
                    <a:pt x="3281938" y="1873904"/>
                  </a:cubicBezTo>
                  <a:cubicBezTo>
                    <a:pt x="3278306" y="1920893"/>
                    <a:pt x="3272868" y="1966075"/>
                    <a:pt x="3267430" y="2011258"/>
                  </a:cubicBezTo>
                  <a:cubicBezTo>
                    <a:pt x="3267429" y="2014873"/>
                    <a:pt x="3265621" y="2016681"/>
                    <a:pt x="3265620" y="2020295"/>
                  </a:cubicBezTo>
                  <a:cubicBezTo>
                    <a:pt x="3261997" y="2041983"/>
                    <a:pt x="3260182" y="2065478"/>
                    <a:pt x="3256559" y="2087166"/>
                  </a:cubicBezTo>
                  <a:cubicBezTo>
                    <a:pt x="3254751" y="2088974"/>
                    <a:pt x="3252942" y="2094396"/>
                    <a:pt x="3252941" y="2098010"/>
                  </a:cubicBezTo>
                  <a:cubicBezTo>
                    <a:pt x="3249318" y="2119698"/>
                    <a:pt x="3245696" y="2141387"/>
                    <a:pt x="3242074" y="2163075"/>
                  </a:cubicBezTo>
                  <a:cubicBezTo>
                    <a:pt x="3242073" y="2166689"/>
                    <a:pt x="3240265" y="2168497"/>
                    <a:pt x="3240264" y="2172111"/>
                  </a:cubicBezTo>
                  <a:cubicBezTo>
                    <a:pt x="3236641" y="2193799"/>
                    <a:pt x="3231212" y="2213681"/>
                    <a:pt x="3227590" y="2235369"/>
                  </a:cubicBezTo>
                  <a:cubicBezTo>
                    <a:pt x="3225782" y="2237177"/>
                    <a:pt x="3227589" y="2238983"/>
                    <a:pt x="3225781" y="2240791"/>
                  </a:cubicBezTo>
                  <a:cubicBezTo>
                    <a:pt x="3225781" y="2240791"/>
                    <a:pt x="3225781" y="2240791"/>
                    <a:pt x="2215174" y="3251398"/>
                  </a:cubicBezTo>
                  <a:cubicBezTo>
                    <a:pt x="1976534" y="3490038"/>
                    <a:pt x="1589787" y="3490178"/>
                    <a:pt x="1351319" y="3251710"/>
                  </a:cubicBezTo>
                  <a:cubicBezTo>
                    <a:pt x="1351319" y="3251710"/>
                    <a:pt x="1351319" y="3251710"/>
                    <a:pt x="0" y="1900391"/>
                  </a:cubicBezTo>
                  <a:cubicBezTo>
                    <a:pt x="5421" y="1902196"/>
                    <a:pt x="10843" y="1900387"/>
                    <a:pt x="16264" y="1902192"/>
                  </a:cubicBezTo>
                  <a:cubicBezTo>
                    <a:pt x="25300" y="1903996"/>
                    <a:pt x="34335" y="1905800"/>
                    <a:pt x="43371" y="1907604"/>
                  </a:cubicBezTo>
                  <a:cubicBezTo>
                    <a:pt x="48792" y="1909410"/>
                    <a:pt x="56021" y="1909407"/>
                    <a:pt x="61442" y="1911212"/>
                  </a:cubicBezTo>
                  <a:cubicBezTo>
                    <a:pt x="68671" y="1911210"/>
                    <a:pt x="77706" y="1913014"/>
                    <a:pt x="86742" y="1914817"/>
                  </a:cubicBezTo>
                  <a:cubicBezTo>
                    <a:pt x="92163" y="1916623"/>
                    <a:pt x="99391" y="1916620"/>
                    <a:pt x="104812" y="1918426"/>
                  </a:cubicBezTo>
                  <a:cubicBezTo>
                    <a:pt x="112041" y="1918423"/>
                    <a:pt x="121077" y="1920227"/>
                    <a:pt x="128306" y="1920224"/>
                  </a:cubicBezTo>
                  <a:cubicBezTo>
                    <a:pt x="133727" y="1922029"/>
                    <a:pt x="140956" y="1922027"/>
                    <a:pt x="146377" y="1923832"/>
                  </a:cubicBezTo>
                  <a:cubicBezTo>
                    <a:pt x="155412" y="1925636"/>
                    <a:pt x="162641" y="1925634"/>
                    <a:pt x="171677" y="1927437"/>
                  </a:cubicBezTo>
                  <a:cubicBezTo>
                    <a:pt x="177098" y="1929243"/>
                    <a:pt x="184327" y="1929240"/>
                    <a:pt x="191556" y="1929237"/>
                  </a:cubicBezTo>
                  <a:cubicBezTo>
                    <a:pt x="198785" y="1929235"/>
                    <a:pt x="206012" y="1932847"/>
                    <a:pt x="213241" y="1932844"/>
                  </a:cubicBezTo>
                  <a:cubicBezTo>
                    <a:pt x="220470" y="1932842"/>
                    <a:pt x="227699" y="1932839"/>
                    <a:pt x="233120" y="1934644"/>
                  </a:cubicBezTo>
                  <a:cubicBezTo>
                    <a:pt x="240349" y="1934642"/>
                    <a:pt x="249384" y="1936445"/>
                    <a:pt x="256613" y="1936443"/>
                  </a:cubicBezTo>
                  <a:cubicBezTo>
                    <a:pt x="262034" y="1938248"/>
                    <a:pt x="269263" y="1938246"/>
                    <a:pt x="276492" y="1938243"/>
                  </a:cubicBezTo>
                  <a:cubicBezTo>
                    <a:pt x="283721" y="1938240"/>
                    <a:pt x="292757" y="1940044"/>
                    <a:pt x="298178" y="1941850"/>
                  </a:cubicBezTo>
                  <a:cubicBezTo>
                    <a:pt x="305407" y="1941847"/>
                    <a:pt x="312635" y="1941844"/>
                    <a:pt x="319864" y="1941842"/>
                  </a:cubicBezTo>
                  <a:cubicBezTo>
                    <a:pt x="327093" y="1941839"/>
                    <a:pt x="332514" y="1943644"/>
                    <a:pt x="339743" y="1943642"/>
                  </a:cubicBezTo>
                  <a:cubicBezTo>
                    <a:pt x="346972" y="1943639"/>
                    <a:pt x="356008" y="1945443"/>
                    <a:pt x="363237" y="1945440"/>
                  </a:cubicBezTo>
                  <a:cubicBezTo>
                    <a:pt x="370466" y="1945438"/>
                    <a:pt x="377694" y="1945435"/>
                    <a:pt x="383115" y="1947241"/>
                  </a:cubicBezTo>
                  <a:cubicBezTo>
                    <a:pt x="390344" y="1947238"/>
                    <a:pt x="397573" y="1947235"/>
                    <a:pt x="404802" y="1947233"/>
                  </a:cubicBezTo>
                  <a:cubicBezTo>
                    <a:pt x="412031" y="1947230"/>
                    <a:pt x="419260" y="1947227"/>
                    <a:pt x="426489" y="1947225"/>
                  </a:cubicBezTo>
                  <a:cubicBezTo>
                    <a:pt x="433718" y="1947222"/>
                    <a:pt x="439139" y="1949028"/>
                    <a:pt x="446368" y="1949025"/>
                  </a:cubicBezTo>
                  <a:cubicBezTo>
                    <a:pt x="453597" y="1949022"/>
                    <a:pt x="460826" y="1949020"/>
                    <a:pt x="468055" y="1949017"/>
                  </a:cubicBezTo>
                  <a:cubicBezTo>
                    <a:pt x="475284" y="1949014"/>
                    <a:pt x="482512" y="1949012"/>
                    <a:pt x="489741" y="1949009"/>
                  </a:cubicBezTo>
                  <a:cubicBezTo>
                    <a:pt x="496970" y="1949007"/>
                    <a:pt x="504199" y="1949004"/>
                    <a:pt x="511428" y="1949001"/>
                  </a:cubicBezTo>
                  <a:cubicBezTo>
                    <a:pt x="518657" y="1948999"/>
                    <a:pt x="525886" y="1948996"/>
                    <a:pt x="533115" y="1948993"/>
                  </a:cubicBezTo>
                  <a:cubicBezTo>
                    <a:pt x="538536" y="1950799"/>
                    <a:pt x="545765" y="1950796"/>
                    <a:pt x="552994" y="1950794"/>
                  </a:cubicBezTo>
                  <a:cubicBezTo>
                    <a:pt x="560223" y="1950791"/>
                    <a:pt x="567452" y="1950788"/>
                    <a:pt x="574680" y="1950786"/>
                  </a:cubicBezTo>
                  <a:cubicBezTo>
                    <a:pt x="581909" y="1950783"/>
                    <a:pt x="589138" y="1950781"/>
                    <a:pt x="594561" y="1948971"/>
                  </a:cubicBezTo>
                  <a:cubicBezTo>
                    <a:pt x="601789" y="1948969"/>
                    <a:pt x="609018" y="1948966"/>
                    <a:pt x="616247" y="1948963"/>
                  </a:cubicBezTo>
                  <a:cubicBezTo>
                    <a:pt x="623476" y="1948961"/>
                    <a:pt x="630705" y="1948958"/>
                    <a:pt x="637934" y="1948956"/>
                  </a:cubicBezTo>
                  <a:cubicBezTo>
                    <a:pt x="645163" y="1948953"/>
                    <a:pt x="652392" y="1948950"/>
                    <a:pt x="657814" y="1947141"/>
                  </a:cubicBezTo>
                  <a:cubicBezTo>
                    <a:pt x="665043" y="1947139"/>
                    <a:pt x="672272" y="1947136"/>
                    <a:pt x="679501" y="1947133"/>
                  </a:cubicBezTo>
                  <a:cubicBezTo>
                    <a:pt x="688538" y="1945323"/>
                    <a:pt x="695767" y="1945320"/>
                    <a:pt x="702996" y="1945318"/>
                  </a:cubicBezTo>
                  <a:cubicBezTo>
                    <a:pt x="708418" y="1943509"/>
                    <a:pt x="715647" y="1943506"/>
                    <a:pt x="722876" y="1943503"/>
                  </a:cubicBezTo>
                  <a:cubicBezTo>
                    <a:pt x="730105" y="1943501"/>
                    <a:pt x="737334" y="1943498"/>
                    <a:pt x="742756" y="1941689"/>
                  </a:cubicBezTo>
                  <a:cubicBezTo>
                    <a:pt x="749985" y="1941686"/>
                    <a:pt x="757214" y="1941684"/>
                    <a:pt x="764443" y="1941681"/>
                  </a:cubicBezTo>
                  <a:cubicBezTo>
                    <a:pt x="769865" y="1939872"/>
                    <a:pt x="778902" y="1938061"/>
                    <a:pt x="786131" y="1938059"/>
                  </a:cubicBezTo>
                  <a:cubicBezTo>
                    <a:pt x="793360" y="1938056"/>
                    <a:pt x="798782" y="1936247"/>
                    <a:pt x="806011" y="1936244"/>
                  </a:cubicBezTo>
                  <a:cubicBezTo>
                    <a:pt x="813240" y="1936242"/>
                    <a:pt x="820469" y="1936239"/>
                    <a:pt x="829506" y="1934429"/>
                  </a:cubicBezTo>
                  <a:cubicBezTo>
                    <a:pt x="834928" y="1932619"/>
                    <a:pt x="842157" y="1932617"/>
                    <a:pt x="849386" y="1932614"/>
                  </a:cubicBezTo>
                  <a:cubicBezTo>
                    <a:pt x="854808" y="1930805"/>
                    <a:pt x="862037" y="1930802"/>
                    <a:pt x="869266" y="1930800"/>
                  </a:cubicBezTo>
                  <a:cubicBezTo>
                    <a:pt x="876496" y="1927183"/>
                    <a:pt x="883725" y="1927180"/>
                    <a:pt x="890954" y="1927177"/>
                  </a:cubicBezTo>
                  <a:cubicBezTo>
                    <a:pt x="896376" y="1925368"/>
                    <a:pt x="903605" y="1925366"/>
                    <a:pt x="912642" y="1923555"/>
                  </a:cubicBezTo>
                  <a:cubicBezTo>
                    <a:pt x="918064" y="1921746"/>
                    <a:pt x="925293" y="1921743"/>
                    <a:pt x="932522" y="1921741"/>
                  </a:cubicBezTo>
                  <a:cubicBezTo>
                    <a:pt x="937945" y="1919932"/>
                    <a:pt x="945174" y="1919929"/>
                    <a:pt x="954210" y="1918118"/>
                  </a:cubicBezTo>
                  <a:cubicBezTo>
                    <a:pt x="959633" y="1916309"/>
                    <a:pt x="966862" y="1916307"/>
                    <a:pt x="972284" y="1914497"/>
                  </a:cubicBezTo>
                  <a:cubicBezTo>
                    <a:pt x="979513" y="1914495"/>
                    <a:pt x="988550" y="1912684"/>
                    <a:pt x="993972" y="1910875"/>
                  </a:cubicBezTo>
                  <a:cubicBezTo>
                    <a:pt x="1001201" y="1910872"/>
                    <a:pt x="1006623" y="1909063"/>
                    <a:pt x="1013852" y="1909061"/>
                  </a:cubicBezTo>
                  <a:cubicBezTo>
                    <a:pt x="1022889" y="1907250"/>
                    <a:pt x="1028311" y="1905441"/>
                    <a:pt x="1037348" y="1903631"/>
                  </a:cubicBezTo>
                  <a:cubicBezTo>
                    <a:pt x="1042771" y="1901821"/>
                    <a:pt x="1049999" y="1901819"/>
                    <a:pt x="1055422" y="1900010"/>
                  </a:cubicBezTo>
                  <a:cubicBezTo>
                    <a:pt x="1062651" y="1900007"/>
                    <a:pt x="1069881" y="1896390"/>
                    <a:pt x="1077110" y="1896387"/>
                  </a:cubicBezTo>
                  <a:cubicBezTo>
                    <a:pt x="1084339" y="1896385"/>
                    <a:pt x="1089761" y="1894575"/>
                    <a:pt x="1096991" y="1890958"/>
                  </a:cubicBezTo>
                  <a:cubicBezTo>
                    <a:pt x="1104220" y="1890956"/>
                    <a:pt x="1111449" y="1890953"/>
                    <a:pt x="1118679" y="1887336"/>
                  </a:cubicBezTo>
                  <a:cubicBezTo>
                    <a:pt x="1125908" y="1887333"/>
                    <a:pt x="1131331" y="1885524"/>
                    <a:pt x="1136753" y="1883715"/>
                  </a:cubicBezTo>
                  <a:cubicBezTo>
                    <a:pt x="1145790" y="1881905"/>
                    <a:pt x="1151212" y="1880095"/>
                    <a:pt x="1160249" y="1878285"/>
                  </a:cubicBezTo>
                  <a:cubicBezTo>
                    <a:pt x="1165671" y="1876476"/>
                    <a:pt x="1172900" y="1876473"/>
                    <a:pt x="1178322" y="1874664"/>
                  </a:cubicBezTo>
                  <a:cubicBezTo>
                    <a:pt x="1187359" y="1872853"/>
                    <a:pt x="1192782" y="1871044"/>
                    <a:pt x="1201818" y="1869234"/>
                  </a:cubicBezTo>
                  <a:cubicBezTo>
                    <a:pt x="1207241" y="1867424"/>
                    <a:pt x="1212663" y="1865615"/>
                    <a:pt x="1218085" y="1863806"/>
                  </a:cubicBezTo>
                  <a:cubicBezTo>
                    <a:pt x="1227122" y="1861996"/>
                    <a:pt x="1232545" y="1860186"/>
                    <a:pt x="1241581" y="1858376"/>
                  </a:cubicBezTo>
                  <a:cubicBezTo>
                    <a:pt x="1247004" y="1856567"/>
                    <a:pt x="1252426" y="1854758"/>
                    <a:pt x="1256041" y="1854756"/>
                  </a:cubicBezTo>
                  <a:cubicBezTo>
                    <a:pt x="1272308" y="1849329"/>
                    <a:pt x="1290381" y="1845708"/>
                    <a:pt x="1304840" y="1842088"/>
                  </a:cubicBezTo>
                  <a:cubicBezTo>
                    <a:pt x="1310263" y="1840279"/>
                    <a:pt x="1315685" y="1838470"/>
                    <a:pt x="1321107" y="1836660"/>
                  </a:cubicBezTo>
                  <a:cubicBezTo>
                    <a:pt x="1328338" y="1833043"/>
                    <a:pt x="1335567" y="1833041"/>
                    <a:pt x="1342797" y="1829424"/>
                  </a:cubicBezTo>
                  <a:cubicBezTo>
                    <a:pt x="1348219" y="1827615"/>
                    <a:pt x="1355448" y="1827612"/>
                    <a:pt x="1362678" y="1823995"/>
                  </a:cubicBezTo>
                  <a:cubicBezTo>
                    <a:pt x="1368101" y="1822186"/>
                    <a:pt x="1375331" y="1818569"/>
                    <a:pt x="1382560" y="1818566"/>
                  </a:cubicBezTo>
                  <a:cubicBezTo>
                    <a:pt x="1389790" y="1814949"/>
                    <a:pt x="1395212" y="1813140"/>
                    <a:pt x="1400635" y="1811330"/>
                  </a:cubicBezTo>
                  <a:cubicBezTo>
                    <a:pt x="1409671" y="1809520"/>
                    <a:pt x="1415094" y="1807711"/>
                    <a:pt x="1422324" y="1804094"/>
                  </a:cubicBezTo>
                  <a:cubicBezTo>
                    <a:pt x="1427746" y="1802285"/>
                    <a:pt x="1436783" y="1800474"/>
                    <a:pt x="1442205" y="1798665"/>
                  </a:cubicBezTo>
                  <a:cubicBezTo>
                    <a:pt x="1447628" y="1796856"/>
                    <a:pt x="1454858" y="1793239"/>
                    <a:pt x="1460280" y="1791430"/>
                  </a:cubicBezTo>
                  <a:cubicBezTo>
                    <a:pt x="1467511" y="1787812"/>
                    <a:pt x="1474739" y="1787810"/>
                    <a:pt x="1481970" y="1784193"/>
                  </a:cubicBezTo>
                  <a:cubicBezTo>
                    <a:pt x="1487392" y="1782383"/>
                    <a:pt x="1494622" y="1778767"/>
                    <a:pt x="1500045" y="1776957"/>
                  </a:cubicBezTo>
                  <a:cubicBezTo>
                    <a:pt x="1507275" y="1773340"/>
                    <a:pt x="1514504" y="1773338"/>
                    <a:pt x="1521734" y="1769720"/>
                  </a:cubicBezTo>
                  <a:cubicBezTo>
                    <a:pt x="1527156" y="1767911"/>
                    <a:pt x="1534387" y="1764294"/>
                    <a:pt x="1539809" y="1762485"/>
                  </a:cubicBezTo>
                  <a:cubicBezTo>
                    <a:pt x="1547039" y="1758868"/>
                    <a:pt x="1552461" y="1757059"/>
                    <a:pt x="1559692" y="1753442"/>
                  </a:cubicBezTo>
                  <a:cubicBezTo>
                    <a:pt x="1565114" y="1751633"/>
                    <a:pt x="1574151" y="1749822"/>
                    <a:pt x="1579573" y="1748013"/>
                  </a:cubicBezTo>
                  <a:cubicBezTo>
                    <a:pt x="1586803" y="1744396"/>
                    <a:pt x="1592226" y="1742587"/>
                    <a:pt x="1599456" y="1738969"/>
                  </a:cubicBezTo>
                  <a:cubicBezTo>
                    <a:pt x="1604878" y="1737160"/>
                    <a:pt x="1612109" y="1733543"/>
                    <a:pt x="1617531" y="1731734"/>
                  </a:cubicBezTo>
                  <a:cubicBezTo>
                    <a:pt x="1624761" y="1728117"/>
                    <a:pt x="1631991" y="1724500"/>
                    <a:pt x="1637414" y="1722691"/>
                  </a:cubicBezTo>
                  <a:cubicBezTo>
                    <a:pt x="1644644" y="1719074"/>
                    <a:pt x="1650066" y="1717264"/>
                    <a:pt x="1657296" y="1713647"/>
                  </a:cubicBezTo>
                  <a:cubicBezTo>
                    <a:pt x="1662719" y="1711838"/>
                    <a:pt x="1669949" y="1708221"/>
                    <a:pt x="1677179" y="1704604"/>
                  </a:cubicBezTo>
                  <a:cubicBezTo>
                    <a:pt x="1682602" y="1702795"/>
                    <a:pt x="1689832" y="1699178"/>
                    <a:pt x="1695254" y="1697369"/>
                  </a:cubicBezTo>
                  <a:cubicBezTo>
                    <a:pt x="1702484" y="1693751"/>
                    <a:pt x="1707907" y="1691942"/>
                    <a:pt x="1715137" y="1688325"/>
                  </a:cubicBezTo>
                  <a:cubicBezTo>
                    <a:pt x="1722367" y="1684708"/>
                    <a:pt x="1727790" y="1682899"/>
                    <a:pt x="1735020" y="1679282"/>
                  </a:cubicBezTo>
                  <a:cubicBezTo>
                    <a:pt x="1738635" y="1675666"/>
                    <a:pt x="1745866" y="1672049"/>
                    <a:pt x="1753096" y="1668432"/>
                  </a:cubicBezTo>
                  <a:cubicBezTo>
                    <a:pt x="1758518" y="1666623"/>
                    <a:pt x="1765749" y="1663006"/>
                    <a:pt x="1771171" y="1661197"/>
                  </a:cubicBezTo>
                  <a:cubicBezTo>
                    <a:pt x="1778401" y="1657579"/>
                    <a:pt x="1785631" y="1653962"/>
                    <a:pt x="1791054" y="1652153"/>
                  </a:cubicBezTo>
                  <a:cubicBezTo>
                    <a:pt x="1798284" y="1648536"/>
                    <a:pt x="1801900" y="1644920"/>
                    <a:pt x="1809130" y="1641303"/>
                  </a:cubicBezTo>
                  <a:cubicBezTo>
                    <a:pt x="1816360" y="1637686"/>
                    <a:pt x="1821782" y="1635877"/>
                    <a:pt x="1829013" y="1632260"/>
                  </a:cubicBezTo>
                  <a:cubicBezTo>
                    <a:pt x="1836243" y="1628643"/>
                    <a:pt x="1839859" y="1625027"/>
                    <a:pt x="1847089" y="1621410"/>
                  </a:cubicBezTo>
                  <a:cubicBezTo>
                    <a:pt x="1852511" y="1619601"/>
                    <a:pt x="1859741" y="1615984"/>
                    <a:pt x="1866972" y="1612367"/>
                  </a:cubicBezTo>
                  <a:cubicBezTo>
                    <a:pt x="1870587" y="1608751"/>
                    <a:pt x="1877818" y="1605134"/>
                    <a:pt x="1883240" y="1603325"/>
                  </a:cubicBezTo>
                  <a:cubicBezTo>
                    <a:pt x="1890470" y="1599708"/>
                    <a:pt x="1895894" y="1594284"/>
                    <a:pt x="1903124" y="1590667"/>
                  </a:cubicBezTo>
                  <a:cubicBezTo>
                    <a:pt x="1908546" y="1588858"/>
                    <a:pt x="1915777" y="1585241"/>
                    <a:pt x="1919392" y="1581625"/>
                  </a:cubicBezTo>
                  <a:cubicBezTo>
                    <a:pt x="1926623" y="1578008"/>
                    <a:pt x="1933853" y="1574391"/>
                    <a:pt x="1941083" y="1570774"/>
                  </a:cubicBezTo>
                  <a:cubicBezTo>
                    <a:pt x="1944699" y="1567158"/>
                    <a:pt x="1951929" y="1563541"/>
                    <a:pt x="1957351" y="1561732"/>
                  </a:cubicBezTo>
                  <a:cubicBezTo>
                    <a:pt x="1962775" y="1556308"/>
                    <a:pt x="1970005" y="1552691"/>
                    <a:pt x="1977236" y="1549074"/>
                  </a:cubicBezTo>
                  <a:cubicBezTo>
                    <a:pt x="1980851" y="1545458"/>
                    <a:pt x="1988081" y="1541841"/>
                    <a:pt x="1993504" y="1540032"/>
                  </a:cubicBezTo>
                  <a:cubicBezTo>
                    <a:pt x="1998927" y="1534608"/>
                    <a:pt x="2006158" y="1530991"/>
                    <a:pt x="2013388" y="1527374"/>
                  </a:cubicBezTo>
                  <a:cubicBezTo>
                    <a:pt x="2018812" y="1521950"/>
                    <a:pt x="2024234" y="1520141"/>
                    <a:pt x="2029658" y="1514718"/>
                  </a:cubicBezTo>
                  <a:cubicBezTo>
                    <a:pt x="2035080" y="1512908"/>
                    <a:pt x="2042310" y="1509291"/>
                    <a:pt x="2047734" y="1503868"/>
                  </a:cubicBezTo>
                  <a:cubicBezTo>
                    <a:pt x="2054964" y="1500251"/>
                    <a:pt x="2058580" y="1496635"/>
                    <a:pt x="2065810" y="1493018"/>
                  </a:cubicBezTo>
                  <a:cubicBezTo>
                    <a:pt x="2073040" y="1489401"/>
                    <a:pt x="2078464" y="1483977"/>
                    <a:pt x="2085694" y="1480360"/>
                  </a:cubicBezTo>
                  <a:cubicBezTo>
                    <a:pt x="2089310" y="1476744"/>
                    <a:pt x="2096540" y="1473127"/>
                    <a:pt x="2100156" y="1469511"/>
                  </a:cubicBezTo>
                  <a:cubicBezTo>
                    <a:pt x="2107386" y="1465894"/>
                    <a:pt x="2112810" y="1460471"/>
                    <a:pt x="2120040" y="1456853"/>
                  </a:cubicBezTo>
                  <a:cubicBezTo>
                    <a:pt x="2125464" y="1451430"/>
                    <a:pt x="2130886" y="1449621"/>
                    <a:pt x="2136310" y="1444197"/>
                  </a:cubicBezTo>
                  <a:cubicBezTo>
                    <a:pt x="2143540" y="1440580"/>
                    <a:pt x="2148963" y="1435156"/>
                    <a:pt x="2156194" y="1431539"/>
                  </a:cubicBezTo>
                  <a:cubicBezTo>
                    <a:pt x="2159809" y="1427923"/>
                    <a:pt x="2167040" y="1424307"/>
                    <a:pt x="2170655" y="1420691"/>
                  </a:cubicBezTo>
                  <a:cubicBezTo>
                    <a:pt x="2177886" y="1417074"/>
                    <a:pt x="2183309" y="1411650"/>
                    <a:pt x="2188733" y="1406226"/>
                  </a:cubicBezTo>
                  <a:cubicBezTo>
                    <a:pt x="2195963" y="1402609"/>
                    <a:pt x="2199579" y="1398994"/>
                    <a:pt x="2206809" y="1395376"/>
                  </a:cubicBezTo>
                  <a:cubicBezTo>
                    <a:pt x="2212233" y="1389953"/>
                    <a:pt x="2219463" y="1386336"/>
                    <a:pt x="2224887" y="1380912"/>
                  </a:cubicBezTo>
                  <a:cubicBezTo>
                    <a:pt x="2228502" y="1377296"/>
                    <a:pt x="2235733" y="1373679"/>
                    <a:pt x="2239349" y="1370063"/>
                  </a:cubicBezTo>
                  <a:cubicBezTo>
                    <a:pt x="2244772" y="1364640"/>
                    <a:pt x="2252002" y="1361023"/>
                    <a:pt x="2259234" y="1353791"/>
                  </a:cubicBezTo>
                  <a:cubicBezTo>
                    <a:pt x="2262850" y="1350175"/>
                    <a:pt x="2268272" y="1348366"/>
                    <a:pt x="2273696" y="1342943"/>
                  </a:cubicBezTo>
                  <a:cubicBezTo>
                    <a:pt x="2279119" y="1337519"/>
                    <a:pt x="2286349" y="1333902"/>
                    <a:pt x="2291773" y="1328478"/>
                  </a:cubicBezTo>
                  <a:cubicBezTo>
                    <a:pt x="2297197" y="1323055"/>
                    <a:pt x="2302619" y="1321245"/>
                    <a:pt x="2306235" y="1317630"/>
                  </a:cubicBezTo>
                  <a:cubicBezTo>
                    <a:pt x="2313466" y="1310398"/>
                    <a:pt x="2318890" y="1304974"/>
                    <a:pt x="2326120" y="1301357"/>
                  </a:cubicBezTo>
                  <a:cubicBezTo>
                    <a:pt x="2331544" y="1295934"/>
                    <a:pt x="2335160" y="1292318"/>
                    <a:pt x="2338775" y="1288702"/>
                  </a:cubicBezTo>
                  <a:cubicBezTo>
                    <a:pt x="2347814" y="1283277"/>
                    <a:pt x="2353237" y="1277854"/>
                    <a:pt x="2360469" y="1270622"/>
                  </a:cubicBezTo>
                  <a:cubicBezTo>
                    <a:pt x="2364085" y="1267006"/>
                    <a:pt x="2369507" y="1265197"/>
                    <a:pt x="2373123" y="1261581"/>
                  </a:cubicBezTo>
                  <a:cubicBezTo>
                    <a:pt x="2380354" y="1254350"/>
                    <a:pt x="2387586" y="1247118"/>
                    <a:pt x="2394817" y="1239887"/>
                  </a:cubicBezTo>
                  <a:cubicBezTo>
                    <a:pt x="2398432" y="1239885"/>
                    <a:pt x="2402048" y="1236270"/>
                    <a:pt x="2405663" y="1232654"/>
                  </a:cubicBezTo>
                  <a:cubicBezTo>
                    <a:pt x="2414703" y="1223614"/>
                    <a:pt x="2421934" y="1216383"/>
                    <a:pt x="2430974" y="1207344"/>
                  </a:cubicBezTo>
                  <a:cubicBezTo>
                    <a:pt x="2432781" y="1205536"/>
                    <a:pt x="2436396" y="1205534"/>
                    <a:pt x="2438204" y="1203726"/>
                  </a:cubicBezTo>
                  <a:cubicBezTo>
                    <a:pt x="2447243" y="1194687"/>
                    <a:pt x="2458091" y="1183840"/>
                    <a:pt x="2468938" y="1172992"/>
                  </a:cubicBezTo>
                  <a:cubicBezTo>
                    <a:pt x="2487015" y="1158528"/>
                    <a:pt x="2503286" y="1142257"/>
                    <a:pt x="2517749" y="1127794"/>
                  </a:cubicBezTo>
                  <a:cubicBezTo>
                    <a:pt x="2526789" y="1118755"/>
                    <a:pt x="2535828" y="1109715"/>
                    <a:pt x="2543060" y="1102484"/>
                  </a:cubicBezTo>
                  <a:cubicBezTo>
                    <a:pt x="2544868" y="1100676"/>
                    <a:pt x="2548483" y="1097060"/>
                    <a:pt x="2550291" y="1095252"/>
                  </a:cubicBezTo>
                  <a:cubicBezTo>
                    <a:pt x="2555716" y="1086214"/>
                    <a:pt x="2564756" y="1077175"/>
                    <a:pt x="2573795" y="1068135"/>
                  </a:cubicBezTo>
                  <a:cubicBezTo>
                    <a:pt x="2579220" y="1059097"/>
                    <a:pt x="2588259" y="1050058"/>
                    <a:pt x="2593684" y="1041019"/>
                  </a:cubicBezTo>
                  <a:cubicBezTo>
                    <a:pt x="2595492" y="1039212"/>
                    <a:pt x="2599108" y="1035596"/>
                    <a:pt x="2600916" y="1033788"/>
                  </a:cubicBezTo>
                  <a:cubicBezTo>
                    <a:pt x="2608147" y="1026556"/>
                    <a:pt x="2615380" y="1015710"/>
                    <a:pt x="2620805" y="1006672"/>
                  </a:cubicBezTo>
                  <a:cubicBezTo>
                    <a:pt x="2620805" y="1006672"/>
                    <a:pt x="2622613" y="1004864"/>
                    <a:pt x="2622613" y="1004864"/>
                  </a:cubicBezTo>
                  <a:cubicBezTo>
                    <a:pt x="2628038" y="995826"/>
                    <a:pt x="2635270" y="988595"/>
                    <a:pt x="2642502" y="977749"/>
                  </a:cubicBezTo>
                  <a:cubicBezTo>
                    <a:pt x="2644310" y="975941"/>
                    <a:pt x="2644312" y="972326"/>
                    <a:pt x="2646119" y="970519"/>
                  </a:cubicBezTo>
                  <a:cubicBezTo>
                    <a:pt x="2651544" y="961480"/>
                    <a:pt x="2660584" y="952441"/>
                    <a:pt x="2664202" y="941596"/>
                  </a:cubicBezTo>
                  <a:cubicBezTo>
                    <a:pt x="2664202" y="941596"/>
                    <a:pt x="2666010" y="939789"/>
                    <a:pt x="2666010" y="939789"/>
                  </a:cubicBezTo>
                  <a:cubicBezTo>
                    <a:pt x="2671435" y="930750"/>
                    <a:pt x="2676860" y="921712"/>
                    <a:pt x="2682285" y="912674"/>
                  </a:cubicBezTo>
                  <a:cubicBezTo>
                    <a:pt x="2684093" y="910866"/>
                    <a:pt x="2685901" y="909058"/>
                    <a:pt x="2685902" y="905444"/>
                  </a:cubicBezTo>
                  <a:cubicBezTo>
                    <a:pt x="2693135" y="894598"/>
                    <a:pt x="2698560" y="885560"/>
                    <a:pt x="2703985" y="876522"/>
                  </a:cubicBezTo>
                  <a:cubicBezTo>
                    <a:pt x="2703986" y="872907"/>
                    <a:pt x="2703986" y="872907"/>
                    <a:pt x="2703986" y="872907"/>
                  </a:cubicBezTo>
                  <a:cubicBezTo>
                    <a:pt x="2709411" y="863869"/>
                    <a:pt x="2714836" y="854831"/>
                    <a:pt x="2718454" y="843986"/>
                  </a:cubicBezTo>
                  <a:cubicBezTo>
                    <a:pt x="2720262" y="842179"/>
                    <a:pt x="2722070" y="840371"/>
                    <a:pt x="2722071" y="836756"/>
                  </a:cubicBezTo>
                  <a:cubicBezTo>
                    <a:pt x="2727496" y="827718"/>
                    <a:pt x="2731115" y="816873"/>
                    <a:pt x="2736540" y="807835"/>
                  </a:cubicBezTo>
                  <a:cubicBezTo>
                    <a:pt x="2736541" y="804221"/>
                    <a:pt x="2736541" y="804221"/>
                    <a:pt x="2738349" y="802413"/>
                  </a:cubicBezTo>
                  <a:cubicBezTo>
                    <a:pt x="2741966" y="795183"/>
                    <a:pt x="2745584" y="784338"/>
                    <a:pt x="2749203" y="773493"/>
                  </a:cubicBezTo>
                  <a:cubicBezTo>
                    <a:pt x="2751011" y="771685"/>
                    <a:pt x="2752819" y="769878"/>
                    <a:pt x="2752820" y="766263"/>
                  </a:cubicBezTo>
                  <a:cubicBezTo>
                    <a:pt x="2756438" y="755418"/>
                    <a:pt x="2761863" y="746380"/>
                    <a:pt x="2763674" y="737344"/>
                  </a:cubicBezTo>
                  <a:cubicBezTo>
                    <a:pt x="2763675" y="733729"/>
                    <a:pt x="2765483" y="731921"/>
                    <a:pt x="2765483" y="731921"/>
                  </a:cubicBezTo>
                  <a:cubicBezTo>
                    <a:pt x="2769101" y="721076"/>
                    <a:pt x="2770912" y="712040"/>
                    <a:pt x="2774529" y="704809"/>
                  </a:cubicBezTo>
                  <a:cubicBezTo>
                    <a:pt x="2774530" y="701195"/>
                    <a:pt x="2776338" y="699387"/>
                    <a:pt x="2776339" y="695773"/>
                  </a:cubicBezTo>
                  <a:cubicBezTo>
                    <a:pt x="2779958" y="684928"/>
                    <a:pt x="2783576" y="674083"/>
                    <a:pt x="2787194" y="663239"/>
                  </a:cubicBezTo>
                  <a:cubicBezTo>
                    <a:pt x="2787194" y="663239"/>
                    <a:pt x="2787196" y="659624"/>
                    <a:pt x="2787196" y="659624"/>
                  </a:cubicBezTo>
                  <a:cubicBezTo>
                    <a:pt x="2790814" y="648779"/>
                    <a:pt x="2792625" y="639743"/>
                    <a:pt x="2794435" y="630706"/>
                  </a:cubicBezTo>
                  <a:cubicBezTo>
                    <a:pt x="2794436" y="627091"/>
                    <a:pt x="2796244" y="625284"/>
                    <a:pt x="2796246" y="621669"/>
                  </a:cubicBezTo>
                  <a:cubicBezTo>
                    <a:pt x="2799864" y="610824"/>
                    <a:pt x="2801675" y="601788"/>
                    <a:pt x="2803486" y="589136"/>
                  </a:cubicBezTo>
                  <a:cubicBezTo>
                    <a:pt x="2803486" y="589136"/>
                    <a:pt x="2803488" y="585522"/>
                    <a:pt x="2803488" y="585522"/>
                  </a:cubicBezTo>
                  <a:cubicBezTo>
                    <a:pt x="2805298" y="576485"/>
                    <a:pt x="2807109" y="567448"/>
                    <a:pt x="2808919" y="558411"/>
                  </a:cubicBezTo>
                  <a:cubicBezTo>
                    <a:pt x="2808920" y="554797"/>
                    <a:pt x="2808922" y="551183"/>
                    <a:pt x="2810730" y="549375"/>
                  </a:cubicBezTo>
                  <a:cubicBezTo>
                    <a:pt x="2812541" y="536723"/>
                    <a:pt x="2812545" y="525880"/>
                    <a:pt x="2814356" y="516843"/>
                  </a:cubicBezTo>
                  <a:cubicBezTo>
                    <a:pt x="2814357" y="513229"/>
                    <a:pt x="2814357" y="513229"/>
                    <a:pt x="2814358" y="509614"/>
                  </a:cubicBezTo>
                  <a:cubicBezTo>
                    <a:pt x="2816169" y="500578"/>
                    <a:pt x="2817979" y="491541"/>
                    <a:pt x="2817983" y="480697"/>
                  </a:cubicBezTo>
                  <a:cubicBezTo>
                    <a:pt x="2817983" y="480697"/>
                    <a:pt x="2817985" y="477083"/>
                    <a:pt x="2817986" y="473468"/>
                  </a:cubicBezTo>
                  <a:cubicBezTo>
                    <a:pt x="2819796" y="464432"/>
                    <a:pt x="2821608" y="451780"/>
                    <a:pt x="2821612" y="440937"/>
                  </a:cubicBezTo>
                  <a:cubicBezTo>
                    <a:pt x="2819806" y="439130"/>
                    <a:pt x="2821613" y="437323"/>
                    <a:pt x="2819807" y="435516"/>
                  </a:cubicBezTo>
                  <a:cubicBezTo>
                    <a:pt x="2821617" y="426479"/>
                    <a:pt x="2821621" y="415636"/>
                    <a:pt x="2821624" y="408407"/>
                  </a:cubicBezTo>
                  <a:cubicBezTo>
                    <a:pt x="2821625" y="404792"/>
                    <a:pt x="2821627" y="401178"/>
                    <a:pt x="2821628" y="397563"/>
                  </a:cubicBezTo>
                  <a:cubicBezTo>
                    <a:pt x="2821632" y="386720"/>
                    <a:pt x="2821636" y="375877"/>
                    <a:pt x="2821640" y="365033"/>
                  </a:cubicBezTo>
                  <a:cubicBezTo>
                    <a:pt x="2821640" y="365033"/>
                    <a:pt x="2821641" y="361419"/>
                    <a:pt x="2821641" y="361419"/>
                  </a:cubicBezTo>
                  <a:cubicBezTo>
                    <a:pt x="2821645" y="350576"/>
                    <a:pt x="2819841" y="341540"/>
                    <a:pt x="2821651" y="332503"/>
                  </a:cubicBezTo>
                  <a:cubicBezTo>
                    <a:pt x="2819845" y="330697"/>
                    <a:pt x="2819846" y="327082"/>
                    <a:pt x="2819847" y="323468"/>
                  </a:cubicBezTo>
                  <a:cubicBezTo>
                    <a:pt x="2819851" y="312624"/>
                    <a:pt x="2818047" y="303589"/>
                    <a:pt x="2816245" y="290939"/>
                  </a:cubicBezTo>
                  <a:cubicBezTo>
                    <a:pt x="2818053" y="289131"/>
                    <a:pt x="2816246" y="287324"/>
                    <a:pt x="2816247" y="283710"/>
                  </a:cubicBezTo>
                  <a:cubicBezTo>
                    <a:pt x="2816250" y="276481"/>
                    <a:pt x="2814446" y="267446"/>
                    <a:pt x="2812642" y="258410"/>
                  </a:cubicBezTo>
                  <a:cubicBezTo>
                    <a:pt x="2812643" y="254796"/>
                    <a:pt x="2812645" y="251181"/>
                    <a:pt x="2810838" y="249375"/>
                  </a:cubicBezTo>
                  <a:cubicBezTo>
                    <a:pt x="2810842" y="238531"/>
                    <a:pt x="2807231" y="227689"/>
                    <a:pt x="2807235" y="216846"/>
                  </a:cubicBezTo>
                  <a:cubicBezTo>
                    <a:pt x="2805429" y="215039"/>
                    <a:pt x="2807237" y="213231"/>
                    <a:pt x="2805430" y="211425"/>
                  </a:cubicBezTo>
                  <a:cubicBezTo>
                    <a:pt x="2803626" y="202389"/>
                    <a:pt x="2801822" y="193354"/>
                    <a:pt x="2800018" y="184318"/>
                  </a:cubicBezTo>
                  <a:cubicBezTo>
                    <a:pt x="2800019" y="180704"/>
                    <a:pt x="2800021" y="177089"/>
                    <a:pt x="2798214" y="175283"/>
                  </a:cubicBezTo>
                  <a:cubicBezTo>
                    <a:pt x="2796410" y="166247"/>
                    <a:pt x="2794608" y="153597"/>
                    <a:pt x="2790997" y="142755"/>
                  </a:cubicBezTo>
                  <a:cubicBezTo>
                    <a:pt x="2790997" y="142755"/>
                    <a:pt x="2790998" y="139141"/>
                    <a:pt x="2789192" y="137334"/>
                  </a:cubicBezTo>
                  <a:cubicBezTo>
                    <a:pt x="2787388" y="128299"/>
                    <a:pt x="2785584" y="119263"/>
                    <a:pt x="2783780" y="110228"/>
                  </a:cubicBezTo>
                  <a:cubicBezTo>
                    <a:pt x="2781973" y="108421"/>
                    <a:pt x="2781975" y="104807"/>
                    <a:pt x="2780168" y="103000"/>
                  </a:cubicBezTo>
                  <a:cubicBezTo>
                    <a:pt x="2776557" y="92158"/>
                    <a:pt x="2772947" y="81316"/>
                    <a:pt x="2771143" y="72280"/>
                  </a:cubicBezTo>
                  <a:cubicBezTo>
                    <a:pt x="2771144" y="68666"/>
                    <a:pt x="2769338" y="66859"/>
                    <a:pt x="2767531" y="65053"/>
                  </a:cubicBezTo>
                  <a:cubicBezTo>
                    <a:pt x="2765727" y="56017"/>
                    <a:pt x="2763923" y="46982"/>
                    <a:pt x="2758505" y="37948"/>
                  </a:cubicBezTo>
                  <a:cubicBezTo>
                    <a:pt x="2758506" y="34333"/>
                    <a:pt x="2756700" y="32527"/>
                    <a:pt x="2758507" y="30719"/>
                  </a:cubicBezTo>
                  <a:cubicBezTo>
                    <a:pt x="2753089" y="21685"/>
                    <a:pt x="2749478" y="10843"/>
                    <a:pt x="2745868" y="0"/>
                  </a:cubicBezTo>
                  <a:close/>
                </a:path>
              </a:pathLst>
            </a:custGeom>
            <a:solidFill>
              <a:srgbClr val="4585FF"/>
            </a:solidFill>
            <a:ln>
              <a:noFill/>
            </a:ln>
            <a:effectLst>
              <a:outerShdw blurRad="254000" rotWithShape="0" algn="tl" dir="3300000" dist="2540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081" name="Google Shape;1081;p64"/>
          <p:cNvPicPr preferRelativeResize="0"/>
          <p:nvPr/>
        </p:nvPicPr>
        <p:blipFill rotWithShape="1">
          <a:blip r:embed="rId4">
            <a:alphaModFix/>
          </a:blip>
          <a:srcRect b="0" l="0" r="0" t="0"/>
          <a:stretch/>
        </p:blipFill>
        <p:spPr>
          <a:xfrm>
            <a:off x="5701385" y="3180413"/>
            <a:ext cx="800277" cy="108609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4 points -b">
  <p:cSld name="Infographic 4 points -b">
    <p:spTree>
      <p:nvGrpSpPr>
        <p:cNvPr id="1082" name="Shape 1082"/>
        <p:cNvGrpSpPr/>
        <p:nvPr/>
      </p:nvGrpSpPr>
      <p:grpSpPr>
        <a:xfrm>
          <a:off x="0" y="0"/>
          <a:ext cx="0" cy="0"/>
          <a:chOff x="0" y="0"/>
          <a:chExt cx="0" cy="0"/>
        </a:xfrm>
      </p:grpSpPr>
      <p:sp>
        <p:nvSpPr>
          <p:cNvPr id="1083" name="Google Shape;1083;p6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084" name="Google Shape;1084;p65"/>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085" name="Google Shape;1085;p65"/>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86" name="Google Shape;1086;p65"/>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087" name="Google Shape;1087;p65"/>
          <p:cNvSpPr txBox="1"/>
          <p:nvPr>
            <p:ph idx="1" type="body"/>
          </p:nvPr>
        </p:nvSpPr>
        <p:spPr>
          <a:xfrm>
            <a:off x="802945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88" name="Google Shape;1088;p65"/>
          <p:cNvSpPr txBox="1"/>
          <p:nvPr>
            <p:ph idx="2" type="body"/>
          </p:nvPr>
        </p:nvSpPr>
        <p:spPr>
          <a:xfrm>
            <a:off x="8029453" y="4453123"/>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89" name="Google Shape;1089;p65"/>
          <p:cNvSpPr txBox="1"/>
          <p:nvPr>
            <p:ph idx="3" type="body"/>
          </p:nvPr>
        </p:nvSpPr>
        <p:spPr>
          <a:xfrm>
            <a:off x="880743" y="1809387"/>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090" name="Google Shape;1090;p65"/>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1091" name="Google Shape;1091;p65"/>
          <p:cNvGrpSpPr/>
          <p:nvPr/>
        </p:nvGrpSpPr>
        <p:grpSpPr>
          <a:xfrm>
            <a:off x="3929360" y="1466385"/>
            <a:ext cx="4335211" cy="4335211"/>
            <a:chOff x="2961810" y="294811"/>
            <a:chExt cx="6268379" cy="6268379"/>
          </a:xfrm>
        </p:grpSpPr>
        <p:sp>
          <p:nvSpPr>
            <p:cNvPr id="1092" name="Google Shape;1092;p65"/>
            <p:cNvSpPr/>
            <p:nvPr/>
          </p:nvSpPr>
          <p:spPr>
            <a:xfrm>
              <a:off x="2961812" y="3429000"/>
              <a:ext cx="3959170" cy="3134188"/>
            </a:xfrm>
            <a:custGeom>
              <a:rect b="b" l="l" r="r" t="t"/>
              <a:pathLst>
                <a:path extrusionOk="0" h="3134188" w="3959170">
                  <a:moveTo>
                    <a:pt x="1998366" y="0"/>
                  </a:moveTo>
                  <a:lnTo>
                    <a:pt x="3716154" y="1717788"/>
                  </a:lnTo>
                  <a:cubicBezTo>
                    <a:pt x="4040175" y="2041809"/>
                    <a:pt x="4040176" y="2567151"/>
                    <a:pt x="3716154" y="2891173"/>
                  </a:cubicBezTo>
                  <a:cubicBezTo>
                    <a:pt x="3392132" y="3215194"/>
                    <a:pt x="2866790" y="3215194"/>
                    <a:pt x="2542769" y="2891173"/>
                  </a:cubicBezTo>
                  <a:lnTo>
                    <a:pt x="243016" y="591420"/>
                  </a:lnTo>
                  <a:cubicBezTo>
                    <a:pt x="81005" y="429409"/>
                    <a:pt x="0" y="217068"/>
                    <a:pt x="0" y="4727"/>
                  </a:cubicBezTo>
                  <a:lnTo>
                    <a:pt x="453" y="9"/>
                  </a:lnTo>
                  <a:lnTo>
                    <a:pt x="15187" y="153744"/>
                  </a:lnTo>
                  <a:cubicBezTo>
                    <a:pt x="45564" y="310639"/>
                    <a:pt x="121506" y="460459"/>
                    <a:pt x="243014" y="581967"/>
                  </a:cubicBezTo>
                  <a:cubicBezTo>
                    <a:pt x="567036" y="905989"/>
                    <a:pt x="1092378" y="905989"/>
                    <a:pt x="1416400" y="581967"/>
                  </a:cubicBezTo>
                  <a:lnTo>
                    <a:pt x="1998366" y="0"/>
                  </a:lnTo>
                  <a:close/>
                </a:path>
              </a:pathLst>
            </a:custGeom>
            <a:solidFill>
              <a:srgbClr val="458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3" name="Google Shape;1093;p65"/>
            <p:cNvSpPr/>
            <p:nvPr/>
          </p:nvSpPr>
          <p:spPr>
            <a:xfrm>
              <a:off x="6095996" y="2604019"/>
              <a:ext cx="3134193" cy="3959171"/>
            </a:xfrm>
            <a:custGeom>
              <a:rect b="b" l="l" r="r" t="t"/>
              <a:pathLst>
                <a:path extrusionOk="0" h="3959171" w="3134193">
                  <a:moveTo>
                    <a:pt x="2304485" y="0"/>
                  </a:moveTo>
                  <a:cubicBezTo>
                    <a:pt x="2516826" y="0"/>
                    <a:pt x="2729166" y="81005"/>
                    <a:pt x="2891177" y="243016"/>
                  </a:cubicBezTo>
                  <a:cubicBezTo>
                    <a:pt x="3215199" y="567037"/>
                    <a:pt x="3215199" y="1092379"/>
                    <a:pt x="2891177" y="1416401"/>
                  </a:cubicBezTo>
                  <a:lnTo>
                    <a:pt x="591423" y="3716155"/>
                  </a:lnTo>
                  <a:cubicBezTo>
                    <a:pt x="429412" y="3878166"/>
                    <a:pt x="217071" y="3959172"/>
                    <a:pt x="4731" y="3959171"/>
                  </a:cubicBezTo>
                  <a:lnTo>
                    <a:pt x="0" y="3958718"/>
                  </a:lnTo>
                  <a:lnTo>
                    <a:pt x="153746" y="3943982"/>
                  </a:lnTo>
                  <a:cubicBezTo>
                    <a:pt x="310642" y="3913605"/>
                    <a:pt x="460461" y="3837663"/>
                    <a:pt x="581969" y="3716154"/>
                  </a:cubicBezTo>
                  <a:cubicBezTo>
                    <a:pt x="905991" y="3392133"/>
                    <a:pt x="905991" y="2866791"/>
                    <a:pt x="581969" y="2542770"/>
                  </a:cubicBezTo>
                  <a:lnTo>
                    <a:pt x="4" y="1960804"/>
                  </a:lnTo>
                  <a:lnTo>
                    <a:pt x="1717793" y="243016"/>
                  </a:lnTo>
                  <a:cubicBezTo>
                    <a:pt x="1879804" y="81005"/>
                    <a:pt x="2092144" y="0"/>
                    <a:pt x="2304485" y="0"/>
                  </a:cubicBezTo>
                  <a:close/>
                </a:path>
              </a:pathLst>
            </a:custGeom>
            <a:solidFill>
              <a:srgbClr val="15D7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4" name="Google Shape;1094;p65"/>
            <p:cNvSpPr/>
            <p:nvPr/>
          </p:nvSpPr>
          <p:spPr>
            <a:xfrm>
              <a:off x="5271018" y="294812"/>
              <a:ext cx="3959169" cy="3134190"/>
            </a:xfrm>
            <a:custGeom>
              <a:rect b="b" l="l" r="r" t="t"/>
              <a:pathLst>
                <a:path extrusionOk="0" h="3134190" w="3959169">
                  <a:moveTo>
                    <a:pt x="829709" y="0"/>
                  </a:moveTo>
                  <a:cubicBezTo>
                    <a:pt x="1042050" y="0"/>
                    <a:pt x="1254391" y="81006"/>
                    <a:pt x="1416401" y="243016"/>
                  </a:cubicBezTo>
                  <a:lnTo>
                    <a:pt x="3716154" y="2542769"/>
                  </a:lnTo>
                  <a:cubicBezTo>
                    <a:pt x="3878165" y="2704780"/>
                    <a:pt x="3959170" y="2917121"/>
                    <a:pt x="3959169" y="3129462"/>
                  </a:cubicBezTo>
                  <a:lnTo>
                    <a:pt x="3958718" y="3134176"/>
                  </a:lnTo>
                  <a:lnTo>
                    <a:pt x="3943984" y="2980446"/>
                  </a:lnTo>
                  <a:cubicBezTo>
                    <a:pt x="3913607" y="2823551"/>
                    <a:pt x="3837665" y="2673731"/>
                    <a:pt x="3716156" y="2552223"/>
                  </a:cubicBezTo>
                  <a:cubicBezTo>
                    <a:pt x="3392135" y="2228201"/>
                    <a:pt x="2866793" y="2228201"/>
                    <a:pt x="2542772" y="2552223"/>
                  </a:cubicBezTo>
                  <a:lnTo>
                    <a:pt x="1960805" y="3134190"/>
                  </a:lnTo>
                  <a:lnTo>
                    <a:pt x="243016" y="1416401"/>
                  </a:lnTo>
                  <a:cubicBezTo>
                    <a:pt x="-81005" y="1092380"/>
                    <a:pt x="-81005" y="567038"/>
                    <a:pt x="243016" y="243016"/>
                  </a:cubicBezTo>
                  <a:cubicBezTo>
                    <a:pt x="405027" y="81005"/>
                    <a:pt x="617368" y="0"/>
                    <a:pt x="82970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5" name="Google Shape;1095;p65"/>
            <p:cNvSpPr/>
            <p:nvPr/>
          </p:nvSpPr>
          <p:spPr>
            <a:xfrm>
              <a:off x="2961810" y="294811"/>
              <a:ext cx="3134190" cy="3959171"/>
            </a:xfrm>
            <a:custGeom>
              <a:rect b="b" l="l" r="r" t="t"/>
              <a:pathLst>
                <a:path extrusionOk="0" h="3959171" w="3134190">
                  <a:moveTo>
                    <a:pt x="3129465" y="0"/>
                  </a:moveTo>
                  <a:lnTo>
                    <a:pt x="3134190" y="453"/>
                  </a:lnTo>
                  <a:lnTo>
                    <a:pt x="2980447" y="15189"/>
                  </a:lnTo>
                  <a:cubicBezTo>
                    <a:pt x="2823552" y="45565"/>
                    <a:pt x="2673733" y="121508"/>
                    <a:pt x="2552224" y="243016"/>
                  </a:cubicBezTo>
                  <a:cubicBezTo>
                    <a:pt x="2228203" y="567038"/>
                    <a:pt x="2228203" y="1092379"/>
                    <a:pt x="2552224" y="1416401"/>
                  </a:cubicBezTo>
                  <a:lnTo>
                    <a:pt x="3134190" y="1998367"/>
                  </a:lnTo>
                  <a:lnTo>
                    <a:pt x="1416402" y="3716156"/>
                  </a:lnTo>
                  <a:cubicBezTo>
                    <a:pt x="1092380" y="4040177"/>
                    <a:pt x="567038" y="4040177"/>
                    <a:pt x="243017" y="3716156"/>
                  </a:cubicBezTo>
                  <a:cubicBezTo>
                    <a:pt x="-81005" y="3392134"/>
                    <a:pt x="-81005" y="2866792"/>
                    <a:pt x="243016" y="2542771"/>
                  </a:cubicBezTo>
                  <a:lnTo>
                    <a:pt x="2542771" y="243016"/>
                  </a:lnTo>
                  <a:cubicBezTo>
                    <a:pt x="2704782" y="81005"/>
                    <a:pt x="2917123" y="0"/>
                    <a:pt x="31294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6" name="Google Shape;1096;p65"/>
            <p:cNvSpPr/>
            <p:nvPr/>
          </p:nvSpPr>
          <p:spPr>
            <a:xfrm>
              <a:off x="3135871" y="2778078"/>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1"/>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1097" name="Google Shape;1097;p65"/>
            <p:cNvSpPr/>
            <p:nvPr/>
          </p:nvSpPr>
          <p:spPr>
            <a:xfrm>
              <a:off x="5445078" y="46887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2"/>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1098" name="Google Shape;1098;p65"/>
            <p:cNvSpPr/>
            <p:nvPr/>
          </p:nvSpPr>
          <p:spPr>
            <a:xfrm>
              <a:off x="5445080" y="5087286"/>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rgbClr val="4585FF"/>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sp>
          <p:nvSpPr>
            <p:cNvPr id="1099" name="Google Shape;1099;p65"/>
            <p:cNvSpPr/>
            <p:nvPr/>
          </p:nvSpPr>
          <p:spPr>
            <a:xfrm>
              <a:off x="7754286" y="2778080"/>
              <a:ext cx="1303321" cy="1303321"/>
            </a:xfrm>
            <a:custGeom>
              <a:rect b="b" l="l" r="r" t="t"/>
              <a:pathLst>
                <a:path extrusionOk="0" h="1238310" w="1238310">
                  <a:moveTo>
                    <a:pt x="619155" y="0"/>
                  </a:moveTo>
                  <a:cubicBezTo>
                    <a:pt x="961105" y="0"/>
                    <a:pt x="1238310" y="277205"/>
                    <a:pt x="1238310" y="619155"/>
                  </a:cubicBezTo>
                  <a:cubicBezTo>
                    <a:pt x="1238310" y="961105"/>
                    <a:pt x="961105" y="1238310"/>
                    <a:pt x="619155" y="1238310"/>
                  </a:cubicBezTo>
                  <a:cubicBezTo>
                    <a:pt x="277205" y="1238310"/>
                    <a:pt x="0" y="961105"/>
                    <a:pt x="0" y="619155"/>
                  </a:cubicBezTo>
                  <a:cubicBezTo>
                    <a:pt x="0" y="277205"/>
                    <a:pt x="277205" y="0"/>
                    <a:pt x="619155" y="0"/>
                  </a:cubicBezTo>
                  <a:close/>
                </a:path>
              </a:pathLst>
            </a:custGeom>
            <a:solidFill>
              <a:schemeClr val="accent6"/>
            </a:solidFill>
            <a:ln cap="flat" cmpd="sng" w="76200">
              <a:solidFill>
                <a:schemeClr val="lt1"/>
              </a:solidFill>
              <a:prstDash val="solid"/>
              <a:miter lim="800000"/>
              <a:headEnd len="sm" w="sm" type="none"/>
              <a:tailEnd len="sm" w="sm" type="none"/>
            </a:ln>
            <a:effectLst>
              <a:outerShdw blurRad="254000" rotWithShape="0" algn="tl" dir="2700000" dist="12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69"/>
                <a:buFont typeface="Arial"/>
                <a:buNone/>
              </a:pPr>
              <a:r>
                <a:t/>
              </a:r>
              <a:endParaRPr b="0" i="0" sz="2069" u="none" cap="none" strike="noStrike">
                <a:solidFill>
                  <a:schemeClr val="lt1"/>
                </a:solidFill>
                <a:latin typeface="Calibri"/>
                <a:ea typeface="Calibri"/>
                <a:cs typeface="Calibri"/>
                <a:sym typeface="Calibri"/>
              </a:endParaRPr>
            </a:p>
          </p:txBody>
        </p:sp>
      </p:grpSp>
      <p:pic>
        <p:nvPicPr>
          <p:cNvPr id="1100" name="Google Shape;1100;p65"/>
          <p:cNvPicPr preferRelativeResize="0"/>
          <p:nvPr/>
        </p:nvPicPr>
        <p:blipFill rotWithShape="1">
          <a:blip r:embed="rId4">
            <a:alphaModFix/>
          </a:blip>
          <a:srcRect b="0" l="0" r="0" t="0"/>
          <a:stretch/>
        </p:blipFill>
        <p:spPr>
          <a:xfrm>
            <a:off x="5747131" y="3088857"/>
            <a:ext cx="800277" cy="108609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p:cSld name="Infographic 5 points">
    <p:spTree>
      <p:nvGrpSpPr>
        <p:cNvPr id="1101" name="Shape 1101"/>
        <p:cNvGrpSpPr/>
        <p:nvPr/>
      </p:nvGrpSpPr>
      <p:grpSpPr>
        <a:xfrm>
          <a:off x="0" y="0"/>
          <a:ext cx="0" cy="0"/>
          <a:chOff x="0" y="0"/>
          <a:chExt cx="0" cy="0"/>
        </a:xfrm>
      </p:grpSpPr>
      <p:grpSp>
        <p:nvGrpSpPr>
          <p:cNvPr id="1102" name="Google Shape;1102;p66"/>
          <p:cNvGrpSpPr/>
          <p:nvPr/>
        </p:nvGrpSpPr>
        <p:grpSpPr>
          <a:xfrm>
            <a:off x="4086949" y="1619982"/>
            <a:ext cx="4018128" cy="3820757"/>
            <a:chOff x="2560320" y="912029"/>
            <a:chExt cx="4023358" cy="3825730"/>
          </a:xfrm>
        </p:grpSpPr>
        <p:sp>
          <p:nvSpPr>
            <p:cNvPr id="1103" name="Google Shape;1103;p66"/>
            <p:cNvSpPr/>
            <p:nvPr/>
          </p:nvSpPr>
          <p:spPr>
            <a:xfrm>
              <a:off x="3356593" y="3730686"/>
              <a:ext cx="2431221" cy="1007073"/>
            </a:xfrm>
            <a:custGeom>
              <a:rect b="b" l="l" r="r" t="t"/>
              <a:pathLst>
                <a:path extrusionOk="0" h="2446" w="5905">
                  <a:moveTo>
                    <a:pt x="1780" y="0"/>
                  </a:moveTo>
                  <a:lnTo>
                    <a:pt x="0" y="2446"/>
                  </a:lnTo>
                  <a:lnTo>
                    <a:pt x="5905" y="2446"/>
                  </a:lnTo>
                  <a:lnTo>
                    <a:pt x="4387" y="359"/>
                  </a:lnTo>
                  <a:lnTo>
                    <a:pt x="4127" y="0"/>
                  </a:lnTo>
                  <a:lnTo>
                    <a:pt x="1780" y="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04" name="Google Shape;1104;p66"/>
            <p:cNvSpPr/>
            <p:nvPr/>
          </p:nvSpPr>
          <p:spPr>
            <a:xfrm>
              <a:off x="3356593" y="3730686"/>
              <a:ext cx="732866" cy="1007073"/>
            </a:xfrm>
            <a:custGeom>
              <a:rect b="b" l="l" r="r" t="t"/>
              <a:pathLst>
                <a:path extrusionOk="0" h="2446" w="1780">
                  <a:moveTo>
                    <a:pt x="1780" y="0"/>
                  </a:moveTo>
                  <a:lnTo>
                    <a:pt x="0" y="2446"/>
                  </a:lnTo>
                  <a:lnTo>
                    <a:pt x="1780" y="2446"/>
                  </a:lnTo>
                  <a:lnTo>
                    <a:pt x="1780" y="0"/>
                  </a:lnTo>
                  <a:lnTo>
                    <a:pt x="178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05" name="Google Shape;1105;p66"/>
            <p:cNvSpPr/>
            <p:nvPr/>
          </p:nvSpPr>
          <p:spPr>
            <a:xfrm>
              <a:off x="5055775" y="3730686"/>
              <a:ext cx="732043" cy="1007073"/>
            </a:xfrm>
            <a:custGeom>
              <a:rect b="b" l="l" r="r" t="t"/>
              <a:pathLst>
                <a:path extrusionOk="0" h="2446" w="1778">
                  <a:moveTo>
                    <a:pt x="260" y="359"/>
                  </a:moveTo>
                  <a:lnTo>
                    <a:pt x="0" y="0"/>
                  </a:lnTo>
                  <a:lnTo>
                    <a:pt x="0" y="2446"/>
                  </a:lnTo>
                  <a:lnTo>
                    <a:pt x="1778" y="2446"/>
                  </a:lnTo>
                  <a:lnTo>
                    <a:pt x="260" y="359"/>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06" name="Google Shape;1106;p66"/>
            <p:cNvSpPr/>
            <p:nvPr/>
          </p:nvSpPr>
          <p:spPr>
            <a:xfrm>
              <a:off x="5100653" y="2393409"/>
              <a:ext cx="1483024" cy="2312234"/>
            </a:xfrm>
            <a:custGeom>
              <a:rect b="b" l="l" r="r" t="t"/>
              <a:pathLst>
                <a:path extrusionOk="0" h="5616" w="3602">
                  <a:moveTo>
                    <a:pt x="0" y="3167"/>
                  </a:moveTo>
                  <a:lnTo>
                    <a:pt x="1777" y="5616"/>
                  </a:lnTo>
                  <a:lnTo>
                    <a:pt x="3602" y="0"/>
                  </a:lnTo>
                  <a:lnTo>
                    <a:pt x="1146" y="799"/>
                  </a:lnTo>
                  <a:lnTo>
                    <a:pt x="726" y="936"/>
                  </a:lnTo>
                  <a:lnTo>
                    <a:pt x="0" y="3167"/>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07" name="Google Shape;1107;p66"/>
            <p:cNvSpPr/>
            <p:nvPr/>
          </p:nvSpPr>
          <p:spPr>
            <a:xfrm>
              <a:off x="5100653" y="3697336"/>
              <a:ext cx="958490" cy="1008308"/>
            </a:xfrm>
            <a:custGeom>
              <a:rect b="b" l="l" r="r" t="t"/>
              <a:pathLst>
                <a:path extrusionOk="0" h="2449" w="2328">
                  <a:moveTo>
                    <a:pt x="0" y="0"/>
                  </a:moveTo>
                  <a:lnTo>
                    <a:pt x="1777" y="2449"/>
                  </a:lnTo>
                  <a:lnTo>
                    <a:pt x="2328" y="757"/>
                  </a:lnTo>
                  <a:lnTo>
                    <a:pt x="0" y="0"/>
                  </a:lnTo>
                  <a:lnTo>
                    <a:pt x="0" y="0"/>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08" name="Google Shape;1108;p66"/>
            <p:cNvSpPr/>
            <p:nvPr/>
          </p:nvSpPr>
          <p:spPr>
            <a:xfrm>
              <a:off x="5399564" y="2393409"/>
              <a:ext cx="1184114" cy="696634"/>
            </a:xfrm>
            <a:custGeom>
              <a:rect b="b" l="l" r="r" t="t"/>
              <a:pathLst>
                <a:path extrusionOk="0" h="1692" w="2876">
                  <a:moveTo>
                    <a:pt x="420" y="799"/>
                  </a:moveTo>
                  <a:lnTo>
                    <a:pt x="0" y="936"/>
                  </a:lnTo>
                  <a:lnTo>
                    <a:pt x="2328" y="1692"/>
                  </a:lnTo>
                  <a:lnTo>
                    <a:pt x="2876" y="0"/>
                  </a:lnTo>
                  <a:lnTo>
                    <a:pt x="420" y="799"/>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09" name="Google Shape;1109;p66"/>
            <p:cNvSpPr/>
            <p:nvPr/>
          </p:nvSpPr>
          <p:spPr>
            <a:xfrm>
              <a:off x="4599586" y="912029"/>
              <a:ext cx="1966798" cy="1813226"/>
            </a:xfrm>
            <a:custGeom>
              <a:rect b="b" l="l" r="r" t="t"/>
              <a:pathLst>
                <a:path extrusionOk="0" h="4404" w="4777">
                  <a:moveTo>
                    <a:pt x="1900" y="4404"/>
                  </a:moveTo>
                  <a:lnTo>
                    <a:pt x="4777" y="3470"/>
                  </a:lnTo>
                  <a:lnTo>
                    <a:pt x="0" y="0"/>
                  </a:lnTo>
                  <a:lnTo>
                    <a:pt x="0" y="2581"/>
                  </a:lnTo>
                  <a:lnTo>
                    <a:pt x="0" y="3026"/>
                  </a:lnTo>
                  <a:lnTo>
                    <a:pt x="1900" y="4404"/>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0" name="Google Shape;1110;p66"/>
            <p:cNvSpPr/>
            <p:nvPr/>
          </p:nvSpPr>
          <p:spPr>
            <a:xfrm>
              <a:off x="5381860" y="1909634"/>
              <a:ext cx="1184526" cy="815622"/>
            </a:xfrm>
            <a:custGeom>
              <a:rect b="b" l="l" r="r" t="t"/>
              <a:pathLst>
                <a:path extrusionOk="0" h="1981" w="2877">
                  <a:moveTo>
                    <a:pt x="0" y="1981"/>
                  </a:moveTo>
                  <a:lnTo>
                    <a:pt x="2877" y="1047"/>
                  </a:lnTo>
                  <a:lnTo>
                    <a:pt x="1437" y="0"/>
                  </a:lnTo>
                  <a:lnTo>
                    <a:pt x="0" y="1981"/>
                  </a:lnTo>
                  <a:lnTo>
                    <a:pt x="0" y="1981"/>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1" name="Google Shape;1111;p66"/>
            <p:cNvSpPr/>
            <p:nvPr/>
          </p:nvSpPr>
          <p:spPr>
            <a:xfrm>
              <a:off x="4599586" y="912029"/>
              <a:ext cx="592469" cy="1245872"/>
            </a:xfrm>
            <a:custGeom>
              <a:rect b="b" l="l" r="r" t="t"/>
              <a:pathLst>
                <a:path extrusionOk="0" h="3026" w="1439">
                  <a:moveTo>
                    <a:pt x="0" y="2581"/>
                  </a:moveTo>
                  <a:lnTo>
                    <a:pt x="0" y="3026"/>
                  </a:lnTo>
                  <a:lnTo>
                    <a:pt x="1439" y="1045"/>
                  </a:lnTo>
                  <a:lnTo>
                    <a:pt x="0" y="0"/>
                  </a:lnTo>
                  <a:lnTo>
                    <a:pt x="0" y="2581"/>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2" name="Google Shape;1112;p66"/>
            <p:cNvSpPr/>
            <p:nvPr/>
          </p:nvSpPr>
          <p:spPr>
            <a:xfrm>
              <a:off x="2577201" y="912029"/>
              <a:ext cx="1966798" cy="1813226"/>
            </a:xfrm>
            <a:custGeom>
              <a:rect b="b" l="l" r="r" t="t"/>
              <a:pathLst>
                <a:path extrusionOk="0" h="4404" w="4777">
                  <a:moveTo>
                    <a:pt x="4777" y="3026"/>
                  </a:moveTo>
                  <a:lnTo>
                    <a:pt x="4777" y="0"/>
                  </a:lnTo>
                  <a:lnTo>
                    <a:pt x="0" y="3470"/>
                  </a:lnTo>
                  <a:lnTo>
                    <a:pt x="2456" y="4267"/>
                  </a:lnTo>
                  <a:lnTo>
                    <a:pt x="2879" y="4404"/>
                  </a:lnTo>
                  <a:lnTo>
                    <a:pt x="4777" y="3026"/>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3" name="Google Shape;1113;p66"/>
            <p:cNvSpPr/>
            <p:nvPr/>
          </p:nvSpPr>
          <p:spPr>
            <a:xfrm>
              <a:off x="3952357" y="912029"/>
              <a:ext cx="591645" cy="1245872"/>
            </a:xfrm>
            <a:custGeom>
              <a:rect b="b" l="l" r="r" t="t"/>
              <a:pathLst>
                <a:path extrusionOk="0" h="3026" w="1437">
                  <a:moveTo>
                    <a:pt x="1437" y="3026"/>
                  </a:moveTo>
                  <a:lnTo>
                    <a:pt x="1437" y="0"/>
                  </a:lnTo>
                  <a:lnTo>
                    <a:pt x="0" y="1045"/>
                  </a:lnTo>
                  <a:lnTo>
                    <a:pt x="1437" y="3026"/>
                  </a:lnTo>
                  <a:lnTo>
                    <a:pt x="1437" y="302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4" name="Google Shape;1114;p66"/>
            <p:cNvSpPr/>
            <p:nvPr/>
          </p:nvSpPr>
          <p:spPr>
            <a:xfrm>
              <a:off x="2577201" y="1910458"/>
              <a:ext cx="1185349" cy="814799"/>
            </a:xfrm>
            <a:custGeom>
              <a:rect b="b" l="l" r="r" t="t"/>
              <a:pathLst>
                <a:path extrusionOk="0" h="1979" w="2879">
                  <a:moveTo>
                    <a:pt x="2456" y="1842"/>
                  </a:moveTo>
                  <a:lnTo>
                    <a:pt x="2879" y="1979"/>
                  </a:lnTo>
                  <a:lnTo>
                    <a:pt x="1439" y="0"/>
                  </a:lnTo>
                  <a:lnTo>
                    <a:pt x="0" y="1045"/>
                  </a:lnTo>
                  <a:lnTo>
                    <a:pt x="2456" y="1842"/>
                  </a:lnTo>
                  <a:close/>
                </a:path>
              </a:pathLst>
            </a:custGeom>
            <a:solidFill>
              <a:schemeClr val="dk1">
                <a:alpha val="2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5" name="Google Shape;1115;p66"/>
            <p:cNvSpPr/>
            <p:nvPr/>
          </p:nvSpPr>
          <p:spPr>
            <a:xfrm>
              <a:off x="2560320" y="2393409"/>
              <a:ext cx="1483436" cy="2312234"/>
            </a:xfrm>
            <a:custGeom>
              <a:rect b="b" l="l" r="r" t="t"/>
              <a:pathLst>
                <a:path extrusionOk="0" h="5616" w="3603">
                  <a:moveTo>
                    <a:pt x="2880" y="936"/>
                  </a:moveTo>
                  <a:lnTo>
                    <a:pt x="0" y="0"/>
                  </a:lnTo>
                  <a:lnTo>
                    <a:pt x="1825" y="5616"/>
                  </a:lnTo>
                  <a:lnTo>
                    <a:pt x="3343" y="3527"/>
                  </a:lnTo>
                  <a:lnTo>
                    <a:pt x="3603" y="3167"/>
                  </a:lnTo>
                  <a:lnTo>
                    <a:pt x="2880" y="936"/>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6" name="Google Shape;1116;p66"/>
            <p:cNvSpPr/>
            <p:nvPr/>
          </p:nvSpPr>
          <p:spPr>
            <a:xfrm>
              <a:off x="2560320" y="2393409"/>
              <a:ext cx="1185761" cy="696634"/>
            </a:xfrm>
            <a:custGeom>
              <a:rect b="b" l="l" r="r" t="t"/>
              <a:pathLst>
                <a:path extrusionOk="0" h="1692" w="2880">
                  <a:moveTo>
                    <a:pt x="2880" y="936"/>
                  </a:moveTo>
                  <a:lnTo>
                    <a:pt x="0" y="0"/>
                  </a:lnTo>
                  <a:lnTo>
                    <a:pt x="549" y="1692"/>
                  </a:lnTo>
                  <a:lnTo>
                    <a:pt x="2880" y="936"/>
                  </a:lnTo>
                  <a:lnTo>
                    <a:pt x="2880" y="936"/>
                  </a:lnTo>
                  <a:close/>
                </a:path>
              </a:pathLst>
            </a:custGeom>
            <a:solidFill>
              <a:schemeClr val="lt1">
                <a:alpha val="4000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17" name="Google Shape;1117;p66"/>
            <p:cNvSpPr/>
            <p:nvPr/>
          </p:nvSpPr>
          <p:spPr>
            <a:xfrm>
              <a:off x="3085267" y="3697336"/>
              <a:ext cx="958490" cy="1008308"/>
            </a:xfrm>
            <a:custGeom>
              <a:rect b="b" l="l" r="r" t="t"/>
              <a:pathLst>
                <a:path extrusionOk="0" h="2449" w="2328">
                  <a:moveTo>
                    <a:pt x="2068" y="360"/>
                  </a:moveTo>
                  <a:lnTo>
                    <a:pt x="2328" y="0"/>
                  </a:lnTo>
                  <a:lnTo>
                    <a:pt x="0" y="757"/>
                  </a:lnTo>
                  <a:lnTo>
                    <a:pt x="550" y="2449"/>
                  </a:lnTo>
                  <a:lnTo>
                    <a:pt x="2068" y="360"/>
                  </a:lnTo>
                  <a:close/>
                </a:path>
              </a:pathLst>
            </a:custGeom>
            <a:solidFill>
              <a:schemeClr val="dk1">
                <a:alpha val="14510"/>
              </a:schemeClr>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1118" name="Google Shape;1118;p6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119" name="Google Shape;1119;p6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120" name="Google Shape;1120;p66"/>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21" name="Google Shape;1121;p66"/>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122" name="Google Shape;1122;p66"/>
          <p:cNvSpPr txBox="1"/>
          <p:nvPr>
            <p:ph idx="1" type="body"/>
          </p:nvPr>
        </p:nvSpPr>
        <p:spPr>
          <a:xfrm>
            <a:off x="7738110" y="16761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23" name="Google Shape;1123;p66"/>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24" name="Google Shape;1124;p66"/>
          <p:cNvSpPr txBox="1"/>
          <p:nvPr>
            <p:ph idx="3" type="body"/>
          </p:nvPr>
        </p:nvSpPr>
        <p:spPr>
          <a:xfrm>
            <a:off x="1471889" y="1676187"/>
            <a:ext cx="2982000" cy="764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25" name="Google Shape;1125;p66"/>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26" name="Google Shape;1126;p66"/>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1127" name="Google Shape;1127;p66"/>
          <p:cNvPicPr preferRelativeResize="0"/>
          <p:nvPr/>
        </p:nvPicPr>
        <p:blipFill rotWithShape="1">
          <a:blip r:embed="rId4">
            <a:alphaModFix/>
          </a:blip>
          <a:srcRect b="0" l="0" r="0" t="0"/>
          <a:stretch/>
        </p:blipFill>
        <p:spPr>
          <a:xfrm>
            <a:off x="5733782" y="3149660"/>
            <a:ext cx="800277" cy="108609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5 points- b">
  <p:cSld name="Infographic 5 points- b">
    <p:spTree>
      <p:nvGrpSpPr>
        <p:cNvPr id="1128" name="Shape 1128"/>
        <p:cNvGrpSpPr/>
        <p:nvPr/>
      </p:nvGrpSpPr>
      <p:grpSpPr>
        <a:xfrm>
          <a:off x="0" y="0"/>
          <a:ext cx="0" cy="0"/>
          <a:chOff x="0" y="0"/>
          <a:chExt cx="0" cy="0"/>
        </a:xfrm>
      </p:grpSpPr>
      <p:grpSp>
        <p:nvGrpSpPr>
          <p:cNvPr id="1129" name="Google Shape;1129;p67"/>
          <p:cNvGrpSpPr/>
          <p:nvPr/>
        </p:nvGrpSpPr>
        <p:grpSpPr>
          <a:xfrm>
            <a:off x="4179203" y="1606433"/>
            <a:ext cx="3834550" cy="3645231"/>
            <a:chOff x="16154400" y="-6076950"/>
            <a:chExt cx="18199100" cy="17300575"/>
          </a:xfrm>
        </p:grpSpPr>
        <p:sp>
          <p:nvSpPr>
            <p:cNvPr id="1130" name="Google Shape;1130;p67"/>
            <p:cNvSpPr/>
            <p:nvPr/>
          </p:nvSpPr>
          <p:spPr>
            <a:xfrm>
              <a:off x="25253950" y="536575"/>
              <a:ext cx="9099550" cy="10687050"/>
            </a:xfrm>
            <a:custGeom>
              <a:rect b="b" l="l" r="r" t="t"/>
              <a:pathLst>
                <a:path extrusionOk="0" h="6732" w="5732">
                  <a:moveTo>
                    <a:pt x="0" y="1862"/>
                  </a:moveTo>
                  <a:lnTo>
                    <a:pt x="3538" y="6732"/>
                  </a:lnTo>
                  <a:lnTo>
                    <a:pt x="5732" y="0"/>
                  </a:lnTo>
                  <a:lnTo>
                    <a:pt x="0" y="1862"/>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31" name="Google Shape;1131;p67"/>
            <p:cNvSpPr/>
            <p:nvPr/>
          </p:nvSpPr>
          <p:spPr>
            <a:xfrm>
              <a:off x="25253950" y="-6076950"/>
              <a:ext cx="9099550" cy="9569450"/>
            </a:xfrm>
            <a:custGeom>
              <a:rect b="b" l="l" r="r" t="t"/>
              <a:pathLst>
                <a:path extrusionOk="0" h="6028" w="5732">
                  <a:moveTo>
                    <a:pt x="0" y="0"/>
                  </a:moveTo>
                  <a:lnTo>
                    <a:pt x="0" y="6028"/>
                  </a:lnTo>
                  <a:lnTo>
                    <a:pt x="5732" y="4166"/>
                  </a:lnTo>
                  <a:lnTo>
                    <a:pt x="0" y="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32" name="Google Shape;1132;p67"/>
            <p:cNvSpPr/>
            <p:nvPr/>
          </p:nvSpPr>
          <p:spPr>
            <a:xfrm>
              <a:off x="16154400" y="536575"/>
              <a:ext cx="9099550" cy="10687050"/>
            </a:xfrm>
            <a:custGeom>
              <a:rect b="b" l="l" r="r" t="t"/>
              <a:pathLst>
                <a:path extrusionOk="0" h="6732" w="5732">
                  <a:moveTo>
                    <a:pt x="2193" y="6732"/>
                  </a:moveTo>
                  <a:lnTo>
                    <a:pt x="5732" y="1862"/>
                  </a:lnTo>
                  <a:lnTo>
                    <a:pt x="0" y="0"/>
                  </a:lnTo>
                  <a:lnTo>
                    <a:pt x="2193" y="6732"/>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33" name="Google Shape;1133;p67"/>
            <p:cNvSpPr/>
            <p:nvPr/>
          </p:nvSpPr>
          <p:spPr>
            <a:xfrm>
              <a:off x="16154400" y="-6076950"/>
              <a:ext cx="9099550" cy="9569450"/>
            </a:xfrm>
            <a:custGeom>
              <a:rect b="b" l="l" r="r" t="t"/>
              <a:pathLst>
                <a:path extrusionOk="0" h="6028" w="5732">
                  <a:moveTo>
                    <a:pt x="5732" y="0"/>
                  </a:moveTo>
                  <a:lnTo>
                    <a:pt x="0" y="4166"/>
                  </a:lnTo>
                  <a:lnTo>
                    <a:pt x="5732" y="6028"/>
                  </a:lnTo>
                  <a:lnTo>
                    <a:pt x="5732" y="0"/>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34" name="Google Shape;1134;p67"/>
            <p:cNvSpPr/>
            <p:nvPr/>
          </p:nvSpPr>
          <p:spPr>
            <a:xfrm>
              <a:off x="19635788" y="3492500"/>
              <a:ext cx="11234738" cy="7731125"/>
            </a:xfrm>
            <a:custGeom>
              <a:rect b="b" l="l" r="r" t="t"/>
              <a:pathLst>
                <a:path extrusionOk="0" h="4870" w="7077">
                  <a:moveTo>
                    <a:pt x="0" y="4870"/>
                  </a:moveTo>
                  <a:lnTo>
                    <a:pt x="7077" y="4870"/>
                  </a:lnTo>
                  <a:lnTo>
                    <a:pt x="3539" y="0"/>
                  </a:lnTo>
                  <a:lnTo>
                    <a:pt x="0" y="4870"/>
                  </a:lnTo>
                  <a:close/>
                </a:path>
              </a:pathLst>
            </a:custGeom>
            <a:solidFill>
              <a:srgbClr val="15D77D"/>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35" name="Google Shape;1135;p67"/>
            <p:cNvSpPr/>
            <p:nvPr/>
          </p:nvSpPr>
          <p:spPr>
            <a:xfrm>
              <a:off x="21634244" y="-133102"/>
              <a:ext cx="7242908" cy="7237240"/>
            </a:xfrm>
            <a:custGeom>
              <a:rect b="b" l="l" r="r" t="t"/>
              <a:pathLst>
                <a:path extrusionOk="0" h="6081714" w="6086477">
                  <a:moveTo>
                    <a:pt x="3043240" y="0"/>
                  </a:moveTo>
                  <a:cubicBezTo>
                    <a:pt x="4723972" y="0"/>
                    <a:pt x="6086477" y="1361438"/>
                    <a:pt x="6086477" y="3040857"/>
                  </a:cubicBezTo>
                  <a:cubicBezTo>
                    <a:pt x="6086477" y="4720276"/>
                    <a:pt x="4723972" y="6081714"/>
                    <a:pt x="3043240" y="6081714"/>
                  </a:cubicBezTo>
                  <a:cubicBezTo>
                    <a:pt x="1362504" y="6081714"/>
                    <a:pt x="0" y="4720276"/>
                    <a:pt x="0" y="3040857"/>
                  </a:cubicBezTo>
                  <a:cubicBezTo>
                    <a:pt x="0" y="1361438"/>
                    <a:pt x="1362504" y="0"/>
                    <a:pt x="304324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136" name="Google Shape;1136;p6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137" name="Google Shape;1137;p67"/>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138" name="Google Shape;1138;p67"/>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39" name="Google Shape;1139;p67"/>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140" name="Google Shape;1140;p67"/>
          <p:cNvSpPr txBox="1"/>
          <p:nvPr>
            <p:ph idx="1" type="body"/>
          </p:nvPr>
        </p:nvSpPr>
        <p:spPr>
          <a:xfrm>
            <a:off x="7738110" y="162088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41" name="Google Shape;1141;p67"/>
          <p:cNvSpPr txBox="1"/>
          <p:nvPr>
            <p:ph idx="2" type="body"/>
          </p:nvPr>
        </p:nvSpPr>
        <p:spPr>
          <a:xfrm>
            <a:off x="8105058" y="4142602"/>
            <a:ext cx="32841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42" name="Google Shape;1142;p67"/>
          <p:cNvSpPr txBox="1"/>
          <p:nvPr>
            <p:ph idx="3" type="body"/>
          </p:nvPr>
        </p:nvSpPr>
        <p:spPr>
          <a:xfrm>
            <a:off x="1471900" y="1620825"/>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43" name="Google Shape;1143;p67"/>
          <p:cNvSpPr txBox="1"/>
          <p:nvPr>
            <p:ph idx="4" type="body"/>
          </p:nvPr>
        </p:nvSpPr>
        <p:spPr>
          <a:xfrm>
            <a:off x="1082525" y="4140750"/>
            <a:ext cx="2982000" cy="8214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44" name="Google Shape;1144;p67"/>
          <p:cNvSpPr txBox="1"/>
          <p:nvPr>
            <p:ph idx="5" type="body"/>
          </p:nvPr>
        </p:nvSpPr>
        <p:spPr>
          <a:xfrm>
            <a:off x="4453890" y="5639938"/>
            <a:ext cx="3284100" cy="772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pic>
        <p:nvPicPr>
          <p:cNvPr id="1145" name="Google Shape;1145;p67"/>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04">
  <p:cSld name="Infographic 04">
    <p:spTree>
      <p:nvGrpSpPr>
        <p:cNvPr id="1146" name="Shape 1146"/>
        <p:cNvGrpSpPr/>
        <p:nvPr/>
      </p:nvGrpSpPr>
      <p:grpSpPr>
        <a:xfrm>
          <a:off x="0" y="0"/>
          <a:ext cx="0" cy="0"/>
          <a:chOff x="0" y="0"/>
          <a:chExt cx="0" cy="0"/>
        </a:xfrm>
      </p:grpSpPr>
      <p:sp>
        <p:nvSpPr>
          <p:cNvPr id="1147" name="Google Shape;1147;p6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148" name="Google Shape;1148;p6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149" name="Google Shape;1149;p68"/>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50" name="Google Shape;1150;p68"/>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
        <p:nvSpPr>
          <p:cNvPr id="1151" name="Google Shape;1151;p68"/>
          <p:cNvSpPr txBox="1"/>
          <p:nvPr>
            <p:ph idx="1" type="body"/>
          </p:nvPr>
        </p:nvSpPr>
        <p:spPr>
          <a:xfrm>
            <a:off x="8316065" y="1460430"/>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52" name="Google Shape;1152;p68"/>
          <p:cNvSpPr txBox="1"/>
          <p:nvPr>
            <p:ph idx="2" type="body"/>
          </p:nvPr>
        </p:nvSpPr>
        <p:spPr>
          <a:xfrm>
            <a:off x="8524253" y="3231726"/>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53" name="Google Shape;1153;p68"/>
          <p:cNvSpPr txBox="1"/>
          <p:nvPr>
            <p:ph idx="3" type="body"/>
          </p:nvPr>
        </p:nvSpPr>
        <p:spPr>
          <a:xfrm>
            <a:off x="831606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54" name="Google Shape;1154;p68"/>
          <p:cNvSpPr txBox="1"/>
          <p:nvPr>
            <p:ph idx="4" type="body"/>
          </p:nvPr>
        </p:nvSpPr>
        <p:spPr>
          <a:xfrm>
            <a:off x="591715" y="1460431"/>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55" name="Google Shape;1155;p68"/>
          <p:cNvSpPr txBox="1"/>
          <p:nvPr>
            <p:ph idx="5" type="body"/>
          </p:nvPr>
        </p:nvSpPr>
        <p:spPr>
          <a:xfrm>
            <a:off x="352701" y="3232292"/>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56" name="Google Shape;1156;p68"/>
          <p:cNvSpPr txBox="1"/>
          <p:nvPr>
            <p:ph idx="6" type="body"/>
          </p:nvPr>
        </p:nvSpPr>
        <p:spPr>
          <a:xfrm>
            <a:off x="591715" y="5004154"/>
            <a:ext cx="3284100" cy="786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grpSp>
        <p:nvGrpSpPr>
          <p:cNvPr id="1157" name="Google Shape;1157;p68"/>
          <p:cNvGrpSpPr/>
          <p:nvPr/>
        </p:nvGrpSpPr>
        <p:grpSpPr>
          <a:xfrm>
            <a:off x="3993295" y="1276771"/>
            <a:ext cx="4205215" cy="4855481"/>
            <a:chOff x="2936240" y="917679"/>
            <a:chExt cx="3271522" cy="3777409"/>
          </a:xfrm>
        </p:grpSpPr>
        <p:sp>
          <p:nvSpPr>
            <p:cNvPr id="1158" name="Google Shape;1158;p68"/>
            <p:cNvSpPr/>
            <p:nvPr/>
          </p:nvSpPr>
          <p:spPr>
            <a:xfrm>
              <a:off x="2936240" y="917681"/>
              <a:ext cx="1635676" cy="1568433"/>
            </a:xfrm>
            <a:custGeom>
              <a:rect b="b" l="l" r="r" t="t"/>
              <a:pathLst>
                <a:path extrusionOk="0" h="9050" w="9438">
                  <a:moveTo>
                    <a:pt x="9438" y="7202"/>
                  </a:moveTo>
                  <a:lnTo>
                    <a:pt x="9438" y="0"/>
                  </a:lnTo>
                  <a:lnTo>
                    <a:pt x="9438" y="0"/>
                  </a:lnTo>
                  <a:lnTo>
                    <a:pt x="0" y="5449"/>
                  </a:lnTo>
                  <a:lnTo>
                    <a:pt x="6239" y="9050"/>
                  </a:lnTo>
                  <a:lnTo>
                    <a:pt x="9438" y="7202"/>
                  </a:ln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59" name="Google Shape;1159;p68"/>
            <p:cNvSpPr/>
            <p:nvPr/>
          </p:nvSpPr>
          <p:spPr>
            <a:xfrm>
              <a:off x="2936240" y="1862032"/>
              <a:ext cx="1081265" cy="1888705"/>
            </a:xfrm>
            <a:custGeom>
              <a:rect b="b" l="l" r="r" t="t"/>
              <a:pathLst>
                <a:path extrusionOk="0" h="10898" w="6239">
                  <a:moveTo>
                    <a:pt x="6239" y="3601"/>
                  </a:moveTo>
                  <a:lnTo>
                    <a:pt x="6239" y="3601"/>
                  </a:lnTo>
                  <a:lnTo>
                    <a:pt x="0" y="0"/>
                  </a:lnTo>
                  <a:lnTo>
                    <a:pt x="0" y="0"/>
                  </a:lnTo>
                  <a:lnTo>
                    <a:pt x="0" y="10898"/>
                  </a:lnTo>
                  <a:lnTo>
                    <a:pt x="6239" y="7297"/>
                  </a:lnTo>
                  <a:lnTo>
                    <a:pt x="6239" y="3601"/>
                  </a:lnTo>
                  <a:close/>
                </a:path>
              </a:pathLst>
            </a:custGeom>
            <a:solidFill>
              <a:schemeClr val="accent6"/>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60" name="Google Shape;1160;p68"/>
            <p:cNvSpPr/>
            <p:nvPr/>
          </p:nvSpPr>
          <p:spPr>
            <a:xfrm>
              <a:off x="4571913" y="917681"/>
              <a:ext cx="1635849" cy="1568433"/>
            </a:xfrm>
            <a:custGeom>
              <a:rect b="b" l="l" r="r" t="t"/>
              <a:pathLst>
                <a:path extrusionOk="0" h="9050" w="9439">
                  <a:moveTo>
                    <a:pt x="3200" y="9050"/>
                  </a:moveTo>
                  <a:lnTo>
                    <a:pt x="9439" y="5449"/>
                  </a:lnTo>
                  <a:lnTo>
                    <a:pt x="0" y="0"/>
                  </a:lnTo>
                  <a:lnTo>
                    <a:pt x="0" y="7202"/>
                  </a:lnTo>
                  <a:lnTo>
                    <a:pt x="3200" y="9050"/>
                  </a:ln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61" name="Google Shape;1161;p68"/>
            <p:cNvSpPr/>
            <p:nvPr/>
          </p:nvSpPr>
          <p:spPr>
            <a:xfrm>
              <a:off x="4571913" y="3126655"/>
              <a:ext cx="1635849" cy="1568433"/>
            </a:xfrm>
            <a:custGeom>
              <a:rect b="b" l="l" r="r" t="t"/>
              <a:pathLst>
                <a:path extrusionOk="0" h="9050" w="9439">
                  <a:moveTo>
                    <a:pt x="3202" y="0"/>
                  </a:moveTo>
                  <a:lnTo>
                    <a:pt x="0" y="1847"/>
                  </a:lnTo>
                  <a:lnTo>
                    <a:pt x="0" y="1847"/>
                  </a:lnTo>
                  <a:lnTo>
                    <a:pt x="0" y="9050"/>
                  </a:lnTo>
                  <a:lnTo>
                    <a:pt x="0" y="9050"/>
                  </a:lnTo>
                  <a:lnTo>
                    <a:pt x="9439" y="3601"/>
                  </a:lnTo>
                  <a:lnTo>
                    <a:pt x="9439" y="3601"/>
                  </a:lnTo>
                  <a:lnTo>
                    <a:pt x="3202" y="0"/>
                  </a:lnTo>
                  <a:lnTo>
                    <a:pt x="3202" y="0"/>
                  </a:lnTo>
                  <a:close/>
                </a:path>
              </a:pathLst>
            </a:custGeom>
            <a:solidFill>
              <a:srgbClr val="624E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62" name="Google Shape;1162;p68"/>
            <p:cNvSpPr/>
            <p:nvPr/>
          </p:nvSpPr>
          <p:spPr>
            <a:xfrm>
              <a:off x="5126496" y="1862032"/>
              <a:ext cx="1081265" cy="1888705"/>
            </a:xfrm>
            <a:custGeom>
              <a:rect b="b" l="l" r="r" t="t"/>
              <a:pathLst>
                <a:path extrusionOk="0" h="10898" w="6239">
                  <a:moveTo>
                    <a:pt x="6239" y="0"/>
                  </a:moveTo>
                  <a:lnTo>
                    <a:pt x="0" y="3601"/>
                  </a:lnTo>
                  <a:lnTo>
                    <a:pt x="2" y="3601"/>
                  </a:lnTo>
                  <a:lnTo>
                    <a:pt x="2" y="7297"/>
                  </a:lnTo>
                  <a:lnTo>
                    <a:pt x="6239" y="10898"/>
                  </a:lnTo>
                  <a:lnTo>
                    <a:pt x="6239" y="0"/>
                  </a:lnTo>
                  <a:lnTo>
                    <a:pt x="6239" y="0"/>
                  </a:ln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63" name="Google Shape;1163;p68"/>
            <p:cNvSpPr/>
            <p:nvPr/>
          </p:nvSpPr>
          <p:spPr>
            <a:xfrm>
              <a:off x="2936240" y="3126655"/>
              <a:ext cx="1635676" cy="1568433"/>
            </a:xfrm>
            <a:custGeom>
              <a:rect b="b" l="l" r="r" t="t"/>
              <a:pathLst>
                <a:path extrusionOk="0" h="9050" w="9438">
                  <a:moveTo>
                    <a:pt x="6239" y="0"/>
                  </a:moveTo>
                  <a:lnTo>
                    <a:pt x="6239" y="0"/>
                  </a:lnTo>
                  <a:lnTo>
                    <a:pt x="0" y="3601"/>
                  </a:lnTo>
                  <a:lnTo>
                    <a:pt x="0" y="3601"/>
                  </a:lnTo>
                  <a:lnTo>
                    <a:pt x="9438" y="9050"/>
                  </a:lnTo>
                  <a:lnTo>
                    <a:pt x="9438" y="1847"/>
                  </a:lnTo>
                  <a:lnTo>
                    <a:pt x="6239" y="0"/>
                  </a:lnTo>
                  <a:close/>
                </a:path>
              </a:pathLst>
            </a:custGeom>
            <a:solidFill>
              <a:schemeClr val="accent5"/>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164" name="Google Shape;1164;p68"/>
            <p:cNvSpPr/>
            <p:nvPr/>
          </p:nvSpPr>
          <p:spPr>
            <a:xfrm>
              <a:off x="4571913" y="917679"/>
              <a:ext cx="1635847" cy="1037764"/>
            </a:xfrm>
            <a:custGeom>
              <a:rect b="b" l="l" r="r" t="t"/>
              <a:pathLst>
                <a:path extrusionOk="0" h="1037764" w="1635847">
                  <a:moveTo>
                    <a:pt x="0" y="0"/>
                  </a:moveTo>
                  <a:lnTo>
                    <a:pt x="1635847" y="944351"/>
                  </a:lnTo>
                  <a:lnTo>
                    <a:pt x="1473978" y="1037764"/>
                  </a:lnTo>
                  <a:lnTo>
                    <a:pt x="0" y="186825"/>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65" name="Google Shape;1165;p68"/>
            <p:cNvSpPr/>
            <p:nvPr/>
          </p:nvSpPr>
          <p:spPr>
            <a:xfrm>
              <a:off x="4571913" y="2005011"/>
              <a:ext cx="693749" cy="481101"/>
            </a:xfrm>
            <a:custGeom>
              <a:rect b="b" l="l" r="r" t="t"/>
              <a:pathLst>
                <a:path extrusionOk="0" h="481101" w="693749">
                  <a:moveTo>
                    <a:pt x="0" y="0"/>
                  </a:moveTo>
                  <a:lnTo>
                    <a:pt x="693749" y="400513"/>
                  </a:lnTo>
                  <a:lnTo>
                    <a:pt x="554583" y="481101"/>
                  </a:lnTo>
                  <a:lnTo>
                    <a:pt x="0" y="160829"/>
                  </a:lnTo>
                  <a:lnTo>
                    <a:pt x="0" y="0"/>
                  </a:lnTo>
                  <a:close/>
                </a:path>
              </a:pathLst>
            </a:custGeom>
            <a:gradFill>
              <a:gsLst>
                <a:gs pos="0">
                  <a:srgbClr val="F2F2F2"/>
                </a:gs>
                <a:gs pos="100000">
                  <a:srgbClr val="D8D8D8"/>
                </a:gs>
              </a:gsLst>
              <a:lin ang="2700006"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66" name="Google Shape;1166;p68"/>
            <p:cNvSpPr/>
            <p:nvPr/>
          </p:nvSpPr>
          <p:spPr>
            <a:xfrm>
              <a:off x="2936240" y="1862030"/>
              <a:ext cx="161696" cy="1888702"/>
            </a:xfrm>
            <a:custGeom>
              <a:rect b="b" l="l" r="r" t="t"/>
              <a:pathLst>
                <a:path extrusionOk="0" h="1888702" w="161696">
                  <a:moveTo>
                    <a:pt x="0" y="0"/>
                  </a:moveTo>
                  <a:lnTo>
                    <a:pt x="161696" y="93413"/>
                  </a:lnTo>
                  <a:lnTo>
                    <a:pt x="161696" y="1795290"/>
                  </a:lnTo>
                  <a:lnTo>
                    <a:pt x="0" y="1888702"/>
                  </a:lnTo>
                  <a:lnTo>
                    <a:pt x="0"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67" name="Google Shape;1167;p68"/>
            <p:cNvSpPr/>
            <p:nvPr/>
          </p:nvSpPr>
          <p:spPr>
            <a:xfrm>
              <a:off x="3877818" y="2405524"/>
              <a:ext cx="139686" cy="801373"/>
            </a:xfrm>
            <a:custGeom>
              <a:rect b="b" l="l" r="r" t="t"/>
              <a:pathLst>
                <a:path extrusionOk="0" h="801373" w="139686">
                  <a:moveTo>
                    <a:pt x="347" y="0"/>
                  </a:moveTo>
                  <a:lnTo>
                    <a:pt x="139686" y="80588"/>
                  </a:lnTo>
                  <a:lnTo>
                    <a:pt x="139686" y="721132"/>
                  </a:lnTo>
                  <a:lnTo>
                    <a:pt x="0" y="801373"/>
                  </a:lnTo>
                  <a:lnTo>
                    <a:pt x="0" y="347"/>
                  </a:lnTo>
                  <a:lnTo>
                    <a:pt x="347" y="0"/>
                  </a:lnTo>
                  <a:close/>
                </a:path>
              </a:pathLst>
            </a:custGeom>
            <a:gradFill>
              <a:gsLst>
                <a:gs pos="0">
                  <a:srgbClr val="F2F2F2"/>
                </a:gs>
                <a:gs pos="100000">
                  <a:srgbClr val="D8D8D8"/>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68" name="Google Shape;1168;p68"/>
            <p:cNvSpPr/>
            <p:nvPr/>
          </p:nvSpPr>
          <p:spPr>
            <a:xfrm>
              <a:off x="4571913" y="3126656"/>
              <a:ext cx="694269" cy="481101"/>
            </a:xfrm>
            <a:custGeom>
              <a:rect b="b" l="l" r="r" t="t"/>
              <a:pathLst>
                <a:path extrusionOk="0" h="481101" w="694269">
                  <a:moveTo>
                    <a:pt x="554930" y="0"/>
                  </a:moveTo>
                  <a:lnTo>
                    <a:pt x="694269" y="80241"/>
                  </a:lnTo>
                  <a:lnTo>
                    <a:pt x="694269" y="80588"/>
                  </a:lnTo>
                  <a:lnTo>
                    <a:pt x="0" y="481101"/>
                  </a:lnTo>
                  <a:lnTo>
                    <a:pt x="0" y="320099"/>
                  </a:lnTo>
                  <a:lnTo>
                    <a:pt x="554930"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69" name="Google Shape;1169;p68"/>
            <p:cNvSpPr/>
            <p:nvPr/>
          </p:nvSpPr>
          <p:spPr>
            <a:xfrm>
              <a:off x="4571913" y="3657319"/>
              <a:ext cx="1635847" cy="1037764"/>
            </a:xfrm>
            <a:custGeom>
              <a:rect b="b" l="l" r="r" t="t"/>
              <a:pathLst>
                <a:path extrusionOk="0" h="1037764" w="1635847">
                  <a:moveTo>
                    <a:pt x="1474498" y="0"/>
                  </a:moveTo>
                  <a:lnTo>
                    <a:pt x="1635847" y="93413"/>
                  </a:lnTo>
                  <a:lnTo>
                    <a:pt x="0" y="1037764"/>
                  </a:lnTo>
                  <a:lnTo>
                    <a:pt x="0" y="850939"/>
                  </a:lnTo>
                  <a:lnTo>
                    <a:pt x="1474498" y="0"/>
                  </a:lnTo>
                  <a:close/>
                </a:path>
              </a:pathLst>
            </a:custGeom>
            <a:gradFill>
              <a:gsLst>
                <a:gs pos="0">
                  <a:srgbClr val="F2F2F2"/>
                </a:gs>
                <a:gs pos="100000">
                  <a:srgbClr val="D8D8D8"/>
                </a:gs>
              </a:gsLst>
              <a:lin ang="8100019"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70" name="Google Shape;1170;p68"/>
            <p:cNvSpPr/>
            <p:nvPr/>
          </p:nvSpPr>
          <p:spPr>
            <a:xfrm>
              <a:off x="6045893" y="1862030"/>
              <a:ext cx="161869" cy="1888702"/>
            </a:xfrm>
            <a:custGeom>
              <a:rect b="b" l="l" r="r" t="t"/>
              <a:pathLst>
                <a:path extrusionOk="0" h="1888702" w="161869">
                  <a:moveTo>
                    <a:pt x="161869" y="0"/>
                  </a:moveTo>
                  <a:lnTo>
                    <a:pt x="161869" y="1888702"/>
                  </a:lnTo>
                  <a:lnTo>
                    <a:pt x="520" y="1795290"/>
                  </a:lnTo>
                  <a:lnTo>
                    <a:pt x="520" y="93413"/>
                  </a:lnTo>
                  <a:lnTo>
                    <a:pt x="0" y="93413"/>
                  </a:lnTo>
                  <a:lnTo>
                    <a:pt x="161869"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71" name="Google Shape;1171;p68"/>
            <p:cNvSpPr/>
            <p:nvPr/>
          </p:nvSpPr>
          <p:spPr>
            <a:xfrm>
              <a:off x="5126496" y="2405524"/>
              <a:ext cx="139686" cy="801373"/>
            </a:xfrm>
            <a:custGeom>
              <a:rect b="b" l="l" r="r" t="t"/>
              <a:pathLst>
                <a:path extrusionOk="0" h="801373" w="139686">
                  <a:moveTo>
                    <a:pt x="139166" y="0"/>
                  </a:moveTo>
                  <a:lnTo>
                    <a:pt x="139686" y="347"/>
                  </a:lnTo>
                  <a:lnTo>
                    <a:pt x="139686" y="801373"/>
                  </a:lnTo>
                  <a:lnTo>
                    <a:pt x="347" y="721132"/>
                  </a:lnTo>
                  <a:lnTo>
                    <a:pt x="347" y="80588"/>
                  </a:lnTo>
                  <a:lnTo>
                    <a:pt x="0" y="80588"/>
                  </a:lnTo>
                  <a:lnTo>
                    <a:pt x="139166" y="0"/>
                  </a:lnTo>
                  <a:close/>
                </a:path>
              </a:pathLst>
            </a:custGeom>
            <a:gradFill>
              <a:gsLst>
                <a:gs pos="0">
                  <a:srgbClr val="F2F2F2"/>
                </a:gs>
                <a:gs pos="100000">
                  <a:srgbClr val="D8D8D8"/>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72" name="Google Shape;1172;p68"/>
            <p:cNvSpPr/>
            <p:nvPr/>
          </p:nvSpPr>
          <p:spPr>
            <a:xfrm>
              <a:off x="3877818" y="3126656"/>
              <a:ext cx="694095" cy="481101"/>
            </a:xfrm>
            <a:custGeom>
              <a:rect b="b" l="l" r="r" t="t"/>
              <a:pathLst>
                <a:path extrusionOk="0" h="481101" w="694095">
                  <a:moveTo>
                    <a:pt x="139686" y="0"/>
                  </a:moveTo>
                  <a:lnTo>
                    <a:pt x="694095" y="320099"/>
                  </a:lnTo>
                  <a:lnTo>
                    <a:pt x="694095" y="481101"/>
                  </a:lnTo>
                  <a:lnTo>
                    <a:pt x="0" y="80588"/>
                  </a:lnTo>
                  <a:lnTo>
                    <a:pt x="0" y="80241"/>
                  </a:lnTo>
                  <a:lnTo>
                    <a:pt x="13968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73" name="Google Shape;1173;p68"/>
            <p:cNvSpPr/>
            <p:nvPr/>
          </p:nvSpPr>
          <p:spPr>
            <a:xfrm>
              <a:off x="2936240" y="3657319"/>
              <a:ext cx="1635673" cy="1037764"/>
            </a:xfrm>
            <a:custGeom>
              <a:rect b="b" l="l" r="r" t="t"/>
              <a:pathLst>
                <a:path extrusionOk="0" h="1037764" w="1635673">
                  <a:moveTo>
                    <a:pt x="161696" y="0"/>
                  </a:moveTo>
                  <a:lnTo>
                    <a:pt x="1635673" y="850939"/>
                  </a:lnTo>
                  <a:lnTo>
                    <a:pt x="1635673" y="1037764"/>
                  </a:lnTo>
                  <a:lnTo>
                    <a:pt x="0" y="93413"/>
                  </a:lnTo>
                  <a:lnTo>
                    <a:pt x="161696" y="0"/>
                  </a:lnTo>
                  <a:close/>
                </a:path>
              </a:pathLst>
            </a:custGeom>
            <a:gradFill>
              <a:gsLst>
                <a:gs pos="0">
                  <a:srgbClr val="F2F2F2"/>
                </a:gs>
                <a:gs pos="100000">
                  <a:srgbClr val="D8D8D8"/>
                </a:gs>
              </a:gsLst>
              <a:lin ang="1350003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74" name="Google Shape;1174;p68"/>
            <p:cNvSpPr/>
            <p:nvPr/>
          </p:nvSpPr>
          <p:spPr>
            <a:xfrm>
              <a:off x="2936240" y="917679"/>
              <a:ext cx="1635673" cy="1037764"/>
            </a:xfrm>
            <a:custGeom>
              <a:rect b="b" l="l" r="r" t="t"/>
              <a:pathLst>
                <a:path extrusionOk="0" h="1037764" w="1635673">
                  <a:moveTo>
                    <a:pt x="1635673" y="0"/>
                  </a:moveTo>
                  <a:lnTo>
                    <a:pt x="1635673" y="186825"/>
                  </a:lnTo>
                  <a:lnTo>
                    <a:pt x="161696" y="1037764"/>
                  </a:lnTo>
                  <a:lnTo>
                    <a:pt x="0" y="944351"/>
                  </a:lnTo>
                  <a:lnTo>
                    <a:pt x="1635673"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sp>
          <p:nvSpPr>
            <p:cNvPr id="1175" name="Google Shape;1175;p68"/>
            <p:cNvSpPr/>
            <p:nvPr/>
          </p:nvSpPr>
          <p:spPr>
            <a:xfrm>
              <a:off x="3878165" y="2005011"/>
              <a:ext cx="693749" cy="481101"/>
            </a:xfrm>
            <a:custGeom>
              <a:rect b="b" l="l" r="r" t="t"/>
              <a:pathLst>
                <a:path extrusionOk="0" h="481101" w="693749">
                  <a:moveTo>
                    <a:pt x="693749" y="0"/>
                  </a:moveTo>
                  <a:lnTo>
                    <a:pt x="693749" y="160829"/>
                  </a:lnTo>
                  <a:lnTo>
                    <a:pt x="139339" y="481101"/>
                  </a:lnTo>
                  <a:lnTo>
                    <a:pt x="0" y="400513"/>
                  </a:lnTo>
                  <a:lnTo>
                    <a:pt x="693749" y="0"/>
                  </a:lnTo>
                  <a:close/>
                </a:path>
              </a:pathLst>
            </a:custGeom>
            <a:gradFill>
              <a:gsLst>
                <a:gs pos="0">
                  <a:srgbClr val="F2F2F2"/>
                </a:gs>
                <a:gs pos="100000">
                  <a:srgbClr val="D8D8D8"/>
                </a:gs>
              </a:gsLst>
              <a:lin ang="189000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Calibri"/>
                <a:ea typeface="Calibri"/>
                <a:cs typeface="Calibri"/>
                <a:sym typeface="Calibri"/>
              </a:endParaRPr>
            </a:p>
          </p:txBody>
        </p:sp>
      </p:grpSp>
      <p:pic>
        <p:nvPicPr>
          <p:cNvPr id="1176" name="Google Shape;1176;p68"/>
          <p:cNvPicPr preferRelativeResize="0"/>
          <p:nvPr/>
        </p:nvPicPr>
        <p:blipFill rotWithShape="1">
          <a:blip r:embed="rId4">
            <a:alphaModFix/>
          </a:blip>
          <a:srcRect b="0" l="0" r="0" t="0"/>
          <a:stretch/>
        </p:blipFill>
        <p:spPr>
          <a:xfrm>
            <a:off x="5741839" y="3075573"/>
            <a:ext cx="800277" cy="108609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points layout">
  <p:cSld name="1_6 points layout">
    <p:bg>
      <p:bgPr>
        <a:solidFill>
          <a:srgbClr val="E9F0F7"/>
        </a:solidFill>
      </p:bgPr>
    </p:bg>
    <p:spTree>
      <p:nvGrpSpPr>
        <p:cNvPr id="1177" name="Shape 1177"/>
        <p:cNvGrpSpPr/>
        <p:nvPr/>
      </p:nvGrpSpPr>
      <p:grpSpPr>
        <a:xfrm>
          <a:off x="0" y="0"/>
          <a:ext cx="0" cy="0"/>
          <a:chOff x="0" y="0"/>
          <a:chExt cx="0" cy="0"/>
        </a:xfrm>
      </p:grpSpPr>
      <p:pic>
        <p:nvPicPr>
          <p:cNvPr id="1178" name="Google Shape;1178;p69"/>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1179" name="Google Shape;1179;p6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180" name="Google Shape;1180;p69"/>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1" name="Google Shape;1181;p69"/>
          <p:cNvSpPr txBox="1"/>
          <p:nvPr>
            <p:ph type="title"/>
          </p:nvPr>
        </p:nvSpPr>
        <p:spPr>
          <a:xfrm>
            <a:off x="2470223" y="604645"/>
            <a:ext cx="72516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82" name="Google Shape;1182;p69"/>
          <p:cNvSpPr/>
          <p:nvPr/>
        </p:nvSpPr>
        <p:spPr>
          <a:xfrm>
            <a:off x="1212849" y="1610810"/>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3" name="Google Shape;1183;p69"/>
          <p:cNvSpPr/>
          <p:nvPr/>
        </p:nvSpPr>
        <p:spPr>
          <a:xfrm>
            <a:off x="4570316"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4" name="Google Shape;1184;p69"/>
          <p:cNvSpPr/>
          <p:nvPr/>
        </p:nvSpPr>
        <p:spPr>
          <a:xfrm>
            <a:off x="7927783" y="1610808"/>
            <a:ext cx="3051300" cy="41802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5" name="Google Shape;1185;p69"/>
          <p:cNvSpPr txBox="1"/>
          <p:nvPr>
            <p:ph idx="1" type="subTitle"/>
          </p:nvPr>
        </p:nvSpPr>
        <p:spPr>
          <a:xfrm>
            <a:off x="3957876" y="297505"/>
            <a:ext cx="4276200" cy="3150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86" name="Google Shape;1186;p69"/>
          <p:cNvSpPr/>
          <p:nvPr>
            <p:ph idx="2" type="pic"/>
          </p:nvPr>
        </p:nvSpPr>
        <p:spPr>
          <a:xfrm>
            <a:off x="2046381" y="1873995"/>
            <a:ext cx="1384200" cy="1384200"/>
          </a:xfrm>
          <a:prstGeom prst="ellipse">
            <a:avLst/>
          </a:prstGeom>
          <a:solidFill>
            <a:srgbClr val="E87722"/>
          </a:solidFill>
          <a:ln>
            <a:noFill/>
          </a:ln>
        </p:spPr>
      </p:sp>
      <p:sp>
        <p:nvSpPr>
          <p:cNvPr id="1187" name="Google Shape;1187;p69"/>
          <p:cNvSpPr/>
          <p:nvPr>
            <p:ph idx="3" type="pic"/>
          </p:nvPr>
        </p:nvSpPr>
        <p:spPr>
          <a:xfrm>
            <a:off x="5403848" y="1873995"/>
            <a:ext cx="1384200" cy="1384200"/>
          </a:xfrm>
          <a:prstGeom prst="ellipse">
            <a:avLst/>
          </a:prstGeom>
          <a:solidFill>
            <a:srgbClr val="E87722"/>
          </a:solidFill>
          <a:ln>
            <a:noFill/>
          </a:ln>
        </p:spPr>
      </p:sp>
      <p:sp>
        <p:nvSpPr>
          <p:cNvPr id="1188" name="Google Shape;1188;p69"/>
          <p:cNvSpPr/>
          <p:nvPr>
            <p:ph idx="4" type="pic"/>
          </p:nvPr>
        </p:nvSpPr>
        <p:spPr>
          <a:xfrm>
            <a:off x="8761315" y="1873995"/>
            <a:ext cx="1384200" cy="1384200"/>
          </a:xfrm>
          <a:prstGeom prst="ellipse">
            <a:avLst/>
          </a:prstGeom>
          <a:solidFill>
            <a:srgbClr val="E87722"/>
          </a:solidFill>
          <a:ln>
            <a:noFill/>
          </a:ln>
        </p:spPr>
      </p:sp>
      <p:sp>
        <p:nvSpPr>
          <p:cNvPr id="1189" name="Google Shape;1189;p69"/>
          <p:cNvSpPr txBox="1"/>
          <p:nvPr>
            <p:ph idx="5" type="body"/>
          </p:nvPr>
        </p:nvSpPr>
        <p:spPr>
          <a:xfrm>
            <a:off x="1434728"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90" name="Google Shape;1190;p69"/>
          <p:cNvSpPr txBox="1"/>
          <p:nvPr>
            <p:ph idx="6" type="body"/>
          </p:nvPr>
        </p:nvSpPr>
        <p:spPr>
          <a:xfrm>
            <a:off x="1434728"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1191" name="Google Shape;1191;p69"/>
          <p:cNvSpPr txBox="1"/>
          <p:nvPr>
            <p:ph idx="7" type="body"/>
          </p:nvPr>
        </p:nvSpPr>
        <p:spPr>
          <a:xfrm>
            <a:off x="1434727"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1192" name="Google Shape;1192;p69"/>
          <p:cNvSpPr txBox="1"/>
          <p:nvPr>
            <p:ph idx="8" type="body"/>
          </p:nvPr>
        </p:nvSpPr>
        <p:spPr>
          <a:xfrm>
            <a:off x="4783981"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93" name="Google Shape;1193;p69"/>
          <p:cNvSpPr txBox="1"/>
          <p:nvPr>
            <p:ph idx="9" type="body"/>
          </p:nvPr>
        </p:nvSpPr>
        <p:spPr>
          <a:xfrm>
            <a:off x="4783981"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1194" name="Google Shape;1194;p69"/>
          <p:cNvSpPr txBox="1"/>
          <p:nvPr>
            <p:ph idx="13" type="body"/>
          </p:nvPr>
        </p:nvSpPr>
        <p:spPr>
          <a:xfrm>
            <a:off x="4783980"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1195" name="Google Shape;1195;p69"/>
          <p:cNvSpPr txBox="1"/>
          <p:nvPr>
            <p:ph idx="14" type="body"/>
          </p:nvPr>
        </p:nvSpPr>
        <p:spPr>
          <a:xfrm>
            <a:off x="8136967" y="4220799"/>
            <a:ext cx="2624100" cy="12207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196" name="Google Shape;1196;p69"/>
          <p:cNvSpPr txBox="1"/>
          <p:nvPr>
            <p:ph idx="15" type="body"/>
          </p:nvPr>
        </p:nvSpPr>
        <p:spPr>
          <a:xfrm>
            <a:off x="8136967" y="3460744"/>
            <a:ext cx="2607600" cy="33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13294B"/>
              </a:buClr>
              <a:buSzPts val="1800"/>
              <a:buFont typeface="Poppins"/>
              <a:buNone/>
              <a:defRPr b="1" i="0" sz="1800" u="none" cap="none" strike="noStrike">
                <a:solidFill>
                  <a:srgbClr val="13294B"/>
                </a:solidFill>
                <a:latin typeface="Poppins"/>
                <a:ea typeface="Poppins"/>
                <a:cs typeface="Poppins"/>
                <a:sym typeface="Poppins"/>
              </a:defRPr>
            </a:lvl1pPr>
            <a:lvl2pPr indent="-342900" lvl="1" marL="914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2pPr>
            <a:lvl3pPr indent="-342900" lvl="2" marL="1371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3pPr>
            <a:lvl4pPr indent="-342900" lvl="3" marL="1828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4pPr>
            <a:lvl5pPr indent="-342900" lvl="4" marL="22860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5pPr>
            <a:lvl6pPr indent="-342900" lvl="5" marL="27432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6pPr>
            <a:lvl7pPr indent="-342900" lvl="6" marL="32004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7pPr>
            <a:lvl8pPr indent="-342900" lvl="7" marL="36576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8pPr>
            <a:lvl9pPr indent="-342900" lvl="8" marL="4114800" marR="0" algn="l">
              <a:lnSpc>
                <a:spcPct val="90000"/>
              </a:lnSpc>
              <a:spcBef>
                <a:spcPts val="500"/>
              </a:spcBef>
              <a:spcAft>
                <a:spcPts val="0"/>
              </a:spcAft>
              <a:buClr>
                <a:srgbClr val="13294B"/>
              </a:buClr>
              <a:buSzPts val="1800"/>
              <a:buFont typeface="Poppins"/>
              <a:buChar char="•"/>
              <a:defRPr b="1" i="0" sz="1800" u="none" cap="none" strike="noStrike">
                <a:solidFill>
                  <a:srgbClr val="13294B"/>
                </a:solidFill>
                <a:latin typeface="Poppins"/>
                <a:ea typeface="Poppins"/>
                <a:cs typeface="Poppins"/>
                <a:sym typeface="Poppins"/>
              </a:defRPr>
            </a:lvl9pPr>
          </a:lstStyle>
          <a:p/>
        </p:txBody>
      </p:sp>
      <p:sp>
        <p:nvSpPr>
          <p:cNvPr id="1197" name="Google Shape;1197;p69"/>
          <p:cNvSpPr txBox="1"/>
          <p:nvPr>
            <p:ph idx="16" type="body"/>
          </p:nvPr>
        </p:nvSpPr>
        <p:spPr>
          <a:xfrm>
            <a:off x="8136966" y="3828746"/>
            <a:ext cx="2607600" cy="272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10000"/>
              </a:lnSpc>
              <a:spcBef>
                <a:spcPts val="0"/>
              </a:spcBef>
              <a:spcAft>
                <a:spcPts val="0"/>
              </a:spcAft>
              <a:buClr>
                <a:srgbClr val="E87722"/>
              </a:buClr>
              <a:buSzPts val="1400"/>
              <a:buFont typeface="Arial"/>
              <a:buNone/>
              <a:defRPr b="0" i="0" sz="1400" u="none" cap="none" strike="noStrike">
                <a:solidFill>
                  <a:srgbClr val="E87722"/>
                </a:solidFill>
                <a:latin typeface="Poppins"/>
                <a:ea typeface="Poppins"/>
                <a:cs typeface="Poppins"/>
                <a:sym typeface="Poppins"/>
              </a:defRPr>
            </a:lvl1pPr>
            <a:lvl2pPr indent="-317500" lvl="1" marL="914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2pPr>
            <a:lvl3pPr indent="-317500" lvl="2" marL="1371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3pPr>
            <a:lvl4pPr indent="-317500" lvl="3" marL="1828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4pPr>
            <a:lvl5pPr indent="-317500" lvl="4" marL="22860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5pPr>
            <a:lvl6pPr indent="-317500" lvl="5" marL="27432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6pPr>
            <a:lvl7pPr indent="-317500" lvl="6" marL="32004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7pPr>
            <a:lvl8pPr indent="-317500" lvl="7" marL="36576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8pPr>
            <a:lvl9pPr indent="-317500" lvl="8" marL="4114800" marR="0" algn="l">
              <a:lnSpc>
                <a:spcPct val="90000"/>
              </a:lnSpc>
              <a:spcBef>
                <a:spcPts val="500"/>
              </a:spcBef>
              <a:spcAft>
                <a:spcPts val="0"/>
              </a:spcAft>
              <a:buClr>
                <a:srgbClr val="E87722"/>
              </a:buClr>
              <a:buSzPts val="1400"/>
              <a:buFont typeface="Arial"/>
              <a:buChar char="•"/>
              <a:defRPr b="0" i="0" sz="1400" u="none" cap="none" strike="noStrike">
                <a:solidFill>
                  <a:srgbClr val="E87722"/>
                </a:solidFill>
                <a:latin typeface="Calibri"/>
                <a:ea typeface="Calibri"/>
                <a:cs typeface="Calibri"/>
                <a:sym typeface="Calibri"/>
              </a:defRPr>
            </a:lvl9pPr>
          </a:lstStyle>
          <a:p/>
        </p:txBody>
      </p:sp>
      <p:sp>
        <p:nvSpPr>
          <p:cNvPr id="1198" name="Google Shape;1198;p6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1199" name="Shape 1199"/>
        <p:cNvGrpSpPr/>
        <p:nvPr/>
      </p:nvGrpSpPr>
      <p:grpSpPr>
        <a:xfrm>
          <a:off x="0" y="0"/>
          <a:ext cx="0" cy="0"/>
          <a:chOff x="0" y="0"/>
          <a:chExt cx="0" cy="0"/>
        </a:xfrm>
      </p:grpSpPr>
      <p:pic>
        <p:nvPicPr>
          <p:cNvPr id="1200" name="Google Shape;1200;p7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pic>
        <p:nvPicPr>
          <p:cNvPr id="1201" name="Google Shape;1201;p70"/>
          <p:cNvPicPr preferRelativeResize="0"/>
          <p:nvPr/>
        </p:nvPicPr>
        <p:blipFill rotWithShape="1">
          <a:blip r:embed="rId3">
            <a:alphaModFix/>
          </a:blip>
          <a:srcRect b="63553" l="36944" r="0" t="3840"/>
          <a:stretch/>
        </p:blipFill>
        <p:spPr>
          <a:xfrm>
            <a:off x="0" y="0"/>
            <a:ext cx="5442897" cy="6858000"/>
          </a:xfrm>
          <a:prstGeom prst="rect">
            <a:avLst/>
          </a:prstGeom>
          <a:noFill/>
          <a:ln>
            <a:noFill/>
          </a:ln>
        </p:spPr>
      </p:pic>
      <p:sp>
        <p:nvSpPr>
          <p:cNvPr id="1202" name="Google Shape;1202;p70"/>
          <p:cNvSpPr txBox="1"/>
          <p:nvPr>
            <p:ph type="title"/>
          </p:nvPr>
        </p:nvSpPr>
        <p:spPr>
          <a:xfrm>
            <a:off x="2379508" y="912098"/>
            <a:ext cx="4670400" cy="185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3" name="Google Shape;1203;p70"/>
          <p:cNvSpPr txBox="1"/>
          <p:nvPr>
            <p:ph idx="1" type="body"/>
          </p:nvPr>
        </p:nvSpPr>
        <p:spPr>
          <a:xfrm>
            <a:off x="2379508" y="2883497"/>
            <a:ext cx="4670400" cy="1147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04" name="Google Shape;1204;p70"/>
          <p:cNvSpPr/>
          <p:nvPr>
            <p:ph idx="2" type="pic"/>
          </p:nvPr>
        </p:nvSpPr>
        <p:spPr>
          <a:xfrm>
            <a:off x="7745320" y="912098"/>
            <a:ext cx="3814500" cy="5033700"/>
          </a:xfrm>
          <a:prstGeom prst="roundRect">
            <a:avLst>
              <a:gd fmla="val 4100" name="adj"/>
            </a:avLst>
          </a:prstGeom>
          <a:solidFill>
            <a:srgbClr val="E87722"/>
          </a:solidFill>
          <a:ln>
            <a:noFill/>
          </a:ln>
        </p:spPr>
      </p:sp>
      <p:sp>
        <p:nvSpPr>
          <p:cNvPr id="1205" name="Google Shape;1205;p70"/>
          <p:cNvSpPr/>
          <p:nvPr/>
        </p:nvSpPr>
        <p:spPr>
          <a:xfrm>
            <a:off x="237950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6" name="Google Shape;1206;p70"/>
          <p:cNvSpPr/>
          <p:nvPr/>
        </p:nvSpPr>
        <p:spPr>
          <a:xfrm>
            <a:off x="3999104"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7" name="Google Shape;1207;p70"/>
          <p:cNvSpPr/>
          <p:nvPr/>
        </p:nvSpPr>
        <p:spPr>
          <a:xfrm>
            <a:off x="5625729" y="4257487"/>
            <a:ext cx="1565700" cy="1688400"/>
          </a:xfrm>
          <a:prstGeom prst="roundRect">
            <a:avLst>
              <a:gd fmla="val 7662"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8" name="Google Shape;1208;p70"/>
          <p:cNvSpPr txBox="1"/>
          <p:nvPr>
            <p:ph idx="3" type="body"/>
          </p:nvPr>
        </p:nvSpPr>
        <p:spPr>
          <a:xfrm>
            <a:off x="2464893" y="4531877"/>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1209" name="Google Shape;1209;p70"/>
          <p:cNvSpPr txBox="1"/>
          <p:nvPr>
            <p:ph idx="4" type="body"/>
          </p:nvPr>
        </p:nvSpPr>
        <p:spPr>
          <a:xfrm>
            <a:off x="2464893" y="5164094"/>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10" name="Google Shape;1210;p70"/>
          <p:cNvSpPr txBox="1"/>
          <p:nvPr>
            <p:ph idx="5" type="body"/>
          </p:nvPr>
        </p:nvSpPr>
        <p:spPr>
          <a:xfrm>
            <a:off x="4084487"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1211" name="Google Shape;1211;p70"/>
          <p:cNvSpPr txBox="1"/>
          <p:nvPr>
            <p:ph idx="6" type="body"/>
          </p:nvPr>
        </p:nvSpPr>
        <p:spPr>
          <a:xfrm>
            <a:off x="4084487"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12" name="Google Shape;1212;p70"/>
          <p:cNvSpPr txBox="1"/>
          <p:nvPr>
            <p:ph idx="7" type="body"/>
          </p:nvPr>
        </p:nvSpPr>
        <p:spPr>
          <a:xfrm>
            <a:off x="5700730" y="4546270"/>
            <a:ext cx="1412100" cy="6177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3200"/>
              <a:buFont typeface="Poppins"/>
              <a:buNone/>
              <a:defRPr b="1" i="0" sz="3200" u="none" cap="none" strike="noStrike">
                <a:solidFill>
                  <a:srgbClr val="E87722"/>
                </a:solidFill>
                <a:latin typeface="Poppins"/>
                <a:ea typeface="Poppins"/>
                <a:cs typeface="Poppins"/>
                <a:sym typeface="Poppins"/>
              </a:defRPr>
            </a:lvl1pPr>
            <a:lvl2pPr indent="-431800" lvl="1" marL="914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2pPr>
            <a:lvl3pPr indent="-431800" lvl="2" marL="1371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3pPr>
            <a:lvl4pPr indent="-431800" lvl="3" marL="1828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4pPr>
            <a:lvl5pPr indent="-431800" lvl="4" marL="22860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5pPr>
            <a:lvl6pPr indent="-431800" lvl="5" marL="27432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6pPr>
            <a:lvl7pPr indent="-431800" lvl="6" marL="32004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7pPr>
            <a:lvl8pPr indent="-431800" lvl="7" marL="36576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8pPr>
            <a:lvl9pPr indent="-431800" lvl="8" marL="4114800" marR="0" algn="l">
              <a:lnSpc>
                <a:spcPct val="90000"/>
              </a:lnSpc>
              <a:spcBef>
                <a:spcPts val="500"/>
              </a:spcBef>
              <a:spcAft>
                <a:spcPts val="0"/>
              </a:spcAft>
              <a:buClr>
                <a:srgbClr val="E87722"/>
              </a:buClr>
              <a:buSzPts val="3200"/>
              <a:buFont typeface="Poppins"/>
              <a:buChar char="•"/>
              <a:defRPr b="1" i="0" sz="3200" u="none" cap="none" strike="noStrike">
                <a:solidFill>
                  <a:srgbClr val="E87722"/>
                </a:solidFill>
                <a:latin typeface="Poppins"/>
                <a:ea typeface="Poppins"/>
                <a:cs typeface="Poppins"/>
                <a:sym typeface="Poppins"/>
              </a:defRPr>
            </a:lvl9pPr>
          </a:lstStyle>
          <a:p/>
        </p:txBody>
      </p:sp>
      <p:sp>
        <p:nvSpPr>
          <p:cNvPr id="1213" name="Google Shape;1213;p70"/>
          <p:cNvSpPr txBox="1"/>
          <p:nvPr>
            <p:ph idx="8" type="body"/>
          </p:nvPr>
        </p:nvSpPr>
        <p:spPr>
          <a:xfrm>
            <a:off x="5700730" y="5178487"/>
            <a:ext cx="1412100" cy="5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90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14" name="Google Shape;1214;p7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15" name="Shape 1215"/>
        <p:cNvGrpSpPr/>
        <p:nvPr/>
      </p:nvGrpSpPr>
      <p:grpSpPr>
        <a:xfrm>
          <a:off x="0" y="0"/>
          <a:ext cx="0" cy="0"/>
          <a:chOff x="0" y="0"/>
          <a:chExt cx="0" cy="0"/>
        </a:xfrm>
      </p:grpSpPr>
      <p:sp>
        <p:nvSpPr>
          <p:cNvPr id="1216" name="Google Shape;1216;p7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217" name="Google Shape;1217;p71"/>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 Middle">
  <p:cSld name="Content Slide 2 - Middle">
    <p:spTree>
      <p:nvGrpSpPr>
        <p:cNvPr id="147" name="Shape 147"/>
        <p:cNvGrpSpPr/>
        <p:nvPr/>
      </p:nvGrpSpPr>
      <p:grpSpPr>
        <a:xfrm>
          <a:off x="0" y="0"/>
          <a:ext cx="0" cy="0"/>
          <a:chOff x="0" y="0"/>
          <a:chExt cx="0" cy="0"/>
        </a:xfrm>
      </p:grpSpPr>
      <p:pic>
        <p:nvPicPr>
          <p:cNvPr id="148" name="Google Shape;148;p8"/>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149" name="Google Shape;149;p8"/>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0" name="Google Shape;150;p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51" name="Google Shape;151;p8"/>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53" name="Google Shape;153;p8"/>
          <p:cNvSpPr txBox="1"/>
          <p:nvPr>
            <p:ph idx="1" type="body"/>
          </p:nvPr>
        </p:nvSpPr>
        <p:spPr>
          <a:xfrm>
            <a:off x="2671180"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54" name="Google Shape;154;p8"/>
          <p:cNvSpPr txBox="1"/>
          <p:nvPr>
            <p:ph idx="2" type="body"/>
          </p:nvPr>
        </p:nvSpPr>
        <p:spPr>
          <a:xfrm>
            <a:off x="2671180"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1218" name="Shape 1218"/>
        <p:cNvGrpSpPr/>
        <p:nvPr/>
      </p:nvGrpSpPr>
      <p:grpSpPr>
        <a:xfrm>
          <a:off x="0" y="0"/>
          <a:ext cx="0" cy="0"/>
          <a:chOff x="0" y="0"/>
          <a:chExt cx="0" cy="0"/>
        </a:xfrm>
      </p:grpSpPr>
      <p:pic>
        <p:nvPicPr>
          <p:cNvPr id="1219" name="Google Shape;1219;p72"/>
          <p:cNvPicPr preferRelativeResize="0"/>
          <p:nvPr/>
        </p:nvPicPr>
        <p:blipFill rotWithShape="1">
          <a:blip r:embed="rId2">
            <a:alphaModFix/>
          </a:blip>
          <a:srcRect b="40619" l="0" r="0" t="26775"/>
          <a:stretch/>
        </p:blipFill>
        <p:spPr>
          <a:xfrm>
            <a:off x="1089561" y="0"/>
            <a:ext cx="8631936" cy="6858000"/>
          </a:xfrm>
          <a:prstGeom prst="rect">
            <a:avLst/>
          </a:prstGeom>
          <a:noFill/>
          <a:ln>
            <a:noFill/>
          </a:ln>
        </p:spPr>
      </p:pic>
      <p:sp>
        <p:nvSpPr>
          <p:cNvPr id="1220" name="Google Shape;1220;p72"/>
          <p:cNvSpPr txBox="1"/>
          <p:nvPr>
            <p:ph type="title"/>
          </p:nvPr>
        </p:nvSpPr>
        <p:spPr>
          <a:xfrm>
            <a:off x="2669817"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1" name="Google Shape;1221;p7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222" name="Google Shape;1222;p72"/>
          <p:cNvSpPr/>
          <p:nvPr/>
        </p:nvSpPr>
        <p:spPr>
          <a:xfrm>
            <a:off x="291987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3" name="Google Shape;1223;p7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Middle">
  <p:cSld name="Content Slide - Middle">
    <p:spTree>
      <p:nvGrpSpPr>
        <p:cNvPr id="1224" name="Shape 1224"/>
        <p:cNvGrpSpPr/>
        <p:nvPr/>
      </p:nvGrpSpPr>
      <p:grpSpPr>
        <a:xfrm>
          <a:off x="0" y="0"/>
          <a:ext cx="0" cy="0"/>
          <a:chOff x="0" y="0"/>
          <a:chExt cx="0" cy="0"/>
        </a:xfrm>
      </p:grpSpPr>
      <p:pic>
        <p:nvPicPr>
          <p:cNvPr id="1225" name="Google Shape;1225;p73"/>
          <p:cNvPicPr preferRelativeResize="0"/>
          <p:nvPr/>
        </p:nvPicPr>
        <p:blipFill rotWithShape="1">
          <a:blip r:embed="rId2">
            <a:alphaModFix/>
          </a:blip>
          <a:srcRect b="34055" l="0" r="46853" t="34055"/>
          <a:stretch/>
        </p:blipFill>
        <p:spPr>
          <a:xfrm>
            <a:off x="1061741" y="1"/>
            <a:ext cx="4690336" cy="6858000"/>
          </a:xfrm>
          <a:prstGeom prst="rect">
            <a:avLst/>
          </a:prstGeom>
          <a:noFill/>
          <a:ln>
            <a:noFill/>
          </a:ln>
        </p:spPr>
      </p:pic>
      <p:sp>
        <p:nvSpPr>
          <p:cNvPr id="1226" name="Google Shape;1226;p73"/>
          <p:cNvSpPr txBox="1"/>
          <p:nvPr>
            <p:ph type="title"/>
          </p:nvPr>
        </p:nvSpPr>
        <p:spPr>
          <a:xfrm>
            <a:off x="2671171"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7" name="Google Shape;1227;p73"/>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228" name="Google Shape;1228;p73"/>
          <p:cNvSpPr/>
          <p:nvPr/>
        </p:nvSpPr>
        <p:spPr>
          <a:xfrm>
            <a:off x="2000562" y="404912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9" name="Google Shape;1229;p7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230" name="Google Shape;1230;p73"/>
          <p:cNvSpPr txBox="1"/>
          <p:nvPr>
            <p:ph idx="1" type="body"/>
          </p:nvPr>
        </p:nvSpPr>
        <p:spPr>
          <a:xfrm>
            <a:off x="2671172"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 End">
    <p:spTree>
      <p:nvGrpSpPr>
        <p:cNvPr id="1231" name="Shape 1231"/>
        <p:cNvGrpSpPr/>
        <p:nvPr/>
      </p:nvGrpSpPr>
      <p:grpSpPr>
        <a:xfrm>
          <a:off x="0" y="0"/>
          <a:ext cx="0" cy="0"/>
          <a:chOff x="0" y="0"/>
          <a:chExt cx="0" cy="0"/>
        </a:xfrm>
      </p:grpSpPr>
      <p:pic>
        <p:nvPicPr>
          <p:cNvPr id="1232" name="Google Shape;1232;p74"/>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1233" name="Google Shape;1233;p74"/>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34" name="Google Shape;1234;p74"/>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235" name="Google Shape;1235;p74"/>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6" name="Google Shape;1236;p7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237" name="Google Shape;1237;p74"/>
          <p:cNvSpPr txBox="1"/>
          <p:nvPr>
            <p:ph idx="1" type="body"/>
          </p:nvPr>
        </p:nvSpPr>
        <p:spPr>
          <a:xfrm>
            <a:off x="2671818" y="1729450"/>
            <a:ext cx="7758600" cy="32904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s layout">
  <p:cSld name="3 points layout_1">
    <p:spTree>
      <p:nvGrpSpPr>
        <p:cNvPr id="1238" name="Shape 1238"/>
        <p:cNvGrpSpPr/>
        <p:nvPr/>
      </p:nvGrpSpPr>
      <p:grpSpPr>
        <a:xfrm>
          <a:off x="0" y="0"/>
          <a:ext cx="0" cy="0"/>
          <a:chOff x="0" y="0"/>
          <a:chExt cx="0" cy="0"/>
        </a:xfrm>
      </p:grpSpPr>
      <p:pic>
        <p:nvPicPr>
          <p:cNvPr id="1239" name="Google Shape;1239;p75"/>
          <p:cNvPicPr preferRelativeResize="0"/>
          <p:nvPr/>
        </p:nvPicPr>
        <p:blipFill rotWithShape="1">
          <a:blip r:embed="rId2">
            <a:alphaModFix/>
          </a:blip>
          <a:srcRect b="40619" l="0" r="0" t="26775"/>
          <a:stretch/>
        </p:blipFill>
        <p:spPr>
          <a:xfrm>
            <a:off x="1083623" y="-1"/>
            <a:ext cx="8631936" cy="6858000"/>
          </a:xfrm>
          <a:prstGeom prst="rect">
            <a:avLst/>
          </a:prstGeom>
          <a:noFill/>
          <a:ln>
            <a:noFill/>
          </a:ln>
        </p:spPr>
      </p:pic>
      <p:sp>
        <p:nvSpPr>
          <p:cNvPr id="1240" name="Google Shape;1240;p75"/>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1" name="Google Shape;1241;p75"/>
          <p:cNvSpPr/>
          <p:nvPr/>
        </p:nvSpPr>
        <p:spPr>
          <a:xfrm>
            <a:off x="490265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1242" name="Google Shape;1242;p75"/>
          <p:cNvSpPr/>
          <p:nvPr/>
        </p:nvSpPr>
        <p:spPr>
          <a:xfrm>
            <a:off x="7205083"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1243" name="Google Shape;1243;p75"/>
          <p:cNvSpPr/>
          <p:nvPr/>
        </p:nvSpPr>
        <p:spPr>
          <a:xfrm rot="5400000">
            <a:off x="5529526" y="2798189"/>
            <a:ext cx="900900" cy="802500"/>
          </a:xfrm>
          <a:prstGeom prst="hexagon">
            <a:avLst>
              <a:gd fmla="val 25000" name="adj"/>
              <a:gd fmla="val 115470" name="vf"/>
            </a:avLst>
          </a:prstGeom>
          <a:solidFill>
            <a:srgbClr val="1E4078"/>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1244" name="Google Shape;1244;p75"/>
          <p:cNvSpPr/>
          <p:nvPr/>
        </p:nvSpPr>
        <p:spPr>
          <a:xfrm rot="5400000">
            <a:off x="7832102" y="2798339"/>
            <a:ext cx="900900" cy="802200"/>
          </a:xfrm>
          <a:prstGeom prst="hexagon">
            <a:avLst>
              <a:gd fmla="val 25000" name="adj"/>
              <a:gd fmla="val 115470" name="vf"/>
            </a:avLst>
          </a:prstGeom>
          <a:solidFill>
            <a:schemeClr val="accent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1245" name="Google Shape;1245;p75"/>
          <p:cNvSpPr/>
          <p:nvPr/>
        </p:nvSpPr>
        <p:spPr>
          <a:xfrm>
            <a:off x="2600227" y="2490996"/>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1246" name="Google Shape;1246;p75"/>
          <p:cNvSpPr/>
          <p:nvPr/>
        </p:nvSpPr>
        <p:spPr>
          <a:xfrm rot="5400000">
            <a:off x="3239830" y="2798189"/>
            <a:ext cx="900900" cy="802500"/>
          </a:xfrm>
          <a:prstGeom prst="hexagon">
            <a:avLst>
              <a:gd fmla="val 25000" name="adj"/>
              <a:gd fmla="val 115470" name="vf"/>
            </a:avLst>
          </a:prstGeom>
          <a:solidFill>
            <a:srgbClr val="4A7ED2"/>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sp>
        <p:nvSpPr>
          <p:cNvPr id="1247" name="Google Shape;1247;p75"/>
          <p:cNvSpPr txBox="1"/>
          <p:nvPr>
            <p:ph idx="1" type="body"/>
          </p:nvPr>
        </p:nvSpPr>
        <p:spPr>
          <a:xfrm>
            <a:off x="2809641"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48" name="Google Shape;1248;p75"/>
          <p:cNvSpPr txBox="1"/>
          <p:nvPr>
            <p:ph idx="2" type="body"/>
          </p:nvPr>
        </p:nvSpPr>
        <p:spPr>
          <a:xfrm>
            <a:off x="5099337"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49" name="Google Shape;1249;p75"/>
          <p:cNvSpPr txBox="1"/>
          <p:nvPr>
            <p:ph idx="3" type="body"/>
          </p:nvPr>
        </p:nvSpPr>
        <p:spPr>
          <a:xfrm>
            <a:off x="74081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250" name="Google Shape;1250;p75"/>
          <p:cNvSpPr/>
          <p:nvPr/>
        </p:nvSpPr>
        <p:spPr>
          <a:xfrm>
            <a:off x="950750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lnSpc>
                <a:spcPct val="100000"/>
              </a:lnSpc>
              <a:spcBef>
                <a:spcPts val="0"/>
              </a:spcBef>
              <a:spcAft>
                <a:spcPts val="0"/>
              </a:spcAft>
              <a:buClr>
                <a:srgbClr val="000000"/>
              </a:buClr>
              <a:buSzPts val="1487"/>
              <a:buFont typeface="Arial"/>
              <a:buNone/>
            </a:pPr>
            <a:r>
              <a:t/>
            </a:r>
            <a:endParaRPr b="0" i="0" sz="1487" u="none" cap="none" strike="noStrike">
              <a:solidFill>
                <a:schemeClr val="lt1"/>
              </a:solidFill>
              <a:latin typeface="Calibri"/>
              <a:ea typeface="Calibri"/>
              <a:cs typeface="Calibri"/>
              <a:sym typeface="Calibri"/>
            </a:endParaRPr>
          </a:p>
        </p:txBody>
      </p:sp>
      <p:sp>
        <p:nvSpPr>
          <p:cNvPr id="1251" name="Google Shape;1251;p75"/>
          <p:cNvSpPr/>
          <p:nvPr/>
        </p:nvSpPr>
        <p:spPr>
          <a:xfrm rot="5400000">
            <a:off x="10134376" y="2798189"/>
            <a:ext cx="900900" cy="802500"/>
          </a:xfrm>
          <a:prstGeom prst="hexagon">
            <a:avLst>
              <a:gd fmla="val 25000" name="adj"/>
              <a:gd fmla="val 115470" name="vf"/>
            </a:avLst>
          </a:prstGeom>
          <a:solidFill>
            <a:srgbClr val="13294B"/>
          </a:solidFill>
          <a:ln>
            <a:noFill/>
          </a:ln>
        </p:spPr>
        <p:txBody>
          <a:bodyPr anchorCtr="0" anchor="ctr" bIns="37750" lIns="75525" spcFirstLastPara="1" rIns="75525" wrap="square" tIns="37750">
            <a:noAutofit/>
          </a:bodyPr>
          <a:lstStyle/>
          <a:p>
            <a:pPr indent="0" lvl="0" marL="0" marR="0" rtl="0" algn="l">
              <a:lnSpc>
                <a:spcPct val="100000"/>
              </a:lnSpc>
              <a:spcBef>
                <a:spcPts val="0"/>
              </a:spcBef>
              <a:spcAft>
                <a:spcPts val="0"/>
              </a:spcAft>
              <a:buClr>
                <a:srgbClr val="000000"/>
              </a:buClr>
              <a:buSzPts val="1487"/>
              <a:buFont typeface="Arial"/>
              <a:buNone/>
            </a:pPr>
            <a:r>
              <a:t/>
            </a:r>
            <a:endParaRPr b="0" i="0" sz="1487" u="none" cap="none" strike="noStrike">
              <a:solidFill>
                <a:schemeClr val="dk1"/>
              </a:solidFill>
              <a:latin typeface="Poppins"/>
              <a:ea typeface="Poppins"/>
              <a:cs typeface="Poppins"/>
              <a:sym typeface="Poppins"/>
            </a:endParaRPr>
          </a:p>
        </p:txBody>
      </p:sp>
      <p:pic>
        <p:nvPicPr>
          <p:cNvPr id="1252" name="Google Shape;1252;p75"/>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253" name="Google Shape;1253;p7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254" name="Google Shape;1254;p75"/>
          <p:cNvSpPr txBox="1"/>
          <p:nvPr>
            <p:ph idx="4" type="body"/>
          </p:nvPr>
        </p:nvSpPr>
        <p:spPr>
          <a:xfrm>
            <a:off x="97170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algn="l">
              <a:lnSpc>
                <a:spcPct val="115000"/>
              </a:lnSpc>
              <a:spcBef>
                <a:spcPts val="413"/>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02">
  <p:cSld name="Heading only 02">
    <p:spTree>
      <p:nvGrpSpPr>
        <p:cNvPr id="1255" name="Shape 1255"/>
        <p:cNvGrpSpPr/>
        <p:nvPr/>
      </p:nvGrpSpPr>
      <p:grpSpPr>
        <a:xfrm>
          <a:off x="0" y="0"/>
          <a:ext cx="0" cy="0"/>
          <a:chOff x="0" y="0"/>
          <a:chExt cx="0" cy="0"/>
        </a:xfrm>
      </p:grpSpPr>
      <p:sp>
        <p:nvSpPr>
          <p:cNvPr id="1256" name="Google Shape;1256;p7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257" name="Google Shape;1257;p76"/>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258" name="Google Shape;1258;p76"/>
          <p:cNvSpPr txBox="1"/>
          <p:nvPr>
            <p:ph type="title"/>
          </p:nvPr>
        </p:nvSpPr>
        <p:spPr>
          <a:xfrm>
            <a:off x="1101413" y="517543"/>
            <a:ext cx="10162200" cy="4314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59" name="Google Shape;1259;p76"/>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Only">
  <p:cSld name="Heading And Text Only">
    <p:spTree>
      <p:nvGrpSpPr>
        <p:cNvPr id="1260" name="Shape 1260"/>
        <p:cNvGrpSpPr/>
        <p:nvPr/>
      </p:nvGrpSpPr>
      <p:grpSpPr>
        <a:xfrm>
          <a:off x="0" y="0"/>
          <a:ext cx="0" cy="0"/>
          <a:chOff x="0" y="0"/>
          <a:chExt cx="0" cy="0"/>
        </a:xfrm>
      </p:grpSpPr>
      <p:pic>
        <p:nvPicPr>
          <p:cNvPr id="1261" name="Google Shape;1261;p77"/>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sp>
        <p:nvSpPr>
          <p:cNvPr id="1262" name="Google Shape;1262;p77"/>
          <p:cNvSpPr txBox="1"/>
          <p:nvPr>
            <p:ph type="title"/>
          </p:nvPr>
        </p:nvSpPr>
        <p:spPr>
          <a:xfrm>
            <a:off x="2676408" y="128497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263" name="Google Shape;1263;p7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264" name="Google Shape;1264;p77"/>
          <p:cNvSpPr/>
          <p:nvPr/>
        </p:nvSpPr>
        <p:spPr>
          <a:xfrm>
            <a:off x="1827347"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5" name="Google Shape;1265;p77"/>
          <p:cNvSpPr txBox="1"/>
          <p:nvPr>
            <p:ph idx="1" type="body"/>
          </p:nvPr>
        </p:nvSpPr>
        <p:spPr>
          <a:xfrm>
            <a:off x="2676408" y="2472971"/>
            <a:ext cx="8932200" cy="33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6" name="Google Shape;1266;p7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267" name="Shape 1267"/>
        <p:cNvGrpSpPr/>
        <p:nvPr/>
      </p:nvGrpSpPr>
      <p:grpSpPr>
        <a:xfrm>
          <a:off x="0" y="0"/>
          <a:ext cx="0" cy="0"/>
          <a:chOff x="0" y="0"/>
          <a:chExt cx="0" cy="0"/>
        </a:xfrm>
      </p:grpSpPr>
      <p:sp>
        <p:nvSpPr>
          <p:cNvPr id="1268" name="Google Shape;1268;p78"/>
          <p:cNvSpPr txBox="1"/>
          <p:nvPr>
            <p:ph type="title"/>
          </p:nvPr>
        </p:nvSpPr>
        <p:spPr>
          <a:xfrm>
            <a:off x="2635766"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269" name="Google Shape;1269;p7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270" name="Google Shape;1270;p78"/>
          <p:cNvSpPr txBox="1"/>
          <p:nvPr>
            <p:ph idx="1" type="body"/>
          </p:nvPr>
        </p:nvSpPr>
        <p:spPr>
          <a:xfrm>
            <a:off x="2635766" y="1729297"/>
            <a:ext cx="76812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78"/>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272" name="Google Shape;1272;p78"/>
          <p:cNvPicPr preferRelativeResize="0"/>
          <p:nvPr/>
        </p:nvPicPr>
        <p:blipFill rotWithShape="1">
          <a:blip r:embed="rId3">
            <a:alphaModFix/>
          </a:blip>
          <a:srcRect b="63551" l="34653" r="0" t="3844"/>
          <a:stretch/>
        </p:blipFill>
        <p:spPr>
          <a:xfrm>
            <a:off x="0" y="0"/>
            <a:ext cx="5640876" cy="68580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1273" name="Shape 1273"/>
        <p:cNvGrpSpPr/>
        <p:nvPr/>
      </p:nvGrpSpPr>
      <p:grpSpPr>
        <a:xfrm>
          <a:off x="0" y="0"/>
          <a:ext cx="0" cy="0"/>
          <a:chOff x="0" y="0"/>
          <a:chExt cx="0" cy="0"/>
        </a:xfrm>
      </p:grpSpPr>
      <p:sp>
        <p:nvSpPr>
          <p:cNvPr id="1274" name="Google Shape;1274;p79"/>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1275" name="Google Shape;1275;p79"/>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276" name="Google Shape;1276;p79"/>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1">
  <p:cSld name="7_Title Slide_5_1">
    <p:spTree>
      <p:nvGrpSpPr>
        <p:cNvPr id="1277" name="Shape 1277"/>
        <p:cNvGrpSpPr/>
        <p:nvPr/>
      </p:nvGrpSpPr>
      <p:grpSpPr>
        <a:xfrm>
          <a:off x="0" y="0"/>
          <a:ext cx="0" cy="0"/>
          <a:chOff x="0" y="0"/>
          <a:chExt cx="0" cy="0"/>
        </a:xfrm>
      </p:grpSpPr>
      <p:sp>
        <p:nvSpPr>
          <p:cNvPr id="1278" name="Google Shape;1278;p80"/>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1279" name="Google Shape;1279;p80"/>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280" name="Google Shape;1280;p80"/>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1281" name="Shape 1281"/>
        <p:cNvGrpSpPr/>
        <p:nvPr/>
      </p:nvGrpSpPr>
      <p:grpSpPr>
        <a:xfrm>
          <a:off x="0" y="0"/>
          <a:ext cx="0" cy="0"/>
          <a:chOff x="0" y="0"/>
          <a:chExt cx="0" cy="0"/>
        </a:xfrm>
      </p:grpSpPr>
      <p:sp>
        <p:nvSpPr>
          <p:cNvPr id="1282" name="Google Shape;1282;p8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283" name="Google Shape;1283;p8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284" name="Google Shape;1284;p8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285" name="Google Shape;1285;p8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286" name="Google Shape;1286;p8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287" name="Google Shape;1287;p8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288" name="Google Shape;1288;p81"/>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289" name="Google Shape;1289;p8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90" name="Google Shape;1290;p8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End">
  <p:cSld name="Content Slide 2 - End">
    <p:spTree>
      <p:nvGrpSpPr>
        <p:cNvPr id="155" name="Shape 155"/>
        <p:cNvGrpSpPr/>
        <p:nvPr/>
      </p:nvGrpSpPr>
      <p:grpSpPr>
        <a:xfrm>
          <a:off x="0" y="0"/>
          <a:ext cx="0" cy="0"/>
          <a:chOff x="0" y="0"/>
          <a:chExt cx="0" cy="0"/>
        </a:xfrm>
      </p:grpSpPr>
      <p:pic>
        <p:nvPicPr>
          <p:cNvPr id="156" name="Google Shape;156;p9"/>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157" name="Google Shape;157;p9"/>
          <p:cNvSpPr txBox="1"/>
          <p:nvPr>
            <p:ph type="title"/>
          </p:nvPr>
        </p:nvSpPr>
        <p:spPr>
          <a:xfrm>
            <a:off x="2671817" y="486006"/>
            <a:ext cx="49947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59" name="Google Shape;159;p9"/>
          <p:cNvSpPr/>
          <p:nvPr/>
        </p:nvSpPr>
        <p:spPr>
          <a:xfrm>
            <a:off x="225975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61" name="Google Shape;161;p9"/>
          <p:cNvSpPr txBox="1"/>
          <p:nvPr>
            <p:ph idx="1" type="body"/>
          </p:nvPr>
        </p:nvSpPr>
        <p:spPr>
          <a:xfrm>
            <a:off x="2671826" y="1729450"/>
            <a:ext cx="7758600" cy="95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62" name="Google Shape;162;p9"/>
          <p:cNvSpPr txBox="1"/>
          <p:nvPr>
            <p:ph idx="2" type="body"/>
          </p:nvPr>
        </p:nvSpPr>
        <p:spPr>
          <a:xfrm>
            <a:off x="2671826" y="2878950"/>
            <a:ext cx="7758600" cy="2140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0"/>
              </a:spcBef>
              <a:spcAft>
                <a:spcPts val="0"/>
              </a:spcAft>
              <a:buClr>
                <a:schemeClr val="dk1"/>
              </a:buClr>
              <a:buSzPts val="1400"/>
              <a:buFont typeface="Archivo Light"/>
              <a:buNone/>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5_Title Slide_2_1">
    <p:bg>
      <p:bgPr>
        <a:blipFill>
          <a:blip r:embed="rId2">
            <a:alphaModFix/>
          </a:blip>
          <a:stretch>
            <a:fillRect/>
          </a:stretch>
        </a:blipFill>
      </p:bgPr>
    </p:bg>
    <p:spTree>
      <p:nvGrpSpPr>
        <p:cNvPr id="1291" name="Shape 1291"/>
        <p:cNvGrpSpPr/>
        <p:nvPr/>
      </p:nvGrpSpPr>
      <p:grpSpPr>
        <a:xfrm>
          <a:off x="0" y="0"/>
          <a:ext cx="0" cy="0"/>
          <a:chOff x="0" y="0"/>
          <a:chExt cx="0" cy="0"/>
        </a:xfrm>
      </p:grpSpPr>
      <p:sp>
        <p:nvSpPr>
          <p:cNvPr id="1292" name="Google Shape;1292;p82"/>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1293" name="Google Shape;1293;p82"/>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1294" name="Google Shape;1294;p82"/>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1295" name="Google Shape;1295;p82" title="softworks_logo_horizontal_navy&amp;orange.png"/>
          <p:cNvPicPr preferRelativeResize="0"/>
          <p:nvPr/>
        </p:nvPicPr>
        <p:blipFill rotWithShape="1">
          <a:blip r:embed="rId4">
            <a:alphaModFix/>
          </a:blip>
          <a:srcRect b="129" l="0" r="0" t="119"/>
          <a:stretch/>
        </p:blipFill>
        <p:spPr>
          <a:xfrm>
            <a:off x="803563" y="532010"/>
            <a:ext cx="3676590" cy="1060150"/>
          </a:xfrm>
          <a:prstGeom prst="rect">
            <a:avLst/>
          </a:prstGeom>
          <a:noFill/>
          <a:ln>
            <a:noFill/>
          </a:ln>
        </p:spPr>
      </p:pic>
      <p:sp>
        <p:nvSpPr>
          <p:cNvPr id="1296" name="Google Shape;1296;p82"/>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97" name="Google Shape;1297;p82"/>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98" name="Google Shape;1298;p82"/>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99" name="Google Shape;1299;p82"/>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1300" name="Google Shape;1300;p82"/>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8_Title Slide">
    <p:spTree>
      <p:nvGrpSpPr>
        <p:cNvPr id="1301" name="Shape 1301"/>
        <p:cNvGrpSpPr/>
        <p:nvPr/>
      </p:nvGrpSpPr>
      <p:grpSpPr>
        <a:xfrm>
          <a:off x="0" y="0"/>
          <a:ext cx="0" cy="0"/>
          <a:chOff x="0" y="0"/>
          <a:chExt cx="0" cy="0"/>
        </a:xfrm>
      </p:grpSpPr>
      <p:sp>
        <p:nvSpPr>
          <p:cNvPr id="1302" name="Google Shape;1302;p8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303" name="Google Shape;1303;p8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304" name="Google Shape;1304;p8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05" name="Google Shape;1305;p8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06" name="Google Shape;1306;p8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07" name="Google Shape;1307;p8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1308" name="Google Shape;1308;p83"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1309" name="Google Shape;1309;p8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10" name="Google Shape;1310;p83"/>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11" name="Google Shape;1311;p83"/>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1_Title Slide_5">
    <p:spTree>
      <p:nvGrpSpPr>
        <p:cNvPr id="1312" name="Shape 1312"/>
        <p:cNvGrpSpPr/>
        <p:nvPr/>
      </p:nvGrpSpPr>
      <p:grpSpPr>
        <a:xfrm>
          <a:off x="0" y="0"/>
          <a:ext cx="0" cy="0"/>
          <a:chOff x="0" y="0"/>
          <a:chExt cx="0" cy="0"/>
        </a:xfrm>
      </p:grpSpPr>
      <p:sp>
        <p:nvSpPr>
          <p:cNvPr id="1313" name="Google Shape;1313;p84"/>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14" name="Google Shape;1314;p84"/>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1315" name="Google Shape;1315;p8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316" name="Google Shape;1316;p8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17" name="Google Shape;1317;p8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18" name="Google Shape;1318;p8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19" name="Google Shape;1319;p8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1320" name="Google Shape;1320;p84"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
        <p:nvSpPr>
          <p:cNvPr id="1321" name="Google Shape;1321;p84"/>
          <p:cNvSpPr/>
          <p:nvPr/>
        </p:nvSpPr>
        <p:spPr>
          <a:xfrm>
            <a:off x="5255488"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22" name="Google Shape;1322;p84"/>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23" name="Google Shape;1323;p84"/>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24" name="Google Shape;1324;p84"/>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325" name="Google Shape;1325;p84"/>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326" name="Google Shape;1326;p84"/>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1327" name="Google Shape;1327;p84"/>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28" name="Google Shape;1328;p84"/>
          <p:cNvSpPr/>
          <p:nvPr/>
        </p:nvSpPr>
        <p:spPr>
          <a:xfrm>
            <a:off x="7384470"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29" name="Google Shape;1329;p84"/>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30" name="Google Shape;1330;p84"/>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31" name="Google Shape;1331;p84"/>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332" name="Google Shape;1332;p84"/>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333" name="Google Shape;1333;p84"/>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1334" name="Google Shape;1334;p84"/>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35" name="Google Shape;1335;p84"/>
          <p:cNvSpPr/>
          <p:nvPr/>
        </p:nvSpPr>
        <p:spPr>
          <a:xfrm>
            <a:off x="9513452"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36" name="Google Shape;1336;p84"/>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37" name="Google Shape;1337;p84"/>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38" name="Google Shape;1338;p84"/>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339" name="Google Shape;1339;p84"/>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340" name="Google Shape;1340;p84"/>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1341" name="Google Shape;1341;p84"/>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42" name="Google Shape;1342;p84"/>
          <p:cNvSpPr/>
          <p:nvPr/>
        </p:nvSpPr>
        <p:spPr>
          <a:xfrm>
            <a:off x="5255488"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43" name="Google Shape;1343;p84"/>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44" name="Google Shape;1344;p84"/>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45" name="Google Shape;1345;p84"/>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346" name="Google Shape;1346;p84"/>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347" name="Google Shape;1347;p84"/>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1348" name="Google Shape;1348;p84"/>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49" name="Google Shape;1349;p84"/>
          <p:cNvSpPr/>
          <p:nvPr/>
        </p:nvSpPr>
        <p:spPr>
          <a:xfrm>
            <a:off x="7384470"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50" name="Google Shape;1350;p84"/>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51" name="Google Shape;1351;p84"/>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52" name="Google Shape;1352;p84"/>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353" name="Google Shape;1353;p84"/>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354" name="Google Shape;1354;p84"/>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1355" name="Google Shape;1355;p84"/>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56" name="Google Shape;1356;p84"/>
          <p:cNvSpPr/>
          <p:nvPr/>
        </p:nvSpPr>
        <p:spPr>
          <a:xfrm>
            <a:off x="9513452"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57" name="Google Shape;1357;p84"/>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58" name="Google Shape;1358;p84"/>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59" name="Google Shape;1359;p84"/>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360" name="Google Shape;1360;p84"/>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361" name="Google Shape;1361;p84"/>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1362" name="Google Shape;1362;p84"/>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363" name="Google Shape;1363;p84"/>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64" name="Google Shape;1364;p84"/>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65" name="Google Shape;1365;p84"/>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w/ 3 Icons">
  <p:cSld name="2_Title Slide_2">
    <p:spTree>
      <p:nvGrpSpPr>
        <p:cNvPr id="1366" name="Shape 1366"/>
        <p:cNvGrpSpPr/>
        <p:nvPr/>
      </p:nvGrpSpPr>
      <p:grpSpPr>
        <a:xfrm>
          <a:off x="0" y="0"/>
          <a:ext cx="0" cy="0"/>
          <a:chOff x="0" y="0"/>
          <a:chExt cx="0" cy="0"/>
        </a:xfrm>
      </p:grpSpPr>
      <p:sp>
        <p:nvSpPr>
          <p:cNvPr id="1367" name="Google Shape;1367;p8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368" name="Google Shape;1368;p8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369" name="Google Shape;1369;p8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70" name="Google Shape;1370;p8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71" name="Google Shape;1371;p8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72" name="Google Shape;1372;p8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sp>
        <p:nvSpPr>
          <p:cNvPr id="1373" name="Google Shape;1373;p85"/>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74" name="Google Shape;1374;p85"/>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75" name="Google Shape;1375;p85"/>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376" name="Google Shape;1376;p85"/>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377" name="Google Shape;1377;p85"/>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378" name="Google Shape;1378;p85"/>
          <p:cNvSpPr/>
          <p:nvPr>
            <p:ph idx="5" type="pic"/>
          </p:nvPr>
        </p:nvSpPr>
        <p:spPr>
          <a:xfrm>
            <a:off x="665019" y="2017785"/>
            <a:ext cx="893700" cy="893700"/>
          </a:xfrm>
          <a:prstGeom prst="ellipse">
            <a:avLst/>
          </a:prstGeom>
          <a:solidFill>
            <a:schemeClr val="accent1"/>
          </a:solidFill>
          <a:ln>
            <a:noFill/>
          </a:ln>
        </p:spPr>
      </p:sp>
      <p:sp>
        <p:nvSpPr>
          <p:cNvPr id="1379" name="Google Shape;1379;p85"/>
          <p:cNvSpPr/>
          <p:nvPr>
            <p:ph idx="6" type="pic"/>
          </p:nvPr>
        </p:nvSpPr>
        <p:spPr>
          <a:xfrm>
            <a:off x="665019" y="3235617"/>
            <a:ext cx="893700" cy="893700"/>
          </a:xfrm>
          <a:prstGeom prst="ellipse">
            <a:avLst/>
          </a:prstGeom>
          <a:solidFill>
            <a:schemeClr val="accent2"/>
          </a:solidFill>
          <a:ln>
            <a:noFill/>
          </a:ln>
        </p:spPr>
      </p:sp>
      <p:sp>
        <p:nvSpPr>
          <p:cNvPr id="1380" name="Google Shape;1380;p85"/>
          <p:cNvSpPr/>
          <p:nvPr>
            <p:ph idx="7" type="pic"/>
          </p:nvPr>
        </p:nvSpPr>
        <p:spPr>
          <a:xfrm>
            <a:off x="665019" y="4453448"/>
            <a:ext cx="893700" cy="893700"/>
          </a:xfrm>
          <a:prstGeom prst="ellipse">
            <a:avLst/>
          </a:prstGeom>
          <a:solidFill>
            <a:schemeClr val="accent3"/>
          </a:solidFill>
          <a:ln>
            <a:noFill/>
          </a:ln>
        </p:spPr>
      </p:sp>
      <p:sp>
        <p:nvSpPr>
          <p:cNvPr id="1381" name="Google Shape;1381;p85"/>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1382" name="Google Shape;1382;p85" title="softworks_logo_horizontal_navy&amp;orange.png"/>
          <p:cNvPicPr preferRelativeResize="0"/>
          <p:nvPr/>
        </p:nvPicPr>
        <p:blipFill rotWithShape="1">
          <a:blip r:embed="rId3">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ransparent Blue">
  <p:cSld name="7_Title Slide_6">
    <p:spTree>
      <p:nvGrpSpPr>
        <p:cNvPr id="1383" name="Shape 1383"/>
        <p:cNvGrpSpPr/>
        <p:nvPr/>
      </p:nvGrpSpPr>
      <p:grpSpPr>
        <a:xfrm>
          <a:off x="0" y="0"/>
          <a:ext cx="0" cy="0"/>
          <a:chOff x="0" y="0"/>
          <a:chExt cx="0" cy="0"/>
        </a:xfrm>
      </p:grpSpPr>
      <p:sp>
        <p:nvSpPr>
          <p:cNvPr id="1384" name="Google Shape;1384;p86"/>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385" name="Google Shape;1385;p86"/>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1386" name="Google Shape;1386;p86"/>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387" name="Google Shape;1387;p86"/>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88" name="Google Shape;1388;p86"/>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89" name="Google Shape;1389;p86"/>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90" name="Google Shape;1390;p86"/>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391" name="Google Shape;1391;p86" title="softworks_logo_horizontal_white&amp;orange.png"/>
          <p:cNvPicPr preferRelativeResize="0"/>
          <p:nvPr/>
        </p:nvPicPr>
        <p:blipFill rotWithShape="1">
          <a:blip r:embed="rId3">
            <a:alphaModFix/>
          </a:blip>
          <a:srcRect b="129" l="0" r="0" t="119"/>
          <a:stretch/>
        </p:blipFill>
        <p:spPr>
          <a:xfrm>
            <a:off x="1403927" y="982394"/>
            <a:ext cx="3215867" cy="92730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1 1">
  <p:cSld name="SECTION_HEADER_1_1">
    <p:spTree>
      <p:nvGrpSpPr>
        <p:cNvPr id="1392" name="Shape 1392"/>
        <p:cNvGrpSpPr/>
        <p:nvPr/>
      </p:nvGrpSpPr>
      <p:grpSpPr>
        <a:xfrm>
          <a:off x="0" y="0"/>
          <a:ext cx="0" cy="0"/>
          <a:chOff x="0" y="0"/>
          <a:chExt cx="0" cy="0"/>
        </a:xfrm>
      </p:grpSpPr>
      <p:sp>
        <p:nvSpPr>
          <p:cNvPr id="1393" name="Google Shape;1393;p8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4" name="Google Shape;1394;p8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95" name="Google Shape;1395;p8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96" name="Google Shape;1396;p8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97" name="Google Shape;1397;p8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2024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pic>
        <p:nvPicPr>
          <p:cNvPr descr="A blue and orange text on a black background&#10;&#10;Description automatically generated" id="1398" name="Google Shape;1398;p87"/>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1399" name="Google Shape;1399;p87"/>
          <p:cNvSpPr/>
          <p:nvPr/>
        </p:nvSpPr>
        <p:spPr>
          <a:xfrm>
            <a:off x="3167137" y="1867900"/>
            <a:ext cx="2692464" cy="3949229"/>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00" name="Google Shape;1400;p87"/>
          <p:cNvSpPr/>
          <p:nvPr/>
        </p:nvSpPr>
        <p:spPr>
          <a:xfrm>
            <a:off x="3975928" y="1387713"/>
            <a:ext cx="1074900" cy="1074900"/>
          </a:xfrm>
          <a:prstGeom prst="ellipse">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01" name="Google Shape;1401;p87"/>
          <p:cNvSpPr/>
          <p:nvPr/>
        </p:nvSpPr>
        <p:spPr>
          <a:xfrm>
            <a:off x="135287" y="1867888"/>
            <a:ext cx="2692464" cy="3949229"/>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02" name="Google Shape;1402;p87"/>
          <p:cNvSpPr/>
          <p:nvPr/>
        </p:nvSpPr>
        <p:spPr>
          <a:xfrm>
            <a:off x="982181" y="1360563"/>
            <a:ext cx="1074900" cy="1074900"/>
          </a:xfrm>
          <a:prstGeom prst="ellipse">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03" name="Google Shape;1403;p87"/>
          <p:cNvSpPr/>
          <p:nvPr/>
        </p:nvSpPr>
        <p:spPr>
          <a:xfrm>
            <a:off x="135287" y="5807887"/>
            <a:ext cx="2683800" cy="504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04" name="Google Shape;1404;p87"/>
          <p:cNvSpPr/>
          <p:nvPr/>
        </p:nvSpPr>
        <p:spPr>
          <a:xfrm>
            <a:off x="3167137" y="5807900"/>
            <a:ext cx="2687100" cy="50400"/>
          </a:xfrm>
          <a:prstGeom prst="rect">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pic>
        <p:nvPicPr>
          <p:cNvPr id="1405" name="Google Shape;1405;p87"/>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sp>
        <p:nvSpPr>
          <p:cNvPr id="1406" name="Google Shape;1406;p87"/>
          <p:cNvSpPr/>
          <p:nvPr/>
        </p:nvSpPr>
        <p:spPr>
          <a:xfrm>
            <a:off x="6063238" y="1064137"/>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07" name="Google Shape;1407;p87"/>
          <p:cNvSpPr/>
          <p:nvPr/>
        </p:nvSpPr>
        <p:spPr>
          <a:xfrm>
            <a:off x="5677412" y="1064137"/>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08" name="Google Shape;1408;p87"/>
          <p:cNvSpPr txBox="1"/>
          <p:nvPr>
            <p:ph type="title"/>
          </p:nvPr>
        </p:nvSpPr>
        <p:spPr>
          <a:xfrm>
            <a:off x="1257133" y="253333"/>
            <a:ext cx="9686100" cy="554100"/>
          </a:xfrm>
          <a:prstGeom prst="rect">
            <a:avLst/>
          </a:prstGeom>
          <a:noFill/>
          <a:ln>
            <a:noFill/>
          </a:ln>
        </p:spPr>
        <p:txBody>
          <a:bodyPr anchorCtr="0" anchor="ctr" bIns="60950" lIns="60950" spcFirstLastPara="1" rIns="60950" wrap="square" tIns="60950">
            <a:noAutofit/>
          </a:bodyPr>
          <a:lstStyle>
            <a:lvl1pPr lvl="0" algn="ctr">
              <a:lnSpc>
                <a:spcPct val="100000"/>
              </a:lnSpc>
              <a:spcBef>
                <a:spcPts val="0"/>
              </a:spcBef>
              <a:spcAft>
                <a:spcPts val="0"/>
              </a:spcAft>
              <a:buClr>
                <a:srgbClr val="13294B"/>
              </a:buClr>
              <a:buSzPts val="2900"/>
              <a:buFont typeface="Montserrat"/>
              <a:buNone/>
              <a:defRPr b="1" sz="2900">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409" name="Google Shape;1409;p87"/>
          <p:cNvSpPr txBox="1"/>
          <p:nvPr>
            <p:ph idx="2" type="title"/>
          </p:nvPr>
        </p:nvSpPr>
        <p:spPr>
          <a:xfrm>
            <a:off x="260224" y="2988592"/>
            <a:ext cx="2518800" cy="4815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410" name="Google Shape;1410;p87"/>
          <p:cNvSpPr txBox="1"/>
          <p:nvPr>
            <p:ph idx="3" type="title"/>
          </p:nvPr>
        </p:nvSpPr>
        <p:spPr>
          <a:xfrm>
            <a:off x="3253981" y="2988592"/>
            <a:ext cx="2518800" cy="4815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411" name="Google Shape;1411;p87"/>
          <p:cNvSpPr txBox="1"/>
          <p:nvPr>
            <p:ph idx="1" type="subTitle"/>
          </p:nvPr>
        </p:nvSpPr>
        <p:spPr>
          <a:xfrm>
            <a:off x="260224" y="3700651"/>
            <a:ext cx="2518800" cy="14178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412" name="Google Shape;1412;p87"/>
          <p:cNvSpPr txBox="1"/>
          <p:nvPr>
            <p:ph idx="4" type="subTitle"/>
          </p:nvPr>
        </p:nvSpPr>
        <p:spPr>
          <a:xfrm>
            <a:off x="3253981" y="3700651"/>
            <a:ext cx="2518800" cy="14178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Font typeface="Montserrat"/>
              <a:buNone/>
              <a:defRPr>
                <a:latin typeface="Montserrat"/>
                <a:ea typeface="Montserrat"/>
                <a:cs typeface="Montserrat"/>
                <a:sym typeface="Montserrat"/>
              </a:defRPr>
            </a:lvl2pPr>
            <a:lvl3pPr lvl="2" algn="ctr">
              <a:lnSpc>
                <a:spcPct val="100000"/>
              </a:lnSpc>
              <a:spcBef>
                <a:spcPts val="0"/>
              </a:spcBef>
              <a:spcAft>
                <a:spcPts val="0"/>
              </a:spcAft>
              <a:buSzPts val="900"/>
              <a:buFont typeface="Montserrat"/>
              <a:buNone/>
              <a:defRPr>
                <a:latin typeface="Montserrat"/>
                <a:ea typeface="Montserrat"/>
                <a:cs typeface="Montserrat"/>
                <a:sym typeface="Montserrat"/>
              </a:defRPr>
            </a:lvl3pPr>
            <a:lvl4pPr lvl="3" algn="ctr">
              <a:lnSpc>
                <a:spcPct val="100000"/>
              </a:lnSpc>
              <a:spcBef>
                <a:spcPts val="0"/>
              </a:spcBef>
              <a:spcAft>
                <a:spcPts val="0"/>
              </a:spcAft>
              <a:buSzPts val="900"/>
              <a:buFont typeface="Montserrat"/>
              <a:buNone/>
              <a:defRPr>
                <a:latin typeface="Montserrat"/>
                <a:ea typeface="Montserrat"/>
                <a:cs typeface="Montserrat"/>
                <a:sym typeface="Montserrat"/>
              </a:defRPr>
            </a:lvl4pPr>
            <a:lvl5pPr lvl="4" algn="ctr">
              <a:lnSpc>
                <a:spcPct val="100000"/>
              </a:lnSpc>
              <a:spcBef>
                <a:spcPts val="0"/>
              </a:spcBef>
              <a:spcAft>
                <a:spcPts val="0"/>
              </a:spcAft>
              <a:buSzPts val="900"/>
              <a:buFont typeface="Montserrat"/>
              <a:buNone/>
              <a:defRPr>
                <a:latin typeface="Montserrat"/>
                <a:ea typeface="Montserrat"/>
                <a:cs typeface="Montserrat"/>
                <a:sym typeface="Montserrat"/>
              </a:defRPr>
            </a:lvl5pPr>
            <a:lvl6pPr lvl="5" algn="ctr">
              <a:lnSpc>
                <a:spcPct val="100000"/>
              </a:lnSpc>
              <a:spcBef>
                <a:spcPts val="0"/>
              </a:spcBef>
              <a:spcAft>
                <a:spcPts val="0"/>
              </a:spcAft>
              <a:buSzPts val="900"/>
              <a:buFont typeface="Montserrat"/>
              <a:buNone/>
              <a:defRPr>
                <a:latin typeface="Montserrat"/>
                <a:ea typeface="Montserrat"/>
                <a:cs typeface="Montserrat"/>
                <a:sym typeface="Montserrat"/>
              </a:defRPr>
            </a:lvl6pPr>
            <a:lvl7pPr lvl="6" algn="ctr">
              <a:lnSpc>
                <a:spcPct val="100000"/>
              </a:lnSpc>
              <a:spcBef>
                <a:spcPts val="0"/>
              </a:spcBef>
              <a:spcAft>
                <a:spcPts val="0"/>
              </a:spcAft>
              <a:buSzPts val="900"/>
              <a:buFont typeface="Montserrat"/>
              <a:buNone/>
              <a:defRPr>
                <a:latin typeface="Montserrat"/>
                <a:ea typeface="Montserrat"/>
                <a:cs typeface="Montserrat"/>
                <a:sym typeface="Montserrat"/>
              </a:defRPr>
            </a:lvl7pPr>
            <a:lvl8pPr lvl="7" algn="ctr">
              <a:lnSpc>
                <a:spcPct val="100000"/>
              </a:lnSpc>
              <a:spcBef>
                <a:spcPts val="0"/>
              </a:spcBef>
              <a:spcAft>
                <a:spcPts val="0"/>
              </a:spcAft>
              <a:buSzPts val="900"/>
              <a:buFont typeface="Montserrat"/>
              <a:buNone/>
              <a:defRPr>
                <a:latin typeface="Montserrat"/>
                <a:ea typeface="Montserrat"/>
                <a:cs typeface="Montserrat"/>
                <a:sym typeface="Montserrat"/>
              </a:defRPr>
            </a:lvl8pPr>
            <a:lvl9pPr lvl="8" algn="ctr">
              <a:lnSpc>
                <a:spcPct val="100000"/>
              </a:lnSpc>
              <a:spcBef>
                <a:spcPts val="0"/>
              </a:spcBef>
              <a:spcAft>
                <a:spcPts val="0"/>
              </a:spcAft>
              <a:buSzPts val="900"/>
              <a:buFont typeface="Montserrat"/>
              <a:buNone/>
              <a:defRPr>
                <a:latin typeface="Montserrat"/>
                <a:ea typeface="Montserrat"/>
                <a:cs typeface="Montserrat"/>
                <a:sym typeface="Montserrat"/>
              </a:defRPr>
            </a:lvl9pPr>
          </a:lstStyle>
          <a:p/>
        </p:txBody>
      </p:sp>
      <p:sp>
        <p:nvSpPr>
          <p:cNvPr id="1413" name="Google Shape;1413;p87"/>
          <p:cNvSpPr/>
          <p:nvPr/>
        </p:nvSpPr>
        <p:spPr>
          <a:xfrm>
            <a:off x="9383337" y="1878188"/>
            <a:ext cx="2692463" cy="3949229"/>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14" name="Google Shape;1414;p87"/>
          <p:cNvSpPr/>
          <p:nvPr/>
        </p:nvSpPr>
        <p:spPr>
          <a:xfrm>
            <a:off x="10192128" y="1398001"/>
            <a:ext cx="1074900" cy="1074900"/>
          </a:xfrm>
          <a:prstGeom prst="ellipse">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15" name="Google Shape;1415;p87"/>
          <p:cNvSpPr/>
          <p:nvPr/>
        </p:nvSpPr>
        <p:spPr>
          <a:xfrm>
            <a:off x="6351487" y="1878175"/>
            <a:ext cx="2692464" cy="3949229"/>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16" name="Google Shape;1416;p87"/>
          <p:cNvSpPr/>
          <p:nvPr/>
        </p:nvSpPr>
        <p:spPr>
          <a:xfrm>
            <a:off x="7160218" y="1417351"/>
            <a:ext cx="1074900" cy="1074900"/>
          </a:xfrm>
          <a:prstGeom prst="ellipse">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17" name="Google Shape;1417;p87"/>
          <p:cNvSpPr/>
          <p:nvPr/>
        </p:nvSpPr>
        <p:spPr>
          <a:xfrm>
            <a:off x="6351487" y="5818175"/>
            <a:ext cx="2683800" cy="504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18" name="Google Shape;1418;p87"/>
          <p:cNvSpPr/>
          <p:nvPr/>
        </p:nvSpPr>
        <p:spPr>
          <a:xfrm>
            <a:off x="9383337" y="5818187"/>
            <a:ext cx="2687100" cy="50400"/>
          </a:xfrm>
          <a:prstGeom prst="rect">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19" name="Google Shape;1419;p87"/>
          <p:cNvSpPr txBox="1"/>
          <p:nvPr>
            <p:ph idx="5" type="title"/>
          </p:nvPr>
        </p:nvSpPr>
        <p:spPr>
          <a:xfrm>
            <a:off x="6476424" y="2998879"/>
            <a:ext cx="2518800" cy="4815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420" name="Google Shape;1420;p87"/>
          <p:cNvSpPr txBox="1"/>
          <p:nvPr>
            <p:ph idx="6" type="title"/>
          </p:nvPr>
        </p:nvSpPr>
        <p:spPr>
          <a:xfrm>
            <a:off x="9470181" y="2998879"/>
            <a:ext cx="2518800" cy="4815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421" name="Google Shape;1421;p87"/>
          <p:cNvSpPr txBox="1"/>
          <p:nvPr>
            <p:ph idx="7" type="subTitle"/>
          </p:nvPr>
        </p:nvSpPr>
        <p:spPr>
          <a:xfrm>
            <a:off x="6476424" y="3710939"/>
            <a:ext cx="2518800" cy="14178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422" name="Google Shape;1422;p87"/>
          <p:cNvSpPr txBox="1"/>
          <p:nvPr>
            <p:ph idx="8" type="subTitle"/>
          </p:nvPr>
        </p:nvSpPr>
        <p:spPr>
          <a:xfrm>
            <a:off x="9470181" y="3710939"/>
            <a:ext cx="2518800" cy="14178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Font typeface="Montserrat"/>
              <a:buNone/>
              <a:defRPr>
                <a:latin typeface="Montserrat"/>
                <a:ea typeface="Montserrat"/>
                <a:cs typeface="Montserrat"/>
                <a:sym typeface="Montserrat"/>
              </a:defRPr>
            </a:lvl2pPr>
            <a:lvl3pPr lvl="2" algn="ctr">
              <a:lnSpc>
                <a:spcPct val="100000"/>
              </a:lnSpc>
              <a:spcBef>
                <a:spcPts val="0"/>
              </a:spcBef>
              <a:spcAft>
                <a:spcPts val="0"/>
              </a:spcAft>
              <a:buSzPts val="900"/>
              <a:buFont typeface="Montserrat"/>
              <a:buNone/>
              <a:defRPr>
                <a:latin typeface="Montserrat"/>
                <a:ea typeface="Montserrat"/>
                <a:cs typeface="Montserrat"/>
                <a:sym typeface="Montserrat"/>
              </a:defRPr>
            </a:lvl3pPr>
            <a:lvl4pPr lvl="3" algn="ctr">
              <a:lnSpc>
                <a:spcPct val="100000"/>
              </a:lnSpc>
              <a:spcBef>
                <a:spcPts val="0"/>
              </a:spcBef>
              <a:spcAft>
                <a:spcPts val="0"/>
              </a:spcAft>
              <a:buSzPts val="900"/>
              <a:buFont typeface="Montserrat"/>
              <a:buNone/>
              <a:defRPr>
                <a:latin typeface="Montserrat"/>
                <a:ea typeface="Montserrat"/>
                <a:cs typeface="Montserrat"/>
                <a:sym typeface="Montserrat"/>
              </a:defRPr>
            </a:lvl4pPr>
            <a:lvl5pPr lvl="4" algn="ctr">
              <a:lnSpc>
                <a:spcPct val="100000"/>
              </a:lnSpc>
              <a:spcBef>
                <a:spcPts val="0"/>
              </a:spcBef>
              <a:spcAft>
                <a:spcPts val="0"/>
              </a:spcAft>
              <a:buSzPts val="900"/>
              <a:buFont typeface="Montserrat"/>
              <a:buNone/>
              <a:defRPr>
                <a:latin typeface="Montserrat"/>
                <a:ea typeface="Montserrat"/>
                <a:cs typeface="Montserrat"/>
                <a:sym typeface="Montserrat"/>
              </a:defRPr>
            </a:lvl5pPr>
            <a:lvl6pPr lvl="5" algn="ctr">
              <a:lnSpc>
                <a:spcPct val="100000"/>
              </a:lnSpc>
              <a:spcBef>
                <a:spcPts val="0"/>
              </a:spcBef>
              <a:spcAft>
                <a:spcPts val="0"/>
              </a:spcAft>
              <a:buSzPts val="900"/>
              <a:buFont typeface="Montserrat"/>
              <a:buNone/>
              <a:defRPr>
                <a:latin typeface="Montserrat"/>
                <a:ea typeface="Montserrat"/>
                <a:cs typeface="Montserrat"/>
                <a:sym typeface="Montserrat"/>
              </a:defRPr>
            </a:lvl6pPr>
            <a:lvl7pPr lvl="6" algn="ctr">
              <a:lnSpc>
                <a:spcPct val="100000"/>
              </a:lnSpc>
              <a:spcBef>
                <a:spcPts val="0"/>
              </a:spcBef>
              <a:spcAft>
                <a:spcPts val="0"/>
              </a:spcAft>
              <a:buSzPts val="900"/>
              <a:buFont typeface="Montserrat"/>
              <a:buNone/>
              <a:defRPr>
                <a:latin typeface="Montserrat"/>
                <a:ea typeface="Montserrat"/>
                <a:cs typeface="Montserrat"/>
                <a:sym typeface="Montserrat"/>
              </a:defRPr>
            </a:lvl7pPr>
            <a:lvl8pPr lvl="7" algn="ctr">
              <a:lnSpc>
                <a:spcPct val="100000"/>
              </a:lnSpc>
              <a:spcBef>
                <a:spcPts val="0"/>
              </a:spcBef>
              <a:spcAft>
                <a:spcPts val="0"/>
              </a:spcAft>
              <a:buSzPts val="900"/>
              <a:buFont typeface="Montserrat"/>
              <a:buNone/>
              <a:defRPr>
                <a:latin typeface="Montserrat"/>
                <a:ea typeface="Montserrat"/>
                <a:cs typeface="Montserrat"/>
                <a:sym typeface="Montserrat"/>
              </a:defRPr>
            </a:lvl8pPr>
            <a:lvl9pPr lvl="8" algn="ctr">
              <a:lnSpc>
                <a:spcPct val="100000"/>
              </a:lnSpc>
              <a:spcBef>
                <a:spcPts val="0"/>
              </a:spcBef>
              <a:spcAft>
                <a:spcPts val="0"/>
              </a:spcAft>
              <a:buSzPts val="900"/>
              <a:buFont typeface="Montserrat"/>
              <a:buNone/>
              <a:defRPr>
                <a:latin typeface="Montserrat"/>
                <a:ea typeface="Montserrat"/>
                <a:cs typeface="Montserrat"/>
                <a:sym typeface="Montserrat"/>
              </a:defRPr>
            </a:lvl9pPr>
          </a:lstStyle>
          <a:p/>
        </p:txBody>
      </p:sp>
      <p:pic>
        <p:nvPicPr>
          <p:cNvPr id="1423" name="Google Shape;1423;p87"/>
          <p:cNvPicPr preferRelativeResize="0"/>
          <p:nvPr/>
        </p:nvPicPr>
        <p:blipFill>
          <a:blip r:embed="rId4">
            <a:alphaModFix/>
          </a:blip>
          <a:stretch>
            <a:fillRect/>
          </a:stretch>
        </p:blipFill>
        <p:spPr>
          <a:xfrm>
            <a:off x="7363950" y="1584910"/>
            <a:ext cx="667425" cy="675199"/>
          </a:xfrm>
          <a:prstGeom prst="rect">
            <a:avLst/>
          </a:prstGeom>
          <a:noFill/>
          <a:ln>
            <a:noFill/>
          </a:ln>
        </p:spPr>
      </p:pic>
      <p:pic>
        <p:nvPicPr>
          <p:cNvPr id="1424" name="Google Shape;1424;p87"/>
          <p:cNvPicPr preferRelativeResize="0"/>
          <p:nvPr/>
        </p:nvPicPr>
        <p:blipFill>
          <a:blip r:embed="rId5">
            <a:alphaModFix/>
          </a:blip>
          <a:stretch>
            <a:fillRect/>
          </a:stretch>
        </p:blipFill>
        <p:spPr>
          <a:xfrm>
            <a:off x="10398983" y="1576530"/>
            <a:ext cx="655784" cy="717884"/>
          </a:xfrm>
          <a:prstGeom prst="rect">
            <a:avLst/>
          </a:prstGeom>
          <a:noFill/>
          <a:ln>
            <a:noFill/>
          </a:ln>
        </p:spPr>
      </p:pic>
      <p:pic>
        <p:nvPicPr>
          <p:cNvPr id="1425" name="Google Shape;1425;p87"/>
          <p:cNvPicPr preferRelativeResize="0"/>
          <p:nvPr/>
        </p:nvPicPr>
        <p:blipFill>
          <a:blip r:embed="rId6">
            <a:alphaModFix/>
          </a:blip>
          <a:stretch>
            <a:fillRect/>
          </a:stretch>
        </p:blipFill>
        <p:spPr>
          <a:xfrm>
            <a:off x="1199494" y="1570723"/>
            <a:ext cx="640262" cy="675199"/>
          </a:xfrm>
          <a:prstGeom prst="rect">
            <a:avLst/>
          </a:prstGeom>
          <a:noFill/>
          <a:ln>
            <a:noFill/>
          </a:ln>
        </p:spPr>
      </p:pic>
      <p:pic>
        <p:nvPicPr>
          <p:cNvPr id="1426" name="Google Shape;1426;p87"/>
          <p:cNvPicPr preferRelativeResize="0"/>
          <p:nvPr/>
        </p:nvPicPr>
        <p:blipFill>
          <a:blip r:embed="rId7">
            <a:alphaModFix/>
          </a:blip>
          <a:stretch>
            <a:fillRect/>
          </a:stretch>
        </p:blipFill>
        <p:spPr>
          <a:xfrm>
            <a:off x="4188604" y="1595920"/>
            <a:ext cx="644143" cy="67907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Tier Boxes 1">
  <p:cSld name="10_Title Slide_1">
    <p:spTree>
      <p:nvGrpSpPr>
        <p:cNvPr id="1427" name="Shape 1427"/>
        <p:cNvGrpSpPr/>
        <p:nvPr/>
      </p:nvGrpSpPr>
      <p:grpSpPr>
        <a:xfrm>
          <a:off x="0" y="0"/>
          <a:ext cx="0" cy="0"/>
          <a:chOff x="0" y="0"/>
          <a:chExt cx="0" cy="0"/>
        </a:xfrm>
      </p:grpSpPr>
      <p:sp>
        <p:nvSpPr>
          <p:cNvPr id="1428" name="Google Shape;1428;p88"/>
          <p:cNvSpPr/>
          <p:nvPr/>
        </p:nvSpPr>
        <p:spPr>
          <a:xfrm>
            <a:off x="4245849" y="624316"/>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29" name="Google Shape;1429;p88"/>
          <p:cNvSpPr/>
          <p:nvPr/>
        </p:nvSpPr>
        <p:spPr>
          <a:xfrm>
            <a:off x="4245849" y="624316"/>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30" name="Google Shape;1430;p88"/>
          <p:cNvSpPr txBox="1"/>
          <p:nvPr>
            <p:ph idx="1" type="body"/>
          </p:nvPr>
        </p:nvSpPr>
        <p:spPr>
          <a:xfrm>
            <a:off x="4424802" y="855225"/>
            <a:ext cx="3342300" cy="5913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1" name="Google Shape;1431;p88"/>
          <p:cNvSpPr txBox="1"/>
          <p:nvPr>
            <p:ph idx="2" type="body"/>
          </p:nvPr>
        </p:nvSpPr>
        <p:spPr>
          <a:xfrm>
            <a:off x="4424802" y="1945115"/>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2" name="Google Shape;1432;p88"/>
          <p:cNvSpPr txBox="1"/>
          <p:nvPr>
            <p:ph idx="3" type="body"/>
          </p:nvPr>
        </p:nvSpPr>
        <p:spPr>
          <a:xfrm>
            <a:off x="4424802" y="2647082"/>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3" name="Google Shape;1433;p88"/>
          <p:cNvSpPr txBox="1"/>
          <p:nvPr>
            <p:ph idx="4" type="body"/>
          </p:nvPr>
        </p:nvSpPr>
        <p:spPr>
          <a:xfrm>
            <a:off x="4424802" y="2974965"/>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4" name="Google Shape;1434;p88"/>
          <p:cNvSpPr txBox="1"/>
          <p:nvPr>
            <p:ph idx="5" type="body"/>
          </p:nvPr>
        </p:nvSpPr>
        <p:spPr>
          <a:xfrm>
            <a:off x="4424802" y="3478338"/>
            <a:ext cx="3342300" cy="2438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5" name="Google Shape;1435;p88"/>
          <p:cNvSpPr/>
          <p:nvPr/>
        </p:nvSpPr>
        <p:spPr>
          <a:xfrm>
            <a:off x="8125105" y="624316"/>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36" name="Google Shape;1436;p88"/>
          <p:cNvSpPr/>
          <p:nvPr/>
        </p:nvSpPr>
        <p:spPr>
          <a:xfrm>
            <a:off x="8125105" y="624316"/>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37" name="Google Shape;1437;p88"/>
          <p:cNvSpPr txBox="1"/>
          <p:nvPr>
            <p:ph idx="6" type="body"/>
          </p:nvPr>
        </p:nvSpPr>
        <p:spPr>
          <a:xfrm>
            <a:off x="8304058" y="855225"/>
            <a:ext cx="3342300" cy="5913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8" name="Google Shape;1438;p88"/>
          <p:cNvSpPr txBox="1"/>
          <p:nvPr>
            <p:ph idx="7" type="body"/>
          </p:nvPr>
        </p:nvSpPr>
        <p:spPr>
          <a:xfrm>
            <a:off x="8304058" y="1945115"/>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39" name="Google Shape;1439;p88"/>
          <p:cNvSpPr txBox="1"/>
          <p:nvPr>
            <p:ph idx="8" type="body"/>
          </p:nvPr>
        </p:nvSpPr>
        <p:spPr>
          <a:xfrm>
            <a:off x="8304058" y="2647082"/>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0" name="Google Shape;1440;p88"/>
          <p:cNvSpPr txBox="1"/>
          <p:nvPr>
            <p:ph idx="9" type="body"/>
          </p:nvPr>
        </p:nvSpPr>
        <p:spPr>
          <a:xfrm>
            <a:off x="8304058" y="2974965"/>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1" name="Google Shape;1441;p88"/>
          <p:cNvSpPr txBox="1"/>
          <p:nvPr>
            <p:ph idx="13" type="body"/>
          </p:nvPr>
        </p:nvSpPr>
        <p:spPr>
          <a:xfrm>
            <a:off x="8304058" y="3478338"/>
            <a:ext cx="3342300" cy="2438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2" name="Google Shape;1442;p88"/>
          <p:cNvSpPr/>
          <p:nvPr/>
        </p:nvSpPr>
        <p:spPr>
          <a:xfrm>
            <a:off x="366593" y="624316"/>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43" name="Google Shape;1443;p88"/>
          <p:cNvSpPr/>
          <p:nvPr/>
        </p:nvSpPr>
        <p:spPr>
          <a:xfrm>
            <a:off x="366593" y="624316"/>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44" name="Google Shape;1444;p88"/>
          <p:cNvSpPr txBox="1"/>
          <p:nvPr>
            <p:ph idx="14" type="body"/>
          </p:nvPr>
        </p:nvSpPr>
        <p:spPr>
          <a:xfrm>
            <a:off x="545546" y="855225"/>
            <a:ext cx="3342300" cy="5913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5" name="Google Shape;1445;p88"/>
          <p:cNvSpPr txBox="1"/>
          <p:nvPr>
            <p:ph idx="15" type="body"/>
          </p:nvPr>
        </p:nvSpPr>
        <p:spPr>
          <a:xfrm>
            <a:off x="545546" y="1945115"/>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6" name="Google Shape;1446;p88"/>
          <p:cNvSpPr txBox="1"/>
          <p:nvPr>
            <p:ph idx="16" type="body"/>
          </p:nvPr>
        </p:nvSpPr>
        <p:spPr>
          <a:xfrm>
            <a:off x="545546" y="2647082"/>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7" name="Google Shape;1447;p88"/>
          <p:cNvSpPr txBox="1"/>
          <p:nvPr>
            <p:ph idx="17" type="body"/>
          </p:nvPr>
        </p:nvSpPr>
        <p:spPr>
          <a:xfrm>
            <a:off x="545546" y="2974965"/>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8" name="Google Shape;1448;p88"/>
          <p:cNvSpPr txBox="1"/>
          <p:nvPr>
            <p:ph idx="18" type="body"/>
          </p:nvPr>
        </p:nvSpPr>
        <p:spPr>
          <a:xfrm>
            <a:off x="545546" y="3478338"/>
            <a:ext cx="3342300" cy="2438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49" name="Google Shape;1449;p8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450" name="Google Shape;1450;p88"/>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pic>
        <p:nvPicPr>
          <p:cNvPr id="1451" name="Google Shape;1451;p88"/>
          <p:cNvPicPr preferRelativeResize="0"/>
          <p:nvPr/>
        </p:nvPicPr>
        <p:blipFill rotWithShape="1">
          <a:blip r:embed="rId3">
            <a:alphaModFix/>
          </a:blip>
          <a:srcRect b="65871" l="14189" r="40139" t="23585"/>
          <a:stretch/>
        </p:blipFill>
        <p:spPr>
          <a:xfrm>
            <a:off x="0" y="0"/>
            <a:ext cx="12191999" cy="68580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Section Logo">
  <p:cSld name="6_Title Slide_4">
    <p:spTree>
      <p:nvGrpSpPr>
        <p:cNvPr id="1452" name="Shape 1452"/>
        <p:cNvGrpSpPr/>
        <p:nvPr/>
      </p:nvGrpSpPr>
      <p:grpSpPr>
        <a:xfrm>
          <a:off x="0" y="0"/>
          <a:ext cx="0" cy="0"/>
          <a:chOff x="0" y="0"/>
          <a:chExt cx="0" cy="0"/>
        </a:xfrm>
      </p:grpSpPr>
      <p:sp>
        <p:nvSpPr>
          <p:cNvPr id="1453" name="Google Shape;1453;p8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1454" name="Google Shape;1454;p8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455" name="Google Shape;1455;p8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56" name="Google Shape;1456;p8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457" name="Google Shape;1457;p8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58" name="Google Shape;1458;p8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sp>
        <p:nvSpPr>
          <p:cNvPr id="1459" name="Google Shape;1459;p8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60" name="Google Shape;1460;p89"/>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cxnSp>
        <p:nvCxnSpPr>
          <p:cNvPr id="1461" name="Google Shape;1461;p89"/>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1462" name="Google Shape;1462;p89"/>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63" name="Google Shape;1463;p89"/>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64" name="Google Shape;1464;p89"/>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65" name="Google Shape;1465;p89"/>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66" name="Google Shape;1466;p89"/>
          <p:cNvSpPr/>
          <p:nvPr/>
        </p:nvSpPr>
        <p:spPr>
          <a:xfrm rot="2700000">
            <a:off x="5057828" y="2714029"/>
            <a:ext cx="2076348"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67" name="Google Shape;1467;p89"/>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68" name="Google Shape;1468;p89"/>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69" name="Google Shape;1469;p89"/>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70" name="Google Shape;1470;p89"/>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71" name="Google Shape;1471;p89"/>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72" name="Google Shape;1472;p89"/>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73" name="Google Shape;1473;p89"/>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74" name="Google Shape;1474;p89"/>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475" name="Google Shape;1475;p89"/>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1476" name="Google Shape;1476;p89"/>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1477" name="Google Shape;1477;p89"/>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1478" name="Google Shape;1478;p89"/>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1479" name="Google Shape;1479;p89"/>
          <p:cNvSpPr/>
          <p:nvPr>
            <p:ph idx="13" type="pic"/>
          </p:nvPr>
        </p:nvSpPr>
        <p:spPr>
          <a:xfrm>
            <a:off x="3873621" y="2112944"/>
            <a:ext cx="693000" cy="693000"/>
          </a:xfrm>
          <a:prstGeom prst="ellipse">
            <a:avLst/>
          </a:prstGeom>
          <a:solidFill>
            <a:schemeClr val="accent2"/>
          </a:solidFill>
          <a:ln>
            <a:noFill/>
          </a:ln>
        </p:spPr>
      </p:sp>
      <p:sp>
        <p:nvSpPr>
          <p:cNvPr id="1480" name="Google Shape;1480;p89"/>
          <p:cNvSpPr/>
          <p:nvPr>
            <p:ph idx="14" type="pic"/>
          </p:nvPr>
        </p:nvSpPr>
        <p:spPr>
          <a:xfrm>
            <a:off x="7560646" y="2112944"/>
            <a:ext cx="693000" cy="693000"/>
          </a:xfrm>
          <a:prstGeom prst="ellipse">
            <a:avLst/>
          </a:prstGeom>
          <a:solidFill>
            <a:schemeClr val="accent1"/>
          </a:solidFill>
          <a:ln>
            <a:noFill/>
          </a:ln>
        </p:spPr>
      </p:sp>
      <p:sp>
        <p:nvSpPr>
          <p:cNvPr id="1481" name="Google Shape;1481;p89"/>
          <p:cNvSpPr/>
          <p:nvPr>
            <p:ph idx="15" type="pic"/>
          </p:nvPr>
        </p:nvSpPr>
        <p:spPr>
          <a:xfrm>
            <a:off x="3873621" y="4645280"/>
            <a:ext cx="693000" cy="693000"/>
          </a:xfrm>
          <a:prstGeom prst="ellipse">
            <a:avLst/>
          </a:prstGeom>
          <a:solidFill>
            <a:schemeClr val="accent1"/>
          </a:solidFill>
          <a:ln>
            <a:noFill/>
          </a:ln>
        </p:spPr>
      </p:sp>
      <p:sp>
        <p:nvSpPr>
          <p:cNvPr id="1482" name="Google Shape;1482;p89"/>
          <p:cNvSpPr/>
          <p:nvPr>
            <p:ph idx="16" type="pic"/>
          </p:nvPr>
        </p:nvSpPr>
        <p:spPr>
          <a:xfrm>
            <a:off x="7560646" y="4645280"/>
            <a:ext cx="693000" cy="693000"/>
          </a:xfrm>
          <a:prstGeom prst="ellipse">
            <a:avLst/>
          </a:prstGeom>
          <a:solidFill>
            <a:schemeClr val="accent2"/>
          </a:solidFill>
          <a:ln>
            <a:noFill/>
          </a:ln>
        </p:spPr>
      </p:sp>
      <p:cxnSp>
        <p:nvCxnSpPr>
          <p:cNvPr id="1483" name="Google Shape;1483;p89"/>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1484" name="Google Shape;1484;p89"/>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1485" name="Google Shape;1485;p89"/>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1486" name="Google Shape;1486;p89"/>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1487" name="Google Shape;1487;p89"/>
          <p:cNvPicPr preferRelativeResize="0"/>
          <p:nvPr/>
        </p:nvPicPr>
        <p:blipFill rotWithShape="1">
          <a:blip r:embed="rId3">
            <a:alphaModFix/>
          </a:blip>
          <a:srcRect b="0" l="0" r="0" t="0"/>
          <a:stretch/>
        </p:blipFill>
        <p:spPr>
          <a:xfrm>
            <a:off x="5511123" y="3074749"/>
            <a:ext cx="1169753" cy="1349998"/>
          </a:xfrm>
          <a:prstGeom prst="rect">
            <a:avLst/>
          </a:prstGeom>
          <a:noFill/>
          <a:ln>
            <a:noFill/>
          </a:ln>
        </p:spPr>
      </p:pic>
      <p:pic>
        <p:nvPicPr>
          <p:cNvPr id="1488" name="Google Shape;1488;p89" title="softworks_logo_horizontal_navy&amp;orange.png"/>
          <p:cNvPicPr preferRelativeResize="0"/>
          <p:nvPr/>
        </p:nvPicPr>
        <p:blipFill rotWithShape="1">
          <a:blip r:embed="rId4">
            <a:alphaModFix/>
          </a:blip>
          <a:srcRect b="129" l="0" r="0" t="119"/>
          <a:stretch/>
        </p:blipFill>
        <p:spPr>
          <a:xfrm>
            <a:off x="357551" y="6064432"/>
            <a:ext cx="1551708" cy="44743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cSld name="1_Full-Width">
    <p:spTree>
      <p:nvGrpSpPr>
        <p:cNvPr id="1489" name="Shape 1489"/>
        <p:cNvGrpSpPr/>
        <p:nvPr/>
      </p:nvGrpSpPr>
      <p:grpSpPr>
        <a:xfrm>
          <a:off x="0" y="0"/>
          <a:ext cx="0" cy="0"/>
          <a:chOff x="0" y="0"/>
          <a:chExt cx="0" cy="0"/>
        </a:xfrm>
      </p:grpSpPr>
      <p:sp>
        <p:nvSpPr>
          <p:cNvPr id="1490" name="Google Shape;1490;p90"/>
          <p:cNvSpPr txBox="1"/>
          <p:nvPr>
            <p:ph type="title"/>
          </p:nvPr>
        </p:nvSpPr>
        <p:spPr>
          <a:xfrm>
            <a:off x="352288" y="356106"/>
            <a:ext cx="11498700" cy="59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Char char="●"/>
              <a:defRPr b="1"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1" name="Google Shape;1491;p90"/>
          <p:cNvSpPr txBox="1"/>
          <p:nvPr>
            <p:ph idx="1" type="body"/>
          </p:nvPr>
        </p:nvSpPr>
        <p:spPr>
          <a:xfrm>
            <a:off x="352288" y="1517430"/>
            <a:ext cx="11498700" cy="4428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55600" lvl="1" marL="914400" algn="l">
              <a:lnSpc>
                <a:spcPct val="90000"/>
              </a:lnSpc>
              <a:spcBef>
                <a:spcPts val="500"/>
              </a:spcBef>
              <a:spcAft>
                <a:spcPts val="0"/>
              </a:spcAft>
              <a:buClr>
                <a:schemeClr val="dk1"/>
              </a:buClr>
              <a:buSzPts val="2000"/>
              <a:buFont typeface="Arial"/>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Font typeface="Arial"/>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2" name="Google Shape;1492;p90"/>
          <p:cNvSpPr txBox="1"/>
          <p:nvPr>
            <p:ph idx="2" type="body"/>
          </p:nvPr>
        </p:nvSpPr>
        <p:spPr>
          <a:xfrm>
            <a:off x="352288" y="983588"/>
            <a:ext cx="11498700" cy="297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454F4F"/>
              </a:buClr>
              <a:buSzPts val="1800"/>
              <a:buNone/>
              <a:defRPr sz="1800">
                <a:solidFill>
                  <a:srgbClr val="454F4F"/>
                </a:solidFill>
              </a:defRPr>
            </a:lvl1pPr>
            <a:lvl2pPr indent="-228600" lvl="1" marL="914400" algn="l">
              <a:lnSpc>
                <a:spcPct val="90000"/>
              </a:lnSpc>
              <a:spcBef>
                <a:spcPts val="500"/>
              </a:spcBef>
              <a:spcAft>
                <a:spcPts val="0"/>
              </a:spcAft>
              <a:buClr>
                <a:srgbClr val="88888F"/>
              </a:buClr>
              <a:buSzPts val="2000"/>
              <a:buNone/>
              <a:defRPr sz="2000">
                <a:solidFill>
                  <a:srgbClr val="88888F"/>
                </a:solidFill>
              </a:defRPr>
            </a:lvl2pPr>
            <a:lvl3pPr indent="-228600" lvl="2" marL="1371600" algn="l">
              <a:lnSpc>
                <a:spcPct val="90000"/>
              </a:lnSpc>
              <a:spcBef>
                <a:spcPts val="500"/>
              </a:spcBef>
              <a:spcAft>
                <a:spcPts val="0"/>
              </a:spcAft>
              <a:buClr>
                <a:srgbClr val="88888F"/>
              </a:buClr>
              <a:buSzPts val="1800"/>
              <a:buNone/>
              <a:defRPr sz="1800">
                <a:solidFill>
                  <a:srgbClr val="88888F"/>
                </a:solidFill>
              </a:defRPr>
            </a:lvl3pPr>
            <a:lvl4pPr indent="-228600" lvl="3" marL="1828800" algn="l">
              <a:lnSpc>
                <a:spcPct val="90000"/>
              </a:lnSpc>
              <a:spcBef>
                <a:spcPts val="500"/>
              </a:spcBef>
              <a:spcAft>
                <a:spcPts val="0"/>
              </a:spcAft>
              <a:buClr>
                <a:srgbClr val="88888F"/>
              </a:buClr>
              <a:buSzPts val="1600"/>
              <a:buNone/>
              <a:defRPr sz="1600">
                <a:solidFill>
                  <a:srgbClr val="88888F"/>
                </a:solidFill>
              </a:defRPr>
            </a:lvl4pPr>
            <a:lvl5pPr indent="-228600" lvl="4" marL="2286000" algn="l">
              <a:lnSpc>
                <a:spcPct val="90000"/>
              </a:lnSpc>
              <a:spcBef>
                <a:spcPts val="500"/>
              </a:spcBef>
              <a:spcAft>
                <a:spcPts val="0"/>
              </a:spcAft>
              <a:buClr>
                <a:srgbClr val="88888F"/>
              </a:buClr>
              <a:buSzPts val="1600"/>
              <a:buNone/>
              <a:defRPr sz="1600">
                <a:solidFill>
                  <a:srgbClr val="88888F"/>
                </a:solidFill>
              </a:defRPr>
            </a:lvl5pPr>
            <a:lvl6pPr indent="-228600" lvl="5" marL="2743200" algn="l">
              <a:lnSpc>
                <a:spcPct val="90000"/>
              </a:lnSpc>
              <a:spcBef>
                <a:spcPts val="500"/>
              </a:spcBef>
              <a:spcAft>
                <a:spcPts val="0"/>
              </a:spcAft>
              <a:buClr>
                <a:srgbClr val="88888F"/>
              </a:buClr>
              <a:buSzPts val="1600"/>
              <a:buNone/>
              <a:defRPr sz="1600">
                <a:solidFill>
                  <a:srgbClr val="88888F"/>
                </a:solidFill>
              </a:defRPr>
            </a:lvl6pPr>
            <a:lvl7pPr indent="-228600" lvl="6" marL="3200400" algn="l">
              <a:lnSpc>
                <a:spcPct val="90000"/>
              </a:lnSpc>
              <a:spcBef>
                <a:spcPts val="500"/>
              </a:spcBef>
              <a:spcAft>
                <a:spcPts val="0"/>
              </a:spcAft>
              <a:buClr>
                <a:srgbClr val="88888F"/>
              </a:buClr>
              <a:buSzPts val="1600"/>
              <a:buNone/>
              <a:defRPr sz="1600">
                <a:solidFill>
                  <a:srgbClr val="88888F"/>
                </a:solidFill>
              </a:defRPr>
            </a:lvl7pPr>
            <a:lvl8pPr indent="-228600" lvl="7" marL="3657600" algn="l">
              <a:lnSpc>
                <a:spcPct val="90000"/>
              </a:lnSpc>
              <a:spcBef>
                <a:spcPts val="500"/>
              </a:spcBef>
              <a:spcAft>
                <a:spcPts val="0"/>
              </a:spcAft>
              <a:buClr>
                <a:srgbClr val="88888F"/>
              </a:buClr>
              <a:buSzPts val="1600"/>
              <a:buNone/>
              <a:defRPr sz="1600">
                <a:solidFill>
                  <a:srgbClr val="88888F"/>
                </a:solidFill>
              </a:defRPr>
            </a:lvl8pPr>
            <a:lvl9pPr indent="-228600" lvl="8" marL="4114800" algn="l">
              <a:lnSpc>
                <a:spcPct val="90000"/>
              </a:lnSpc>
              <a:spcBef>
                <a:spcPts val="500"/>
              </a:spcBef>
              <a:spcAft>
                <a:spcPts val="0"/>
              </a:spcAft>
              <a:buClr>
                <a:srgbClr val="88888F"/>
              </a:buClr>
              <a:buSzPts val="1600"/>
              <a:buNone/>
              <a:defRPr sz="1600">
                <a:solidFill>
                  <a:srgbClr val="88888F"/>
                </a:solidFill>
              </a:defRPr>
            </a:lvl9pPr>
          </a:lstStyle>
          <a:p/>
        </p:txBody>
      </p:sp>
      <p:sp>
        <p:nvSpPr>
          <p:cNvPr id="1493" name="Google Shape;1493;p90"/>
          <p:cNvSpPr txBox="1"/>
          <p:nvPr>
            <p:ph idx="11" type="ftr"/>
          </p:nvPr>
        </p:nvSpPr>
        <p:spPr>
          <a:xfrm>
            <a:off x="10148899" y="6136768"/>
            <a:ext cx="1681200" cy="365100"/>
          </a:xfrm>
          <a:prstGeom prst="rect">
            <a:avLst/>
          </a:prstGeom>
          <a:noFill/>
          <a:ln>
            <a:noFill/>
          </a:ln>
        </p:spPr>
        <p:txBody>
          <a:bodyPr anchorCtr="0" anchor="b" bIns="45700" lIns="91425" spcFirstLastPara="1" rIns="91425" wrap="square" tIns="45700">
            <a:noAutofit/>
          </a:bodyPr>
          <a:lstStyle>
            <a:lvl1pPr lvl="0" marR="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94" name="Google Shape;1494;p90"/>
          <p:cNvSpPr txBox="1"/>
          <p:nvPr>
            <p:ph idx="12" type="sldNum"/>
          </p:nvPr>
        </p:nvSpPr>
        <p:spPr>
          <a:xfrm>
            <a:off x="9086764" y="6136768"/>
            <a:ext cx="2743200" cy="3651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50" u="none" cap="none" strike="noStrike">
                <a:solidFill>
                  <a:schemeClr val="dk1"/>
                </a:solidFill>
                <a:latin typeface="Arial"/>
                <a:ea typeface="Arial"/>
                <a:cs typeface="Arial"/>
                <a:sym typeface="Arial"/>
              </a:defRPr>
            </a:lvl1pPr>
            <a:lvl2pPr indent="0" lvl="1" marL="0" algn="r">
              <a:spcBef>
                <a:spcPts val="0"/>
              </a:spcBef>
              <a:buNone/>
              <a:defRPr b="0" i="0" sz="1050" u="none" cap="none" strike="noStrike">
                <a:solidFill>
                  <a:schemeClr val="dk1"/>
                </a:solidFill>
                <a:latin typeface="Arial"/>
                <a:ea typeface="Arial"/>
                <a:cs typeface="Arial"/>
                <a:sym typeface="Arial"/>
              </a:defRPr>
            </a:lvl2pPr>
            <a:lvl3pPr indent="0" lvl="2" marL="0" algn="r">
              <a:spcBef>
                <a:spcPts val="0"/>
              </a:spcBef>
              <a:buNone/>
              <a:defRPr b="0" i="0" sz="1050" u="none" cap="none" strike="noStrike">
                <a:solidFill>
                  <a:schemeClr val="dk1"/>
                </a:solidFill>
                <a:latin typeface="Arial"/>
                <a:ea typeface="Arial"/>
                <a:cs typeface="Arial"/>
                <a:sym typeface="Arial"/>
              </a:defRPr>
            </a:lvl3pPr>
            <a:lvl4pPr indent="0" lvl="3" marL="0" algn="r">
              <a:spcBef>
                <a:spcPts val="0"/>
              </a:spcBef>
              <a:buNone/>
              <a:defRPr b="0" i="0" sz="1050" u="none" cap="none" strike="noStrike">
                <a:solidFill>
                  <a:schemeClr val="dk1"/>
                </a:solidFill>
                <a:latin typeface="Arial"/>
                <a:ea typeface="Arial"/>
                <a:cs typeface="Arial"/>
                <a:sym typeface="Arial"/>
              </a:defRPr>
            </a:lvl4pPr>
            <a:lvl5pPr indent="0" lvl="4" marL="0" algn="r">
              <a:spcBef>
                <a:spcPts val="0"/>
              </a:spcBef>
              <a:buNone/>
              <a:defRPr b="0" i="0" sz="1050" u="none" cap="none" strike="noStrike">
                <a:solidFill>
                  <a:schemeClr val="dk1"/>
                </a:solidFill>
                <a:latin typeface="Arial"/>
                <a:ea typeface="Arial"/>
                <a:cs typeface="Arial"/>
                <a:sym typeface="Arial"/>
              </a:defRPr>
            </a:lvl5pPr>
            <a:lvl6pPr indent="0" lvl="5" marL="0" algn="r">
              <a:spcBef>
                <a:spcPts val="0"/>
              </a:spcBef>
              <a:buNone/>
              <a:defRPr b="0" i="0" sz="1050" u="none" cap="none" strike="noStrike">
                <a:solidFill>
                  <a:schemeClr val="dk1"/>
                </a:solidFill>
                <a:latin typeface="Arial"/>
                <a:ea typeface="Arial"/>
                <a:cs typeface="Arial"/>
                <a:sym typeface="Arial"/>
              </a:defRPr>
            </a:lvl6pPr>
            <a:lvl7pPr indent="0" lvl="6" marL="0" algn="r">
              <a:spcBef>
                <a:spcPts val="0"/>
              </a:spcBef>
              <a:buNone/>
              <a:defRPr b="0" i="0" sz="1050" u="none" cap="none" strike="noStrike">
                <a:solidFill>
                  <a:schemeClr val="dk1"/>
                </a:solidFill>
                <a:latin typeface="Arial"/>
                <a:ea typeface="Arial"/>
                <a:cs typeface="Arial"/>
                <a:sym typeface="Arial"/>
              </a:defRPr>
            </a:lvl7pPr>
            <a:lvl8pPr indent="0" lvl="7" marL="0" algn="r">
              <a:spcBef>
                <a:spcPts val="0"/>
              </a:spcBef>
              <a:buNone/>
              <a:defRPr b="0" i="0" sz="1050" u="none" cap="none" strike="noStrike">
                <a:solidFill>
                  <a:schemeClr val="dk1"/>
                </a:solidFill>
                <a:latin typeface="Arial"/>
                <a:ea typeface="Arial"/>
                <a:cs typeface="Arial"/>
                <a:sym typeface="Arial"/>
              </a:defRPr>
            </a:lvl8pPr>
            <a:lvl9pPr indent="0" lvl="8" marL="0" algn="r">
              <a:spcBef>
                <a:spcPts val="0"/>
              </a:spcBef>
              <a:buNone/>
              <a:defRPr b="0" i="0" sz="10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95" name="Google Shape;1495;p90"/>
          <p:cNvPicPr preferRelativeResize="0"/>
          <p:nvPr/>
        </p:nvPicPr>
        <p:blipFill rotWithShape="1">
          <a:blip r:embed="rId2">
            <a:alphaModFix/>
          </a:blip>
          <a:srcRect b="0" l="0" r="0" t="0"/>
          <a:stretch/>
        </p:blipFill>
        <p:spPr>
          <a:xfrm>
            <a:off x="424020" y="6106228"/>
            <a:ext cx="969060" cy="380489"/>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6_Title Slide_5">
    <p:spTree>
      <p:nvGrpSpPr>
        <p:cNvPr id="1496" name="Shape 1496"/>
        <p:cNvGrpSpPr/>
        <p:nvPr/>
      </p:nvGrpSpPr>
      <p:grpSpPr>
        <a:xfrm>
          <a:off x="0" y="0"/>
          <a:ext cx="0" cy="0"/>
          <a:chOff x="0" y="0"/>
          <a:chExt cx="0" cy="0"/>
        </a:xfrm>
      </p:grpSpPr>
      <p:sp>
        <p:nvSpPr>
          <p:cNvPr id="1497" name="Google Shape;1497;p91"/>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498" name="Google Shape;1498;p91"/>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1499" name="Google Shape;1499;p91"/>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500" name="Google Shape;1500;p91"/>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501" name="Google Shape;1501;p91" title="softworks_logo_horizontal_white&amp;orange.png"/>
          <p:cNvPicPr preferRelativeResize="0"/>
          <p:nvPr/>
        </p:nvPicPr>
        <p:blipFill rotWithShape="1">
          <a:blip r:embed="rId3">
            <a:alphaModFix/>
          </a:blip>
          <a:srcRect b="129" l="0" r="0" t="119"/>
          <a:stretch/>
        </p:blipFill>
        <p:spPr>
          <a:xfrm>
            <a:off x="1531910" y="2778378"/>
            <a:ext cx="2318339" cy="668494"/>
          </a:xfrm>
          <a:prstGeom prst="rect">
            <a:avLst/>
          </a:prstGeom>
          <a:noFill/>
          <a:ln>
            <a:noFill/>
          </a:ln>
        </p:spPr>
      </p:pic>
      <p:sp>
        <p:nvSpPr>
          <p:cNvPr id="1502" name="Google Shape;1502;p91"/>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03" name="Google Shape;1503;p91"/>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04" name="Google Shape;1504;p91"/>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505" name="Google Shape;1505;p91"/>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1506" name="Google Shape;1506;p91"/>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1507" name="Google Shape;1507;p91"/>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1508" name="Google Shape;1508;p91"/>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p:cSld name="Bulleted Text">
    <p:spTree>
      <p:nvGrpSpPr>
        <p:cNvPr id="163" name="Shape 163"/>
        <p:cNvGrpSpPr/>
        <p:nvPr/>
      </p:nvGrpSpPr>
      <p:grpSpPr>
        <a:xfrm>
          <a:off x="0" y="0"/>
          <a:ext cx="0" cy="0"/>
          <a:chOff x="0" y="0"/>
          <a:chExt cx="0" cy="0"/>
        </a:xfrm>
      </p:grpSpPr>
      <p:pic>
        <p:nvPicPr>
          <p:cNvPr id="164" name="Google Shape;164;p10"/>
          <p:cNvPicPr preferRelativeResize="0"/>
          <p:nvPr/>
        </p:nvPicPr>
        <p:blipFill rotWithShape="1">
          <a:blip r:embed="rId2">
            <a:alphaModFix/>
          </a:blip>
          <a:srcRect b="63550" l="34653" r="0" t="3844"/>
          <a:stretch/>
        </p:blipFill>
        <p:spPr>
          <a:xfrm>
            <a:off x="0" y="0"/>
            <a:ext cx="5640876" cy="6858000"/>
          </a:xfrm>
          <a:prstGeom prst="rect">
            <a:avLst/>
          </a:prstGeom>
          <a:noFill/>
          <a:ln>
            <a:noFill/>
          </a:ln>
        </p:spPr>
      </p:pic>
      <p:sp>
        <p:nvSpPr>
          <p:cNvPr id="165" name="Google Shape;165;p10"/>
          <p:cNvSpPr txBox="1"/>
          <p:nvPr>
            <p:ph type="title"/>
          </p:nvPr>
        </p:nvSpPr>
        <p:spPr>
          <a:xfrm>
            <a:off x="2676719" y="486006"/>
            <a:ext cx="4994700" cy="1091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6" name="Google Shape;166;p10"/>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67" name="Google Shape;167;p10"/>
          <p:cNvSpPr/>
          <p:nvPr/>
        </p:nvSpPr>
        <p:spPr>
          <a:xfrm>
            <a:off x="2469304" y="3211731"/>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10"/>
          <p:cNvSpPr txBox="1"/>
          <p:nvPr>
            <p:ph idx="1" type="body"/>
          </p:nvPr>
        </p:nvSpPr>
        <p:spPr>
          <a:xfrm>
            <a:off x="2676719" y="2063015"/>
            <a:ext cx="3680700" cy="33336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69" name="Google Shape;169;p10"/>
          <p:cNvSpPr txBox="1"/>
          <p:nvPr>
            <p:ph idx="2" type="body"/>
          </p:nvPr>
        </p:nvSpPr>
        <p:spPr>
          <a:xfrm>
            <a:off x="6623505" y="2078941"/>
            <a:ext cx="3680700" cy="33177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15000"/>
              </a:lnSpc>
              <a:spcBef>
                <a:spcPts val="0"/>
              </a:spcBef>
              <a:spcAft>
                <a:spcPts val="0"/>
              </a:spcAft>
              <a:buClr>
                <a:srgbClr val="E87722"/>
              </a:buClr>
              <a:buSzPts val="1400"/>
              <a:buFont typeface="Archivo Light"/>
              <a:buChar char="✓"/>
              <a:defRPr b="0" i="0" sz="1400" u="none" cap="none" strike="noStrike">
                <a:solidFill>
                  <a:schemeClr val="dk1"/>
                </a:solidFill>
                <a:latin typeface="Archivo Light"/>
                <a:ea typeface="Archivo Light"/>
                <a:cs typeface="Archivo Light"/>
                <a:sym typeface="Archivo Light"/>
              </a:defRPr>
            </a:lvl1pPr>
            <a:lvl2pPr indent="-317500" lvl="1" marL="914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2pPr>
            <a:lvl3pPr indent="-317500" lvl="2" marL="1371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3pPr>
            <a:lvl4pPr indent="-317500" lvl="3" marL="1828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4pPr>
            <a:lvl5pPr indent="-317500" lvl="4" marL="22860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5pPr>
            <a:lvl6pPr indent="-317500" lvl="5" marL="27432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6pPr>
            <a:lvl7pPr indent="-317500" lvl="6" marL="32004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7pPr>
            <a:lvl8pPr indent="-317500" lvl="7" marL="36576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8pPr>
            <a:lvl9pPr indent="-317500" lvl="8" marL="4114800" marR="0" rtl="0" algn="l">
              <a:lnSpc>
                <a:spcPct val="115000"/>
              </a:lnSpc>
              <a:spcBef>
                <a:spcPts val="500"/>
              </a:spcBef>
              <a:spcAft>
                <a:spcPts val="0"/>
              </a:spcAft>
              <a:buClr>
                <a:schemeClr val="dk1"/>
              </a:buClr>
              <a:buSzPts val="1400"/>
              <a:buFont typeface="Archivo Light"/>
              <a:buChar char="•"/>
              <a:defRPr b="0" i="0" sz="1400" u="none" cap="none" strike="noStrike">
                <a:solidFill>
                  <a:schemeClr val="dk1"/>
                </a:solidFill>
                <a:latin typeface="Archivo Light"/>
                <a:ea typeface="Archivo Light"/>
                <a:cs typeface="Archivo Light"/>
                <a:sym typeface="Archivo Light"/>
              </a:defRPr>
            </a:lvl9pPr>
          </a:lstStyle>
          <a:p/>
        </p:txBody>
      </p:sp>
      <p:sp>
        <p:nvSpPr>
          <p:cNvPr id="170" name="Google Shape;170;p1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White">
  <p:cSld name="Thank You - White">
    <p:bg>
      <p:bgPr>
        <a:solidFill>
          <a:schemeClr val="lt1"/>
        </a:solidFill>
      </p:bgPr>
    </p:bg>
    <p:spTree>
      <p:nvGrpSpPr>
        <p:cNvPr id="1509" name="Shape 1509"/>
        <p:cNvGrpSpPr/>
        <p:nvPr/>
      </p:nvGrpSpPr>
      <p:grpSpPr>
        <a:xfrm>
          <a:off x="0" y="0"/>
          <a:ext cx="0" cy="0"/>
          <a:chOff x="0" y="0"/>
          <a:chExt cx="0" cy="0"/>
        </a:xfrm>
      </p:grpSpPr>
      <p:sp>
        <p:nvSpPr>
          <p:cNvPr id="1510" name="Google Shape;1510;p92"/>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511" name="Google Shape;1511;p92"/>
          <p:cNvSpPr txBox="1"/>
          <p:nvPr>
            <p:ph idx="1" type="body"/>
          </p:nvPr>
        </p:nvSpPr>
        <p:spPr>
          <a:xfrm>
            <a:off x="2724732" y="6369526"/>
            <a:ext cx="6742500" cy="236400"/>
          </a:xfrm>
          <a:prstGeom prst="rect">
            <a:avLst/>
          </a:prstGeom>
          <a:noFill/>
          <a:ln>
            <a:noFill/>
          </a:ln>
        </p:spPr>
        <p:txBody>
          <a:bodyPr anchorCtr="0" anchor="b"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1512" name="Google Shape;1512;p92"/>
          <p:cNvPicPr preferRelativeResize="0"/>
          <p:nvPr/>
        </p:nvPicPr>
        <p:blipFill rotWithShape="1">
          <a:blip r:embed="rId2">
            <a:alphaModFix/>
          </a:blip>
          <a:srcRect b="0" l="0" r="0" t="0"/>
          <a:stretch/>
        </p:blipFill>
        <p:spPr>
          <a:xfrm>
            <a:off x="1531910" y="2649070"/>
            <a:ext cx="2318338" cy="668493"/>
          </a:xfrm>
          <a:prstGeom prst="rect">
            <a:avLst/>
          </a:prstGeom>
          <a:noFill/>
          <a:ln>
            <a:noFill/>
          </a:ln>
        </p:spPr>
      </p:pic>
      <p:sp>
        <p:nvSpPr>
          <p:cNvPr id="1513" name="Google Shape;1513;p92"/>
          <p:cNvSpPr txBox="1"/>
          <p:nvPr>
            <p:ph idx="2" type="body"/>
          </p:nvPr>
        </p:nvSpPr>
        <p:spPr>
          <a:xfrm>
            <a:off x="1835630" y="3796961"/>
            <a:ext cx="4197600" cy="2565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14" name="Google Shape;1514;p92"/>
          <p:cNvSpPr txBox="1"/>
          <p:nvPr>
            <p:ph idx="3" type="body"/>
          </p:nvPr>
        </p:nvSpPr>
        <p:spPr>
          <a:xfrm>
            <a:off x="1835630" y="4146371"/>
            <a:ext cx="4197600" cy="2565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15" name="Google Shape;1515;p92"/>
          <p:cNvSpPr txBox="1"/>
          <p:nvPr>
            <p:ph idx="4" type="body"/>
          </p:nvPr>
        </p:nvSpPr>
        <p:spPr>
          <a:xfrm>
            <a:off x="1835630" y="4495781"/>
            <a:ext cx="4197600" cy="2565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516" name="Google Shape;1516;p92"/>
          <p:cNvPicPr preferRelativeResize="0"/>
          <p:nvPr/>
        </p:nvPicPr>
        <p:blipFill rotWithShape="1">
          <a:blip r:embed="rId3">
            <a:alphaModFix/>
          </a:blip>
          <a:srcRect b="0" l="0" r="0" t="0"/>
          <a:stretch/>
        </p:blipFill>
        <p:spPr>
          <a:xfrm>
            <a:off x="1532127" y="3811416"/>
            <a:ext cx="227874" cy="227401"/>
          </a:xfrm>
          <a:prstGeom prst="rect">
            <a:avLst/>
          </a:prstGeom>
          <a:noFill/>
          <a:ln>
            <a:noFill/>
          </a:ln>
        </p:spPr>
      </p:pic>
      <p:pic>
        <p:nvPicPr>
          <p:cNvPr id="1517" name="Google Shape;1517;p92"/>
          <p:cNvPicPr preferRelativeResize="0"/>
          <p:nvPr/>
        </p:nvPicPr>
        <p:blipFill rotWithShape="1">
          <a:blip r:embed="rId4">
            <a:alphaModFix/>
          </a:blip>
          <a:srcRect b="0" l="0" r="0" t="0"/>
          <a:stretch/>
        </p:blipFill>
        <p:spPr>
          <a:xfrm>
            <a:off x="1531910" y="4160480"/>
            <a:ext cx="228100" cy="228100"/>
          </a:xfrm>
          <a:prstGeom prst="rect">
            <a:avLst/>
          </a:prstGeom>
          <a:noFill/>
          <a:ln>
            <a:noFill/>
          </a:ln>
        </p:spPr>
      </p:pic>
      <p:pic>
        <p:nvPicPr>
          <p:cNvPr id="1518" name="Google Shape;1518;p92"/>
          <p:cNvPicPr preferRelativeResize="0"/>
          <p:nvPr/>
        </p:nvPicPr>
        <p:blipFill rotWithShape="1">
          <a:blip r:embed="rId5">
            <a:alphaModFix/>
          </a:blip>
          <a:srcRect b="0" l="0" r="0" t="0"/>
          <a:stretch/>
        </p:blipFill>
        <p:spPr>
          <a:xfrm>
            <a:off x="1531910" y="4504417"/>
            <a:ext cx="239044" cy="239044"/>
          </a:xfrm>
          <a:prstGeom prst="rect">
            <a:avLst/>
          </a:prstGeom>
          <a:noFill/>
          <a:ln>
            <a:noFill/>
          </a:ln>
        </p:spPr>
      </p:pic>
      <p:sp>
        <p:nvSpPr>
          <p:cNvPr id="1519" name="Google Shape;1519;p92"/>
          <p:cNvSpPr txBox="1"/>
          <p:nvPr>
            <p:ph idx="5" type="body"/>
          </p:nvPr>
        </p:nvSpPr>
        <p:spPr>
          <a:xfrm>
            <a:off x="744073" y="787230"/>
            <a:ext cx="4604700" cy="5496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1520" name="Google Shape;1520;p92"/>
          <p:cNvPicPr preferRelativeResize="0"/>
          <p:nvPr/>
        </p:nvPicPr>
        <p:blipFill rotWithShape="1">
          <a:blip r:embed="rId6">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1524" name="Shape 1524"/>
        <p:cNvGrpSpPr/>
        <p:nvPr/>
      </p:nvGrpSpPr>
      <p:grpSpPr>
        <a:xfrm>
          <a:off x="0" y="0"/>
          <a:ext cx="0" cy="0"/>
          <a:chOff x="0" y="0"/>
          <a:chExt cx="0" cy="0"/>
        </a:xfrm>
      </p:grpSpPr>
      <p:sp>
        <p:nvSpPr>
          <p:cNvPr id="1525" name="Google Shape;1525;p94"/>
          <p:cNvSpPr/>
          <p:nvPr/>
        </p:nvSpPr>
        <p:spPr>
          <a:xfrm>
            <a:off x="0" y="-77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313030"/>
              </a:solidFill>
              <a:latin typeface="Arial"/>
              <a:ea typeface="Arial"/>
              <a:cs typeface="Arial"/>
              <a:sym typeface="Arial"/>
            </a:endParaRPr>
          </a:p>
        </p:txBody>
      </p:sp>
      <p:sp>
        <p:nvSpPr>
          <p:cNvPr id="1526" name="Google Shape;1526;p94"/>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3294B"/>
              </a:buClr>
              <a:buSzPts val="2800"/>
              <a:buFont typeface="Poppins"/>
              <a:buNone/>
              <a:defRPr b="1" i="0" sz="28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27" name="Google Shape;1527;p94"/>
          <p:cNvSpPr txBox="1"/>
          <p:nvPr/>
        </p:nvSpPr>
        <p:spPr>
          <a:xfrm>
            <a:off x="933450" y="6251680"/>
            <a:ext cx="30417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b="0" i="0" lang="en-US" sz="900" u="none" cap="none" strike="noStrike">
                <a:solidFill>
                  <a:schemeClr val="dk1"/>
                </a:solidFill>
                <a:latin typeface="Archivo"/>
                <a:ea typeface="Archivo"/>
                <a:cs typeface="Archivo"/>
                <a:sym typeface="Archivo"/>
              </a:rPr>
              <a:t>© 2025 </a:t>
            </a:r>
            <a:r>
              <a:rPr b="1" i="0" lang="en-US" sz="900" u="none" cap="none" strike="noStrike">
                <a:solidFill>
                  <a:schemeClr val="dk1"/>
                </a:solidFill>
                <a:latin typeface="Archivo"/>
                <a:ea typeface="Archivo"/>
                <a:cs typeface="Archivo"/>
                <a:sym typeface="Archivo"/>
              </a:rPr>
              <a:t>Square 9</a:t>
            </a:r>
            <a:r>
              <a:rPr b="0" i="0" lang="en-US" sz="900" u="none" cap="none" strike="noStrike">
                <a:solidFill>
                  <a:schemeClr val="dk1"/>
                </a:solidFill>
                <a:latin typeface="Archivo"/>
                <a:ea typeface="Archivo"/>
                <a:cs typeface="Archivo"/>
                <a:sym typeface="Archivo"/>
              </a:rPr>
              <a:t>. All Rights Reserved.</a:t>
            </a:r>
            <a:endParaRPr/>
          </a:p>
        </p:txBody>
      </p:sp>
      <p:pic>
        <p:nvPicPr>
          <p:cNvPr id="1528" name="Google Shape;1528;p94"/>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1529" name="Google Shape;1529;p94"/>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0" name="Google Shape;1530;p94"/>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531" name="Google Shape;1531;p94"/>
          <p:cNvPicPr preferRelativeResize="0"/>
          <p:nvPr/>
        </p:nvPicPr>
        <p:blipFill rotWithShape="1">
          <a:blip r:embed="rId3">
            <a:alphaModFix/>
          </a:blip>
          <a:srcRect b="0" l="0" r="0" t="0"/>
          <a:stretch/>
        </p:blipFill>
        <p:spPr>
          <a:xfrm>
            <a:off x="3298870" y="790617"/>
            <a:ext cx="8161650" cy="6113419"/>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cSld name="Title Dark">
    <p:spTree>
      <p:nvGrpSpPr>
        <p:cNvPr id="1532" name="Shape 1532"/>
        <p:cNvGrpSpPr/>
        <p:nvPr/>
      </p:nvGrpSpPr>
      <p:grpSpPr>
        <a:xfrm>
          <a:off x="0" y="0"/>
          <a:ext cx="0" cy="0"/>
          <a:chOff x="0" y="0"/>
          <a:chExt cx="0" cy="0"/>
        </a:xfrm>
      </p:grpSpPr>
      <p:sp>
        <p:nvSpPr>
          <p:cNvPr id="1533" name="Google Shape;1533;p95"/>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strike="noStrike">
              <a:solidFill>
                <a:srgbClr val="313030"/>
              </a:solidFill>
              <a:latin typeface="Arial"/>
              <a:ea typeface="Arial"/>
              <a:cs typeface="Arial"/>
              <a:sym typeface="Arial"/>
            </a:endParaRPr>
          </a:p>
        </p:txBody>
      </p:sp>
      <p:sp>
        <p:nvSpPr>
          <p:cNvPr id="1534" name="Google Shape;1534;p95"/>
          <p:cNvSpPr txBox="1"/>
          <p:nvPr>
            <p:ph type="ctrTitle"/>
          </p:nvPr>
        </p:nvSpPr>
        <p:spPr>
          <a:xfrm>
            <a:off x="935970" y="3697907"/>
            <a:ext cx="5568300" cy="925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1"/>
              </a:buClr>
              <a:buSzPts val="2800"/>
              <a:buFont typeface="Poppins"/>
              <a:buNone/>
              <a:defRPr b="1" i="0" sz="28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535" name="Google Shape;1535;p95"/>
          <p:cNvGrpSpPr/>
          <p:nvPr/>
        </p:nvGrpSpPr>
        <p:grpSpPr>
          <a:xfrm>
            <a:off x="4607617" y="801506"/>
            <a:ext cx="6834406" cy="6102503"/>
            <a:chOff x="5076191" y="1219887"/>
            <a:chExt cx="6365877" cy="5684150"/>
          </a:xfrm>
        </p:grpSpPr>
        <p:sp>
          <p:nvSpPr>
            <p:cNvPr id="1536" name="Google Shape;1536;p95"/>
            <p:cNvSpPr/>
            <p:nvPr/>
          </p:nvSpPr>
          <p:spPr>
            <a:xfrm>
              <a:off x="9237530" y="1219887"/>
              <a:ext cx="1102269" cy="1111760"/>
            </a:xfrm>
            <a:custGeom>
              <a:rect b="b" l="l" r="r" t="t"/>
              <a:pathLst>
                <a:path extrusionOk="0" h="1111760" w="1102269">
                  <a:moveTo>
                    <a:pt x="551135" y="0"/>
                  </a:moveTo>
                  <a:cubicBezTo>
                    <a:pt x="855623" y="0"/>
                    <a:pt x="1102269" y="248511"/>
                    <a:pt x="1102269" y="555880"/>
                  </a:cubicBezTo>
                  <a:cubicBezTo>
                    <a:pt x="1102269" y="863250"/>
                    <a:pt x="855623" y="1111761"/>
                    <a:pt x="551135" y="1111761"/>
                  </a:cubicBezTo>
                  <a:cubicBezTo>
                    <a:pt x="246646" y="1111761"/>
                    <a:pt x="0" y="863250"/>
                    <a:pt x="0" y="555880"/>
                  </a:cubicBezTo>
                  <a:cubicBezTo>
                    <a:pt x="0" y="248511"/>
                    <a:pt x="246646" y="0"/>
                    <a:pt x="551135" y="0"/>
                  </a:cubicBezTo>
                  <a:close/>
                </a:path>
              </a:pathLst>
            </a:custGeom>
            <a:noFill/>
            <a:ln cap="flat" cmpd="sng" w="10900">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95"/>
            <p:cNvSpPr/>
            <p:nvPr/>
          </p:nvSpPr>
          <p:spPr>
            <a:xfrm>
              <a:off x="7802397" y="4353527"/>
              <a:ext cx="763948" cy="480029"/>
            </a:xfrm>
            <a:custGeom>
              <a:rect b="b" l="l" r="r" t="t"/>
              <a:pathLst>
                <a:path extrusionOk="0" h="480029" w="763948">
                  <a:moveTo>
                    <a:pt x="763949" y="468684"/>
                  </a:moveTo>
                  <a:cubicBezTo>
                    <a:pt x="360147" y="523182"/>
                    <a:pt x="102587" y="383667"/>
                    <a:pt x="0" y="0"/>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8" name="Google Shape;1538;p95"/>
            <p:cNvSpPr/>
            <p:nvPr/>
          </p:nvSpPr>
          <p:spPr>
            <a:xfrm>
              <a:off x="7597775" y="1705534"/>
              <a:ext cx="807050" cy="1198343"/>
            </a:xfrm>
            <a:custGeom>
              <a:rect b="b" l="l" r="r" t="t"/>
              <a:pathLst>
                <a:path extrusionOk="0" h="1198343" w="807050">
                  <a:moveTo>
                    <a:pt x="57289" y="1198344"/>
                  </a:moveTo>
                  <a:cubicBezTo>
                    <a:pt x="-188266" y="484419"/>
                    <a:pt x="410888" y="-32223"/>
                    <a:pt x="807050" y="1566"/>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9" name="Google Shape;1539;p95"/>
            <p:cNvSpPr/>
            <p:nvPr/>
          </p:nvSpPr>
          <p:spPr>
            <a:xfrm>
              <a:off x="10492588" y="2328378"/>
              <a:ext cx="393674" cy="1410410"/>
            </a:xfrm>
            <a:custGeom>
              <a:rect b="b" l="l" r="r" t="t"/>
              <a:pathLst>
                <a:path extrusionOk="0" h="1410410" w="393674">
                  <a:moveTo>
                    <a:pt x="0" y="0"/>
                  </a:moveTo>
                  <a:cubicBezTo>
                    <a:pt x="610068" y="445794"/>
                    <a:pt x="412532" y="1212037"/>
                    <a:pt x="68755" y="1410411"/>
                  </a:cubicBezTo>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0" name="Google Shape;1540;p95"/>
            <p:cNvSpPr/>
            <p:nvPr/>
          </p:nvSpPr>
          <p:spPr>
            <a:xfrm>
              <a:off x="8321883" y="2200853"/>
              <a:ext cx="2035377" cy="2038228"/>
            </a:xfrm>
            <a:custGeom>
              <a:rect b="b" l="l" r="r" t="t"/>
              <a:pathLst>
                <a:path extrusionOk="0" h="2038228" w="2035377">
                  <a:moveTo>
                    <a:pt x="1019326" y="0"/>
                  </a:moveTo>
                  <a:lnTo>
                    <a:pt x="1019326" y="5450"/>
                  </a:lnTo>
                  <a:lnTo>
                    <a:pt x="1019326" y="5450"/>
                  </a:lnTo>
                  <a:cubicBezTo>
                    <a:pt x="1034605" y="5450"/>
                    <a:pt x="1048793" y="5450"/>
                    <a:pt x="1062980" y="6540"/>
                  </a:cubicBezTo>
                  <a:lnTo>
                    <a:pt x="1062980" y="6540"/>
                  </a:lnTo>
                  <a:lnTo>
                    <a:pt x="1062980" y="1090"/>
                  </a:lnTo>
                  <a:cubicBezTo>
                    <a:pt x="1067346" y="1090"/>
                    <a:pt x="1070620" y="1090"/>
                    <a:pt x="1073894" y="1090"/>
                  </a:cubicBezTo>
                  <a:lnTo>
                    <a:pt x="1073894" y="6540"/>
                  </a:lnTo>
                  <a:lnTo>
                    <a:pt x="1073894" y="6540"/>
                  </a:lnTo>
                  <a:cubicBezTo>
                    <a:pt x="1088081" y="6540"/>
                    <a:pt x="1103360" y="8720"/>
                    <a:pt x="1117548" y="9810"/>
                  </a:cubicBezTo>
                  <a:lnTo>
                    <a:pt x="1117548" y="9810"/>
                  </a:lnTo>
                  <a:lnTo>
                    <a:pt x="1117548" y="4360"/>
                  </a:lnTo>
                  <a:cubicBezTo>
                    <a:pt x="1121914" y="4360"/>
                    <a:pt x="1125188" y="4360"/>
                    <a:pt x="1129553" y="5450"/>
                  </a:cubicBezTo>
                  <a:lnTo>
                    <a:pt x="1129553" y="10900"/>
                  </a:lnTo>
                  <a:lnTo>
                    <a:pt x="1129553" y="10900"/>
                  </a:lnTo>
                  <a:cubicBezTo>
                    <a:pt x="1143741" y="13080"/>
                    <a:pt x="1159019" y="14170"/>
                    <a:pt x="1173207" y="16349"/>
                  </a:cubicBezTo>
                  <a:lnTo>
                    <a:pt x="1173207" y="16349"/>
                  </a:lnTo>
                  <a:lnTo>
                    <a:pt x="1173207" y="10900"/>
                  </a:lnTo>
                  <a:cubicBezTo>
                    <a:pt x="1177573" y="10900"/>
                    <a:pt x="1181938" y="11990"/>
                    <a:pt x="1185212" y="13080"/>
                  </a:cubicBezTo>
                  <a:lnTo>
                    <a:pt x="1185212" y="18529"/>
                  </a:lnTo>
                  <a:lnTo>
                    <a:pt x="1185212" y="18529"/>
                  </a:lnTo>
                  <a:cubicBezTo>
                    <a:pt x="1199400" y="20709"/>
                    <a:pt x="1213587" y="23979"/>
                    <a:pt x="1228866" y="27249"/>
                  </a:cubicBezTo>
                  <a:lnTo>
                    <a:pt x="1228866" y="27249"/>
                  </a:lnTo>
                  <a:lnTo>
                    <a:pt x="1228866" y="21799"/>
                  </a:lnTo>
                  <a:cubicBezTo>
                    <a:pt x="1233231" y="21799"/>
                    <a:pt x="1237597" y="22889"/>
                    <a:pt x="1240871" y="23979"/>
                  </a:cubicBezTo>
                  <a:lnTo>
                    <a:pt x="1240871" y="29429"/>
                  </a:lnTo>
                  <a:lnTo>
                    <a:pt x="1239780" y="29429"/>
                  </a:lnTo>
                  <a:cubicBezTo>
                    <a:pt x="1253967" y="32699"/>
                    <a:pt x="1268155" y="35969"/>
                    <a:pt x="1282342" y="40329"/>
                  </a:cubicBezTo>
                  <a:lnTo>
                    <a:pt x="1282342" y="40329"/>
                  </a:lnTo>
                  <a:lnTo>
                    <a:pt x="1282342" y="34879"/>
                  </a:lnTo>
                  <a:cubicBezTo>
                    <a:pt x="1287799" y="34879"/>
                    <a:pt x="1291074" y="37059"/>
                    <a:pt x="1294348" y="38149"/>
                  </a:cubicBezTo>
                  <a:lnTo>
                    <a:pt x="1294348" y="43598"/>
                  </a:lnTo>
                  <a:lnTo>
                    <a:pt x="1293256" y="43598"/>
                  </a:lnTo>
                  <a:cubicBezTo>
                    <a:pt x="1307444" y="47958"/>
                    <a:pt x="1321632" y="52318"/>
                    <a:pt x="1334728" y="56678"/>
                  </a:cubicBezTo>
                  <a:lnTo>
                    <a:pt x="1334728" y="56678"/>
                  </a:lnTo>
                  <a:lnTo>
                    <a:pt x="1336910" y="51228"/>
                  </a:lnTo>
                  <a:cubicBezTo>
                    <a:pt x="1340185" y="52318"/>
                    <a:pt x="1343459" y="53408"/>
                    <a:pt x="1347824" y="54498"/>
                  </a:cubicBezTo>
                  <a:lnTo>
                    <a:pt x="1345642" y="59948"/>
                  </a:lnTo>
                  <a:lnTo>
                    <a:pt x="1345642" y="59948"/>
                  </a:lnTo>
                  <a:cubicBezTo>
                    <a:pt x="1359829" y="64308"/>
                    <a:pt x="1372925" y="69758"/>
                    <a:pt x="1387113" y="75207"/>
                  </a:cubicBezTo>
                  <a:lnTo>
                    <a:pt x="1387113" y="75207"/>
                  </a:lnTo>
                  <a:lnTo>
                    <a:pt x="1389296" y="69758"/>
                  </a:lnTo>
                  <a:cubicBezTo>
                    <a:pt x="1392570" y="70848"/>
                    <a:pt x="1395844" y="71937"/>
                    <a:pt x="1399118" y="74117"/>
                  </a:cubicBezTo>
                  <a:lnTo>
                    <a:pt x="1396935" y="79567"/>
                  </a:lnTo>
                  <a:lnTo>
                    <a:pt x="1396935" y="79567"/>
                  </a:lnTo>
                  <a:cubicBezTo>
                    <a:pt x="1410031" y="85017"/>
                    <a:pt x="1424219" y="90467"/>
                    <a:pt x="1437315" y="97007"/>
                  </a:cubicBezTo>
                  <a:lnTo>
                    <a:pt x="1437315" y="97007"/>
                  </a:lnTo>
                  <a:lnTo>
                    <a:pt x="1439498" y="91557"/>
                  </a:lnTo>
                  <a:cubicBezTo>
                    <a:pt x="1442772" y="92647"/>
                    <a:pt x="1446046" y="94827"/>
                    <a:pt x="1449320" y="95917"/>
                  </a:cubicBezTo>
                  <a:lnTo>
                    <a:pt x="1447137" y="100276"/>
                  </a:lnTo>
                  <a:lnTo>
                    <a:pt x="1447137" y="100276"/>
                  </a:lnTo>
                  <a:cubicBezTo>
                    <a:pt x="1460234" y="106816"/>
                    <a:pt x="1473330" y="113356"/>
                    <a:pt x="1486426" y="119896"/>
                  </a:cubicBezTo>
                  <a:lnTo>
                    <a:pt x="1486426" y="119896"/>
                  </a:lnTo>
                  <a:lnTo>
                    <a:pt x="1488609" y="115536"/>
                  </a:lnTo>
                  <a:cubicBezTo>
                    <a:pt x="1491883" y="117716"/>
                    <a:pt x="1495157" y="118806"/>
                    <a:pt x="1498431" y="120986"/>
                  </a:cubicBezTo>
                  <a:lnTo>
                    <a:pt x="1496248" y="125346"/>
                  </a:lnTo>
                  <a:lnTo>
                    <a:pt x="1496248" y="125346"/>
                  </a:lnTo>
                  <a:cubicBezTo>
                    <a:pt x="1509345" y="131885"/>
                    <a:pt x="1521350" y="139515"/>
                    <a:pt x="1534446" y="147145"/>
                  </a:cubicBezTo>
                  <a:lnTo>
                    <a:pt x="1534446" y="147145"/>
                  </a:lnTo>
                  <a:lnTo>
                    <a:pt x="1537720" y="142785"/>
                  </a:lnTo>
                  <a:cubicBezTo>
                    <a:pt x="1540994" y="144965"/>
                    <a:pt x="1544268" y="146055"/>
                    <a:pt x="1547542" y="148235"/>
                  </a:cubicBezTo>
                  <a:lnTo>
                    <a:pt x="1544268" y="152595"/>
                  </a:lnTo>
                  <a:lnTo>
                    <a:pt x="1544268" y="152595"/>
                  </a:lnTo>
                  <a:cubicBezTo>
                    <a:pt x="1556273" y="160224"/>
                    <a:pt x="1569369" y="167854"/>
                    <a:pt x="1581374" y="176574"/>
                  </a:cubicBezTo>
                  <a:lnTo>
                    <a:pt x="1581374" y="176574"/>
                  </a:lnTo>
                  <a:lnTo>
                    <a:pt x="1584648" y="172214"/>
                  </a:lnTo>
                  <a:cubicBezTo>
                    <a:pt x="1587922" y="174394"/>
                    <a:pt x="1591197" y="176574"/>
                    <a:pt x="1593379" y="178754"/>
                  </a:cubicBezTo>
                  <a:lnTo>
                    <a:pt x="1590105" y="183114"/>
                  </a:lnTo>
                  <a:cubicBezTo>
                    <a:pt x="1602110" y="191833"/>
                    <a:pt x="1614115" y="200553"/>
                    <a:pt x="1625028" y="209273"/>
                  </a:cubicBezTo>
                  <a:lnTo>
                    <a:pt x="1625028" y="209273"/>
                  </a:lnTo>
                  <a:lnTo>
                    <a:pt x="1628302" y="204913"/>
                  </a:lnTo>
                  <a:cubicBezTo>
                    <a:pt x="1631576" y="207093"/>
                    <a:pt x="1633759" y="209273"/>
                    <a:pt x="1637033" y="211453"/>
                  </a:cubicBezTo>
                  <a:lnTo>
                    <a:pt x="1633759" y="215812"/>
                  </a:lnTo>
                  <a:lnTo>
                    <a:pt x="1633759" y="215812"/>
                  </a:lnTo>
                  <a:cubicBezTo>
                    <a:pt x="1645764" y="224532"/>
                    <a:pt x="1656678" y="234342"/>
                    <a:pt x="1667591" y="243061"/>
                  </a:cubicBezTo>
                  <a:lnTo>
                    <a:pt x="1667591" y="243061"/>
                  </a:lnTo>
                  <a:lnTo>
                    <a:pt x="1670865" y="238702"/>
                  </a:lnTo>
                  <a:cubicBezTo>
                    <a:pt x="1674139" y="240882"/>
                    <a:pt x="1676322" y="243061"/>
                    <a:pt x="1679596" y="246331"/>
                  </a:cubicBezTo>
                  <a:lnTo>
                    <a:pt x="1676322" y="250691"/>
                  </a:lnTo>
                  <a:lnTo>
                    <a:pt x="1676322" y="250691"/>
                  </a:lnTo>
                  <a:cubicBezTo>
                    <a:pt x="1687236" y="260501"/>
                    <a:pt x="1698149" y="270311"/>
                    <a:pt x="1709063" y="280120"/>
                  </a:cubicBezTo>
                  <a:lnTo>
                    <a:pt x="1709063" y="280120"/>
                  </a:lnTo>
                  <a:lnTo>
                    <a:pt x="1712337" y="275760"/>
                  </a:lnTo>
                  <a:cubicBezTo>
                    <a:pt x="1714520" y="277940"/>
                    <a:pt x="1717793" y="281210"/>
                    <a:pt x="1719976" y="283390"/>
                  </a:cubicBezTo>
                  <a:lnTo>
                    <a:pt x="1716702" y="287750"/>
                  </a:lnTo>
                  <a:lnTo>
                    <a:pt x="1716702" y="287750"/>
                  </a:lnTo>
                  <a:cubicBezTo>
                    <a:pt x="1727616" y="297560"/>
                    <a:pt x="1737438" y="308459"/>
                    <a:pt x="1747260" y="318269"/>
                  </a:cubicBezTo>
                  <a:lnTo>
                    <a:pt x="1751625" y="314999"/>
                  </a:lnTo>
                  <a:cubicBezTo>
                    <a:pt x="1753808" y="317179"/>
                    <a:pt x="1757082" y="320449"/>
                    <a:pt x="1759265" y="322629"/>
                  </a:cubicBezTo>
                  <a:lnTo>
                    <a:pt x="1754900" y="325899"/>
                  </a:lnTo>
                  <a:lnTo>
                    <a:pt x="1754900" y="325899"/>
                  </a:lnTo>
                  <a:cubicBezTo>
                    <a:pt x="1764722" y="336798"/>
                    <a:pt x="1774544" y="347698"/>
                    <a:pt x="1784366" y="358597"/>
                  </a:cubicBezTo>
                  <a:lnTo>
                    <a:pt x="1784366" y="358597"/>
                  </a:lnTo>
                  <a:lnTo>
                    <a:pt x="1788732" y="355328"/>
                  </a:lnTo>
                  <a:cubicBezTo>
                    <a:pt x="1790914" y="358597"/>
                    <a:pt x="1793097" y="360777"/>
                    <a:pt x="1796371" y="364047"/>
                  </a:cubicBezTo>
                  <a:lnTo>
                    <a:pt x="1792006" y="367317"/>
                  </a:lnTo>
                  <a:lnTo>
                    <a:pt x="1792006" y="367317"/>
                  </a:lnTo>
                  <a:cubicBezTo>
                    <a:pt x="1801828" y="378217"/>
                    <a:pt x="1810559" y="390206"/>
                    <a:pt x="1819289" y="401106"/>
                  </a:cubicBezTo>
                  <a:lnTo>
                    <a:pt x="1823655" y="397836"/>
                  </a:lnTo>
                  <a:cubicBezTo>
                    <a:pt x="1825838" y="401106"/>
                    <a:pt x="1828020" y="403286"/>
                    <a:pt x="1830203" y="406556"/>
                  </a:cubicBezTo>
                  <a:lnTo>
                    <a:pt x="1825838" y="409826"/>
                  </a:lnTo>
                  <a:lnTo>
                    <a:pt x="1825838" y="409826"/>
                  </a:lnTo>
                  <a:cubicBezTo>
                    <a:pt x="1834569" y="421815"/>
                    <a:pt x="1843299" y="433805"/>
                    <a:pt x="1850939" y="445794"/>
                  </a:cubicBezTo>
                  <a:lnTo>
                    <a:pt x="1850939" y="445794"/>
                  </a:lnTo>
                  <a:lnTo>
                    <a:pt x="1855304" y="442525"/>
                  </a:lnTo>
                  <a:cubicBezTo>
                    <a:pt x="1857487" y="445794"/>
                    <a:pt x="1859670" y="449064"/>
                    <a:pt x="1861853" y="451244"/>
                  </a:cubicBezTo>
                  <a:lnTo>
                    <a:pt x="1857487" y="454514"/>
                  </a:lnTo>
                  <a:lnTo>
                    <a:pt x="1857487" y="454514"/>
                  </a:lnTo>
                  <a:cubicBezTo>
                    <a:pt x="1865126" y="466504"/>
                    <a:pt x="1873857" y="478493"/>
                    <a:pt x="1881497" y="491573"/>
                  </a:cubicBezTo>
                  <a:lnTo>
                    <a:pt x="1885862" y="488303"/>
                  </a:lnTo>
                  <a:cubicBezTo>
                    <a:pt x="1888045" y="491573"/>
                    <a:pt x="1889136" y="494843"/>
                    <a:pt x="1891319" y="498112"/>
                  </a:cubicBezTo>
                  <a:lnTo>
                    <a:pt x="1886954" y="500292"/>
                  </a:lnTo>
                  <a:lnTo>
                    <a:pt x="1886954" y="500292"/>
                  </a:lnTo>
                  <a:cubicBezTo>
                    <a:pt x="1894593" y="512282"/>
                    <a:pt x="1901141" y="525362"/>
                    <a:pt x="1908781" y="538441"/>
                  </a:cubicBezTo>
                  <a:lnTo>
                    <a:pt x="1908781" y="538441"/>
                  </a:lnTo>
                  <a:lnTo>
                    <a:pt x="1913146" y="536261"/>
                  </a:lnTo>
                  <a:cubicBezTo>
                    <a:pt x="1915329" y="539531"/>
                    <a:pt x="1916420" y="542801"/>
                    <a:pt x="1918603" y="546071"/>
                  </a:cubicBezTo>
                  <a:lnTo>
                    <a:pt x="1914237" y="548251"/>
                  </a:lnTo>
                  <a:lnTo>
                    <a:pt x="1914237" y="548251"/>
                  </a:lnTo>
                  <a:cubicBezTo>
                    <a:pt x="1920785" y="561330"/>
                    <a:pt x="1927334" y="574410"/>
                    <a:pt x="1933882" y="587489"/>
                  </a:cubicBezTo>
                  <a:lnTo>
                    <a:pt x="1933882" y="587489"/>
                  </a:lnTo>
                  <a:lnTo>
                    <a:pt x="1939339" y="585309"/>
                  </a:lnTo>
                  <a:cubicBezTo>
                    <a:pt x="1940430" y="588579"/>
                    <a:pt x="1942612" y="591849"/>
                    <a:pt x="1943704" y="595119"/>
                  </a:cubicBezTo>
                  <a:lnTo>
                    <a:pt x="1938247" y="597299"/>
                  </a:lnTo>
                  <a:lnTo>
                    <a:pt x="1938247" y="597299"/>
                  </a:lnTo>
                  <a:cubicBezTo>
                    <a:pt x="1943704" y="610379"/>
                    <a:pt x="1950252" y="623458"/>
                    <a:pt x="1955709" y="637628"/>
                  </a:cubicBezTo>
                  <a:lnTo>
                    <a:pt x="1955709" y="637628"/>
                  </a:lnTo>
                  <a:lnTo>
                    <a:pt x="1961166" y="635448"/>
                  </a:lnTo>
                  <a:cubicBezTo>
                    <a:pt x="1962257" y="638718"/>
                    <a:pt x="1963348" y="641987"/>
                    <a:pt x="1965531" y="645257"/>
                  </a:cubicBezTo>
                  <a:lnTo>
                    <a:pt x="1960075" y="647437"/>
                  </a:lnTo>
                  <a:lnTo>
                    <a:pt x="1960075" y="647437"/>
                  </a:lnTo>
                  <a:cubicBezTo>
                    <a:pt x="1965531" y="660517"/>
                    <a:pt x="1969896" y="674686"/>
                    <a:pt x="1975353" y="688856"/>
                  </a:cubicBezTo>
                  <a:lnTo>
                    <a:pt x="1975353" y="688856"/>
                  </a:lnTo>
                  <a:lnTo>
                    <a:pt x="1980810" y="686676"/>
                  </a:lnTo>
                  <a:cubicBezTo>
                    <a:pt x="1981902" y="689946"/>
                    <a:pt x="1982993" y="693216"/>
                    <a:pt x="1984084" y="697576"/>
                  </a:cubicBezTo>
                  <a:lnTo>
                    <a:pt x="1978628" y="697576"/>
                  </a:lnTo>
                  <a:cubicBezTo>
                    <a:pt x="1982993" y="712835"/>
                    <a:pt x="1987358" y="727004"/>
                    <a:pt x="1991723" y="741174"/>
                  </a:cubicBezTo>
                  <a:lnTo>
                    <a:pt x="1997180" y="741174"/>
                  </a:lnTo>
                  <a:cubicBezTo>
                    <a:pt x="1997180" y="743354"/>
                    <a:pt x="1999363" y="746624"/>
                    <a:pt x="2000455" y="749894"/>
                  </a:cubicBezTo>
                  <a:lnTo>
                    <a:pt x="1994998" y="749894"/>
                  </a:lnTo>
                  <a:cubicBezTo>
                    <a:pt x="1998272" y="765153"/>
                    <a:pt x="2002637" y="779323"/>
                    <a:pt x="2005912" y="793492"/>
                  </a:cubicBezTo>
                  <a:lnTo>
                    <a:pt x="2011368" y="793492"/>
                  </a:lnTo>
                  <a:cubicBezTo>
                    <a:pt x="2011368" y="795672"/>
                    <a:pt x="2012459" y="800032"/>
                    <a:pt x="2013551" y="803302"/>
                  </a:cubicBezTo>
                  <a:lnTo>
                    <a:pt x="2008094" y="803302"/>
                  </a:lnTo>
                  <a:cubicBezTo>
                    <a:pt x="2011368" y="818561"/>
                    <a:pt x="2013551" y="832731"/>
                    <a:pt x="2016825" y="847990"/>
                  </a:cubicBezTo>
                  <a:lnTo>
                    <a:pt x="2022282" y="847990"/>
                  </a:lnTo>
                  <a:cubicBezTo>
                    <a:pt x="2022282" y="850170"/>
                    <a:pt x="2023373" y="854530"/>
                    <a:pt x="2024464" y="857800"/>
                  </a:cubicBezTo>
                  <a:lnTo>
                    <a:pt x="2019007" y="857800"/>
                  </a:lnTo>
                  <a:cubicBezTo>
                    <a:pt x="2021190" y="873059"/>
                    <a:pt x="2023373" y="887229"/>
                    <a:pt x="2024464" y="902488"/>
                  </a:cubicBezTo>
                  <a:lnTo>
                    <a:pt x="2029921" y="902488"/>
                  </a:lnTo>
                  <a:cubicBezTo>
                    <a:pt x="2029921" y="905758"/>
                    <a:pt x="2029921" y="909028"/>
                    <a:pt x="2031013" y="912298"/>
                  </a:cubicBezTo>
                  <a:lnTo>
                    <a:pt x="2025556" y="912298"/>
                  </a:lnTo>
                  <a:cubicBezTo>
                    <a:pt x="2026647" y="927557"/>
                    <a:pt x="2027739" y="941727"/>
                    <a:pt x="2028830" y="956986"/>
                  </a:cubicBezTo>
                  <a:lnTo>
                    <a:pt x="2034287" y="956986"/>
                  </a:lnTo>
                  <a:cubicBezTo>
                    <a:pt x="2034287" y="960256"/>
                    <a:pt x="2034287" y="963526"/>
                    <a:pt x="2034287" y="967886"/>
                  </a:cubicBezTo>
                  <a:lnTo>
                    <a:pt x="2028830" y="967886"/>
                  </a:lnTo>
                  <a:cubicBezTo>
                    <a:pt x="2028830" y="983145"/>
                    <a:pt x="2028830" y="997315"/>
                    <a:pt x="2029921" y="1012574"/>
                  </a:cubicBezTo>
                  <a:lnTo>
                    <a:pt x="2035378" y="1012574"/>
                  </a:lnTo>
                  <a:lnTo>
                    <a:pt x="2035378" y="1023474"/>
                  </a:lnTo>
                  <a:lnTo>
                    <a:pt x="2029921" y="1023474"/>
                  </a:lnTo>
                  <a:cubicBezTo>
                    <a:pt x="2029921" y="1037644"/>
                    <a:pt x="2029921" y="1052903"/>
                    <a:pt x="2028830" y="1067072"/>
                  </a:cubicBezTo>
                  <a:lnTo>
                    <a:pt x="2034287" y="1067072"/>
                  </a:lnTo>
                  <a:cubicBezTo>
                    <a:pt x="2034287" y="1071432"/>
                    <a:pt x="2034287" y="1074702"/>
                    <a:pt x="2034287" y="1077972"/>
                  </a:cubicBezTo>
                  <a:lnTo>
                    <a:pt x="2028830" y="1077972"/>
                  </a:lnTo>
                  <a:cubicBezTo>
                    <a:pt x="2028830" y="1092142"/>
                    <a:pt x="2026647" y="1106311"/>
                    <a:pt x="2025556" y="1121571"/>
                  </a:cubicBezTo>
                  <a:lnTo>
                    <a:pt x="2031013" y="1121571"/>
                  </a:lnTo>
                  <a:cubicBezTo>
                    <a:pt x="2031013" y="1125931"/>
                    <a:pt x="2031013" y="1129200"/>
                    <a:pt x="2029921" y="1133560"/>
                  </a:cubicBezTo>
                  <a:lnTo>
                    <a:pt x="2024464" y="1133560"/>
                  </a:lnTo>
                  <a:cubicBezTo>
                    <a:pt x="2022282" y="1147730"/>
                    <a:pt x="2021190" y="1161899"/>
                    <a:pt x="2019007" y="1176069"/>
                  </a:cubicBezTo>
                  <a:lnTo>
                    <a:pt x="2024464" y="1176069"/>
                  </a:lnTo>
                  <a:cubicBezTo>
                    <a:pt x="2024464" y="1180429"/>
                    <a:pt x="2024464" y="1184788"/>
                    <a:pt x="2022282" y="1188058"/>
                  </a:cubicBezTo>
                  <a:lnTo>
                    <a:pt x="2016825" y="1188058"/>
                  </a:lnTo>
                  <a:cubicBezTo>
                    <a:pt x="2014642" y="1201138"/>
                    <a:pt x="2011368" y="1216397"/>
                    <a:pt x="2008094" y="1230567"/>
                  </a:cubicBezTo>
                  <a:lnTo>
                    <a:pt x="2013551" y="1230567"/>
                  </a:lnTo>
                  <a:cubicBezTo>
                    <a:pt x="2013551" y="1234927"/>
                    <a:pt x="2012459" y="1239286"/>
                    <a:pt x="2011368" y="1242556"/>
                  </a:cubicBezTo>
                  <a:lnTo>
                    <a:pt x="2005912" y="1242556"/>
                  </a:lnTo>
                  <a:cubicBezTo>
                    <a:pt x="2002637" y="1255636"/>
                    <a:pt x="1999363" y="1269805"/>
                    <a:pt x="1994998" y="1283975"/>
                  </a:cubicBezTo>
                  <a:lnTo>
                    <a:pt x="2000455" y="1283975"/>
                  </a:lnTo>
                  <a:cubicBezTo>
                    <a:pt x="2000455" y="1289425"/>
                    <a:pt x="1998272" y="1292695"/>
                    <a:pt x="1997180" y="1295964"/>
                  </a:cubicBezTo>
                  <a:lnTo>
                    <a:pt x="1991723" y="1295964"/>
                  </a:lnTo>
                  <a:cubicBezTo>
                    <a:pt x="1987358" y="1307954"/>
                    <a:pt x="1982993" y="1322124"/>
                    <a:pt x="1978628" y="1336293"/>
                  </a:cubicBezTo>
                  <a:lnTo>
                    <a:pt x="1978628" y="1336293"/>
                  </a:lnTo>
                  <a:lnTo>
                    <a:pt x="1984084" y="1338473"/>
                  </a:lnTo>
                  <a:cubicBezTo>
                    <a:pt x="1982993" y="1341743"/>
                    <a:pt x="1981902" y="1345013"/>
                    <a:pt x="1980810" y="1349373"/>
                  </a:cubicBezTo>
                  <a:lnTo>
                    <a:pt x="1975353" y="1347193"/>
                  </a:lnTo>
                  <a:lnTo>
                    <a:pt x="1975353" y="1347193"/>
                  </a:lnTo>
                  <a:cubicBezTo>
                    <a:pt x="1970988" y="1361362"/>
                    <a:pt x="1965531" y="1374442"/>
                    <a:pt x="1960075" y="1388611"/>
                  </a:cubicBezTo>
                  <a:lnTo>
                    <a:pt x="1960075" y="1388611"/>
                  </a:lnTo>
                  <a:lnTo>
                    <a:pt x="1965531" y="1390791"/>
                  </a:lnTo>
                  <a:cubicBezTo>
                    <a:pt x="1964440" y="1394061"/>
                    <a:pt x="1963348" y="1397331"/>
                    <a:pt x="1961166" y="1400601"/>
                  </a:cubicBezTo>
                  <a:lnTo>
                    <a:pt x="1955709" y="1398421"/>
                  </a:lnTo>
                  <a:lnTo>
                    <a:pt x="1955709" y="1398421"/>
                  </a:lnTo>
                  <a:cubicBezTo>
                    <a:pt x="1950252" y="1411500"/>
                    <a:pt x="1944795" y="1425670"/>
                    <a:pt x="1938247" y="1438749"/>
                  </a:cubicBezTo>
                  <a:lnTo>
                    <a:pt x="1938247" y="1438749"/>
                  </a:lnTo>
                  <a:lnTo>
                    <a:pt x="1943704" y="1440929"/>
                  </a:lnTo>
                  <a:cubicBezTo>
                    <a:pt x="1942612" y="1444199"/>
                    <a:pt x="1940430" y="1447469"/>
                    <a:pt x="1939339" y="1450739"/>
                  </a:cubicBezTo>
                  <a:lnTo>
                    <a:pt x="1933882" y="1448559"/>
                  </a:lnTo>
                  <a:lnTo>
                    <a:pt x="1933882" y="1448559"/>
                  </a:lnTo>
                  <a:cubicBezTo>
                    <a:pt x="1927334" y="1461639"/>
                    <a:pt x="1920785" y="1474718"/>
                    <a:pt x="1914237" y="1487798"/>
                  </a:cubicBezTo>
                  <a:lnTo>
                    <a:pt x="1914237" y="1487798"/>
                  </a:lnTo>
                  <a:lnTo>
                    <a:pt x="1918603" y="1489978"/>
                  </a:lnTo>
                  <a:cubicBezTo>
                    <a:pt x="1916420" y="1493248"/>
                    <a:pt x="1915329" y="1496517"/>
                    <a:pt x="1913146" y="1499787"/>
                  </a:cubicBezTo>
                  <a:lnTo>
                    <a:pt x="1908781" y="1497607"/>
                  </a:lnTo>
                  <a:lnTo>
                    <a:pt x="1908781" y="1497607"/>
                  </a:lnTo>
                  <a:cubicBezTo>
                    <a:pt x="1902233" y="1510687"/>
                    <a:pt x="1894593" y="1523767"/>
                    <a:pt x="1886954" y="1535756"/>
                  </a:cubicBezTo>
                  <a:lnTo>
                    <a:pt x="1886954" y="1535756"/>
                  </a:lnTo>
                  <a:lnTo>
                    <a:pt x="1891319" y="1539026"/>
                  </a:lnTo>
                  <a:cubicBezTo>
                    <a:pt x="1889136" y="1542296"/>
                    <a:pt x="1888045" y="1545566"/>
                    <a:pt x="1885862" y="1548836"/>
                  </a:cubicBezTo>
                  <a:lnTo>
                    <a:pt x="1881497" y="1545566"/>
                  </a:lnTo>
                  <a:lnTo>
                    <a:pt x="1881497" y="1545566"/>
                  </a:lnTo>
                  <a:cubicBezTo>
                    <a:pt x="1873857" y="1557555"/>
                    <a:pt x="1866218" y="1570635"/>
                    <a:pt x="1857487" y="1582624"/>
                  </a:cubicBezTo>
                  <a:lnTo>
                    <a:pt x="1857487" y="1582624"/>
                  </a:lnTo>
                  <a:lnTo>
                    <a:pt x="1861853" y="1585894"/>
                  </a:lnTo>
                  <a:cubicBezTo>
                    <a:pt x="1859670" y="1589164"/>
                    <a:pt x="1857487" y="1592434"/>
                    <a:pt x="1855304" y="1594614"/>
                  </a:cubicBezTo>
                  <a:lnTo>
                    <a:pt x="1850939" y="1591344"/>
                  </a:lnTo>
                  <a:lnTo>
                    <a:pt x="1850939" y="1591344"/>
                  </a:lnTo>
                  <a:cubicBezTo>
                    <a:pt x="1842208" y="1603334"/>
                    <a:pt x="1834569" y="1615323"/>
                    <a:pt x="1825838" y="1627313"/>
                  </a:cubicBezTo>
                  <a:lnTo>
                    <a:pt x="1825838" y="1627313"/>
                  </a:lnTo>
                  <a:lnTo>
                    <a:pt x="1830203" y="1630583"/>
                  </a:lnTo>
                  <a:cubicBezTo>
                    <a:pt x="1828020" y="1633853"/>
                    <a:pt x="1825838" y="1636033"/>
                    <a:pt x="1823655" y="1639302"/>
                  </a:cubicBezTo>
                  <a:lnTo>
                    <a:pt x="1819289" y="1636033"/>
                  </a:lnTo>
                  <a:cubicBezTo>
                    <a:pt x="1810559" y="1648022"/>
                    <a:pt x="1800736" y="1658922"/>
                    <a:pt x="1792006" y="1669821"/>
                  </a:cubicBezTo>
                  <a:lnTo>
                    <a:pt x="1792006" y="1669821"/>
                  </a:lnTo>
                  <a:lnTo>
                    <a:pt x="1796371" y="1673091"/>
                  </a:lnTo>
                  <a:cubicBezTo>
                    <a:pt x="1794188" y="1676361"/>
                    <a:pt x="1792006" y="1678541"/>
                    <a:pt x="1788732" y="1681811"/>
                  </a:cubicBezTo>
                  <a:lnTo>
                    <a:pt x="1784366" y="1678541"/>
                  </a:lnTo>
                  <a:lnTo>
                    <a:pt x="1784366" y="1678541"/>
                  </a:lnTo>
                  <a:cubicBezTo>
                    <a:pt x="1774544" y="1689441"/>
                    <a:pt x="1764722" y="1700340"/>
                    <a:pt x="1754900" y="1711240"/>
                  </a:cubicBezTo>
                  <a:lnTo>
                    <a:pt x="1754900" y="1711240"/>
                  </a:lnTo>
                  <a:lnTo>
                    <a:pt x="1759265" y="1714510"/>
                  </a:lnTo>
                  <a:cubicBezTo>
                    <a:pt x="1757082" y="1716690"/>
                    <a:pt x="1753808" y="1719960"/>
                    <a:pt x="1751625" y="1722140"/>
                  </a:cubicBezTo>
                  <a:lnTo>
                    <a:pt x="1747260" y="1717780"/>
                  </a:lnTo>
                  <a:cubicBezTo>
                    <a:pt x="1737438" y="1728679"/>
                    <a:pt x="1726524" y="1738489"/>
                    <a:pt x="1716702" y="1749389"/>
                  </a:cubicBezTo>
                  <a:lnTo>
                    <a:pt x="1716702" y="1749389"/>
                  </a:lnTo>
                  <a:lnTo>
                    <a:pt x="1719976" y="1753748"/>
                  </a:lnTo>
                  <a:cubicBezTo>
                    <a:pt x="1717793" y="1755928"/>
                    <a:pt x="1714520" y="1759198"/>
                    <a:pt x="1712337" y="1761378"/>
                  </a:cubicBezTo>
                  <a:lnTo>
                    <a:pt x="1709063" y="1757018"/>
                  </a:lnTo>
                  <a:lnTo>
                    <a:pt x="1709063" y="1757018"/>
                  </a:lnTo>
                  <a:cubicBezTo>
                    <a:pt x="1698149" y="1766828"/>
                    <a:pt x="1687236" y="1776638"/>
                    <a:pt x="1676322" y="1786447"/>
                  </a:cubicBezTo>
                  <a:lnTo>
                    <a:pt x="1676322" y="1786447"/>
                  </a:lnTo>
                  <a:lnTo>
                    <a:pt x="1679596" y="1790807"/>
                  </a:lnTo>
                  <a:cubicBezTo>
                    <a:pt x="1677413" y="1792987"/>
                    <a:pt x="1674139" y="1795167"/>
                    <a:pt x="1670865" y="1798437"/>
                  </a:cubicBezTo>
                  <a:lnTo>
                    <a:pt x="1667591" y="1794077"/>
                  </a:lnTo>
                  <a:lnTo>
                    <a:pt x="1667591" y="1794077"/>
                  </a:lnTo>
                  <a:cubicBezTo>
                    <a:pt x="1656678" y="1803887"/>
                    <a:pt x="1644673" y="1812606"/>
                    <a:pt x="1633759" y="1821326"/>
                  </a:cubicBezTo>
                  <a:lnTo>
                    <a:pt x="1633759" y="1821326"/>
                  </a:lnTo>
                  <a:lnTo>
                    <a:pt x="1637033" y="1825686"/>
                  </a:lnTo>
                  <a:cubicBezTo>
                    <a:pt x="1633759" y="1827866"/>
                    <a:pt x="1631576" y="1830046"/>
                    <a:pt x="1628302" y="1832226"/>
                  </a:cubicBezTo>
                  <a:lnTo>
                    <a:pt x="1625028" y="1827866"/>
                  </a:lnTo>
                  <a:lnTo>
                    <a:pt x="1625028" y="1827866"/>
                  </a:lnTo>
                  <a:cubicBezTo>
                    <a:pt x="1613024" y="1836586"/>
                    <a:pt x="1601018" y="1845305"/>
                    <a:pt x="1590105" y="1854025"/>
                  </a:cubicBezTo>
                  <a:lnTo>
                    <a:pt x="1593379" y="1858385"/>
                  </a:lnTo>
                  <a:cubicBezTo>
                    <a:pt x="1590105" y="1860565"/>
                    <a:pt x="1587922" y="1862745"/>
                    <a:pt x="1584648" y="1864925"/>
                  </a:cubicBezTo>
                  <a:lnTo>
                    <a:pt x="1581374" y="1860565"/>
                  </a:lnTo>
                  <a:lnTo>
                    <a:pt x="1581374" y="1860565"/>
                  </a:lnTo>
                  <a:cubicBezTo>
                    <a:pt x="1569369" y="1869284"/>
                    <a:pt x="1557364" y="1876914"/>
                    <a:pt x="1544268" y="1884544"/>
                  </a:cubicBezTo>
                  <a:lnTo>
                    <a:pt x="1544268" y="1884544"/>
                  </a:lnTo>
                  <a:lnTo>
                    <a:pt x="1547542" y="1888904"/>
                  </a:lnTo>
                  <a:cubicBezTo>
                    <a:pt x="1544268" y="1891084"/>
                    <a:pt x="1540994" y="1893264"/>
                    <a:pt x="1537720" y="1894353"/>
                  </a:cubicBezTo>
                  <a:lnTo>
                    <a:pt x="1534446" y="1889994"/>
                  </a:lnTo>
                  <a:lnTo>
                    <a:pt x="1534446" y="1889994"/>
                  </a:lnTo>
                  <a:cubicBezTo>
                    <a:pt x="1521350" y="1897623"/>
                    <a:pt x="1509345" y="1905253"/>
                    <a:pt x="1496248" y="1911793"/>
                  </a:cubicBezTo>
                  <a:lnTo>
                    <a:pt x="1496248" y="1911793"/>
                  </a:lnTo>
                  <a:lnTo>
                    <a:pt x="1498431" y="1916153"/>
                  </a:lnTo>
                  <a:cubicBezTo>
                    <a:pt x="1495157" y="1918333"/>
                    <a:pt x="1491883" y="1919423"/>
                    <a:pt x="1488609" y="1921602"/>
                  </a:cubicBezTo>
                  <a:lnTo>
                    <a:pt x="1486426" y="1917243"/>
                  </a:lnTo>
                  <a:lnTo>
                    <a:pt x="1486426" y="1917243"/>
                  </a:lnTo>
                  <a:cubicBezTo>
                    <a:pt x="1473330" y="1923782"/>
                    <a:pt x="1460234" y="1930322"/>
                    <a:pt x="1447137" y="1936862"/>
                  </a:cubicBezTo>
                  <a:lnTo>
                    <a:pt x="1447137" y="1936862"/>
                  </a:lnTo>
                  <a:lnTo>
                    <a:pt x="1449320" y="1942312"/>
                  </a:lnTo>
                  <a:cubicBezTo>
                    <a:pt x="1446046" y="1943402"/>
                    <a:pt x="1442772" y="1945582"/>
                    <a:pt x="1439498" y="1946672"/>
                  </a:cubicBezTo>
                  <a:lnTo>
                    <a:pt x="1437315" y="1941222"/>
                  </a:lnTo>
                  <a:lnTo>
                    <a:pt x="1437315" y="1941222"/>
                  </a:lnTo>
                  <a:cubicBezTo>
                    <a:pt x="1424219" y="1947762"/>
                    <a:pt x="1411123" y="1953212"/>
                    <a:pt x="1396935" y="1958661"/>
                  </a:cubicBezTo>
                  <a:lnTo>
                    <a:pt x="1396935" y="1958661"/>
                  </a:lnTo>
                  <a:lnTo>
                    <a:pt x="1399118" y="1964111"/>
                  </a:lnTo>
                  <a:cubicBezTo>
                    <a:pt x="1395844" y="1965201"/>
                    <a:pt x="1392570" y="1966291"/>
                    <a:pt x="1389296" y="1968471"/>
                  </a:cubicBezTo>
                  <a:lnTo>
                    <a:pt x="1387113" y="1963021"/>
                  </a:lnTo>
                  <a:lnTo>
                    <a:pt x="1387113" y="1963021"/>
                  </a:lnTo>
                  <a:cubicBezTo>
                    <a:pt x="1374017" y="1968471"/>
                    <a:pt x="1359829" y="1973921"/>
                    <a:pt x="1345642" y="1978281"/>
                  </a:cubicBezTo>
                  <a:lnTo>
                    <a:pt x="1345642" y="1978281"/>
                  </a:lnTo>
                  <a:lnTo>
                    <a:pt x="1347824" y="1983730"/>
                  </a:lnTo>
                  <a:cubicBezTo>
                    <a:pt x="1344550" y="1984820"/>
                    <a:pt x="1341276" y="1985910"/>
                    <a:pt x="1336910" y="1987000"/>
                  </a:cubicBezTo>
                  <a:lnTo>
                    <a:pt x="1334728" y="1981550"/>
                  </a:lnTo>
                  <a:lnTo>
                    <a:pt x="1334728" y="1981550"/>
                  </a:lnTo>
                  <a:cubicBezTo>
                    <a:pt x="1320540" y="1985910"/>
                    <a:pt x="1307444" y="1990270"/>
                    <a:pt x="1293256" y="1994630"/>
                  </a:cubicBezTo>
                  <a:lnTo>
                    <a:pt x="1293256" y="2000080"/>
                  </a:lnTo>
                  <a:cubicBezTo>
                    <a:pt x="1291074" y="2000080"/>
                    <a:pt x="1287799" y="2002260"/>
                    <a:pt x="1284525" y="2003350"/>
                  </a:cubicBezTo>
                  <a:lnTo>
                    <a:pt x="1284525" y="1997900"/>
                  </a:lnTo>
                  <a:lnTo>
                    <a:pt x="1283434" y="1997900"/>
                  </a:lnTo>
                  <a:cubicBezTo>
                    <a:pt x="1269247" y="2002260"/>
                    <a:pt x="1255059" y="2005530"/>
                    <a:pt x="1240871" y="2008799"/>
                  </a:cubicBezTo>
                  <a:lnTo>
                    <a:pt x="1240871" y="2008799"/>
                  </a:lnTo>
                  <a:lnTo>
                    <a:pt x="1240871" y="2014249"/>
                  </a:lnTo>
                  <a:cubicBezTo>
                    <a:pt x="1238688" y="2014249"/>
                    <a:pt x="1235414" y="2015339"/>
                    <a:pt x="1231049" y="2016429"/>
                  </a:cubicBezTo>
                  <a:lnTo>
                    <a:pt x="1231049" y="2010979"/>
                  </a:lnTo>
                  <a:lnTo>
                    <a:pt x="1231049" y="2010979"/>
                  </a:lnTo>
                  <a:cubicBezTo>
                    <a:pt x="1216861" y="2014249"/>
                    <a:pt x="1202674" y="2016429"/>
                    <a:pt x="1187395" y="2019699"/>
                  </a:cubicBezTo>
                  <a:lnTo>
                    <a:pt x="1187395" y="2019699"/>
                  </a:lnTo>
                  <a:lnTo>
                    <a:pt x="1187395" y="2025149"/>
                  </a:lnTo>
                  <a:cubicBezTo>
                    <a:pt x="1185212" y="2025149"/>
                    <a:pt x="1180846" y="2026239"/>
                    <a:pt x="1177573" y="2027329"/>
                  </a:cubicBezTo>
                  <a:lnTo>
                    <a:pt x="1177573" y="2021879"/>
                  </a:lnTo>
                  <a:lnTo>
                    <a:pt x="1177573" y="2021879"/>
                  </a:lnTo>
                  <a:cubicBezTo>
                    <a:pt x="1163385" y="2024059"/>
                    <a:pt x="1148106" y="2026239"/>
                    <a:pt x="1133918" y="2027329"/>
                  </a:cubicBezTo>
                  <a:lnTo>
                    <a:pt x="1133918" y="2027329"/>
                  </a:lnTo>
                  <a:lnTo>
                    <a:pt x="1133918" y="2032779"/>
                  </a:lnTo>
                  <a:cubicBezTo>
                    <a:pt x="1130644" y="2032779"/>
                    <a:pt x="1127370" y="2032779"/>
                    <a:pt x="1123005" y="2033869"/>
                  </a:cubicBezTo>
                  <a:lnTo>
                    <a:pt x="1123005" y="2028419"/>
                  </a:lnTo>
                  <a:lnTo>
                    <a:pt x="1123005" y="2028419"/>
                  </a:lnTo>
                  <a:cubicBezTo>
                    <a:pt x="1108817" y="2029509"/>
                    <a:pt x="1093538" y="2030599"/>
                    <a:pt x="1079351" y="2031689"/>
                  </a:cubicBezTo>
                  <a:lnTo>
                    <a:pt x="1079351" y="2031689"/>
                  </a:lnTo>
                  <a:lnTo>
                    <a:pt x="1079351" y="2037138"/>
                  </a:lnTo>
                  <a:cubicBezTo>
                    <a:pt x="1076077" y="2037138"/>
                    <a:pt x="1072802" y="2037138"/>
                    <a:pt x="1068437" y="2037138"/>
                  </a:cubicBezTo>
                  <a:lnTo>
                    <a:pt x="1068437" y="2031689"/>
                  </a:lnTo>
                  <a:lnTo>
                    <a:pt x="1068437" y="2031689"/>
                  </a:lnTo>
                  <a:cubicBezTo>
                    <a:pt x="1054250" y="2031689"/>
                    <a:pt x="1038970" y="2032779"/>
                    <a:pt x="1024783" y="2032779"/>
                  </a:cubicBezTo>
                  <a:lnTo>
                    <a:pt x="1024783" y="2032779"/>
                  </a:lnTo>
                  <a:lnTo>
                    <a:pt x="1024783" y="2038228"/>
                  </a:lnTo>
                  <a:lnTo>
                    <a:pt x="1013869" y="2038228"/>
                  </a:lnTo>
                  <a:lnTo>
                    <a:pt x="1013869" y="2032779"/>
                  </a:lnTo>
                  <a:lnTo>
                    <a:pt x="1013869" y="2032779"/>
                  </a:lnTo>
                  <a:cubicBezTo>
                    <a:pt x="998590" y="2032779"/>
                    <a:pt x="984402" y="2032779"/>
                    <a:pt x="970215" y="2031689"/>
                  </a:cubicBezTo>
                  <a:lnTo>
                    <a:pt x="970215" y="2031689"/>
                  </a:lnTo>
                  <a:lnTo>
                    <a:pt x="970215" y="2037138"/>
                  </a:lnTo>
                  <a:cubicBezTo>
                    <a:pt x="965850" y="2037138"/>
                    <a:pt x="962575" y="2037138"/>
                    <a:pt x="959301" y="2037138"/>
                  </a:cubicBezTo>
                  <a:lnTo>
                    <a:pt x="959301" y="2031689"/>
                  </a:lnTo>
                  <a:lnTo>
                    <a:pt x="959301" y="2031689"/>
                  </a:lnTo>
                  <a:cubicBezTo>
                    <a:pt x="945114" y="2031689"/>
                    <a:pt x="929835" y="2029509"/>
                    <a:pt x="915647" y="2028419"/>
                  </a:cubicBezTo>
                  <a:lnTo>
                    <a:pt x="915647" y="2028419"/>
                  </a:lnTo>
                  <a:lnTo>
                    <a:pt x="915647" y="2033869"/>
                  </a:lnTo>
                  <a:cubicBezTo>
                    <a:pt x="911282" y="2033869"/>
                    <a:pt x="908008" y="2033869"/>
                    <a:pt x="903642" y="2032779"/>
                  </a:cubicBezTo>
                  <a:lnTo>
                    <a:pt x="903642" y="2027329"/>
                  </a:lnTo>
                  <a:lnTo>
                    <a:pt x="903642" y="2027329"/>
                  </a:lnTo>
                  <a:cubicBezTo>
                    <a:pt x="889455" y="2026239"/>
                    <a:pt x="874176" y="2024059"/>
                    <a:pt x="859988" y="2021879"/>
                  </a:cubicBezTo>
                  <a:lnTo>
                    <a:pt x="859988" y="2021879"/>
                  </a:lnTo>
                  <a:lnTo>
                    <a:pt x="859988" y="2027329"/>
                  </a:lnTo>
                  <a:cubicBezTo>
                    <a:pt x="855623" y="2027329"/>
                    <a:pt x="851257" y="2026239"/>
                    <a:pt x="847983" y="2025149"/>
                  </a:cubicBezTo>
                  <a:lnTo>
                    <a:pt x="847983" y="2019699"/>
                  </a:lnTo>
                  <a:lnTo>
                    <a:pt x="847983" y="2019699"/>
                  </a:lnTo>
                  <a:cubicBezTo>
                    <a:pt x="833796" y="2017519"/>
                    <a:pt x="819608" y="2014249"/>
                    <a:pt x="804329" y="2010979"/>
                  </a:cubicBezTo>
                  <a:lnTo>
                    <a:pt x="804329" y="2010979"/>
                  </a:lnTo>
                  <a:lnTo>
                    <a:pt x="804329" y="2016429"/>
                  </a:lnTo>
                  <a:cubicBezTo>
                    <a:pt x="799963" y="2016429"/>
                    <a:pt x="795598" y="2015339"/>
                    <a:pt x="792324" y="2014249"/>
                  </a:cubicBezTo>
                  <a:lnTo>
                    <a:pt x="792324" y="2008799"/>
                  </a:lnTo>
                  <a:lnTo>
                    <a:pt x="793415" y="2008799"/>
                  </a:lnTo>
                  <a:cubicBezTo>
                    <a:pt x="779228" y="2005530"/>
                    <a:pt x="765040" y="2002260"/>
                    <a:pt x="750852" y="1997900"/>
                  </a:cubicBezTo>
                  <a:lnTo>
                    <a:pt x="750852" y="1997900"/>
                  </a:lnTo>
                  <a:lnTo>
                    <a:pt x="750852" y="2003350"/>
                  </a:lnTo>
                  <a:cubicBezTo>
                    <a:pt x="745396" y="2003350"/>
                    <a:pt x="742122" y="2001170"/>
                    <a:pt x="738847" y="2000080"/>
                  </a:cubicBezTo>
                  <a:lnTo>
                    <a:pt x="738847" y="1994630"/>
                  </a:lnTo>
                  <a:lnTo>
                    <a:pt x="739939" y="1994630"/>
                  </a:lnTo>
                  <a:cubicBezTo>
                    <a:pt x="725751" y="1990270"/>
                    <a:pt x="711564" y="1985910"/>
                    <a:pt x="698468" y="1981550"/>
                  </a:cubicBezTo>
                  <a:lnTo>
                    <a:pt x="698468" y="1981550"/>
                  </a:lnTo>
                  <a:lnTo>
                    <a:pt x="696285" y="1987000"/>
                  </a:lnTo>
                  <a:cubicBezTo>
                    <a:pt x="693011" y="1985910"/>
                    <a:pt x="689736" y="1984820"/>
                    <a:pt x="685371" y="1983730"/>
                  </a:cubicBezTo>
                  <a:lnTo>
                    <a:pt x="687554" y="1978281"/>
                  </a:lnTo>
                  <a:lnTo>
                    <a:pt x="687554" y="1978281"/>
                  </a:lnTo>
                  <a:cubicBezTo>
                    <a:pt x="673366" y="1973921"/>
                    <a:pt x="660270" y="1968471"/>
                    <a:pt x="646082" y="1963021"/>
                  </a:cubicBezTo>
                  <a:lnTo>
                    <a:pt x="646082" y="1963021"/>
                  </a:lnTo>
                  <a:lnTo>
                    <a:pt x="643900" y="1968471"/>
                  </a:lnTo>
                  <a:cubicBezTo>
                    <a:pt x="640625" y="1967381"/>
                    <a:pt x="637352" y="1966291"/>
                    <a:pt x="634078" y="1964111"/>
                  </a:cubicBezTo>
                  <a:lnTo>
                    <a:pt x="636260" y="1958661"/>
                  </a:lnTo>
                  <a:lnTo>
                    <a:pt x="636260" y="1958661"/>
                  </a:lnTo>
                  <a:cubicBezTo>
                    <a:pt x="623164" y="1953212"/>
                    <a:pt x="608976" y="1947762"/>
                    <a:pt x="595880" y="1941222"/>
                  </a:cubicBezTo>
                  <a:lnTo>
                    <a:pt x="595880" y="1941222"/>
                  </a:lnTo>
                  <a:lnTo>
                    <a:pt x="593697" y="1946672"/>
                  </a:lnTo>
                  <a:cubicBezTo>
                    <a:pt x="590423" y="1945582"/>
                    <a:pt x="587149" y="1943402"/>
                    <a:pt x="583875" y="1942312"/>
                  </a:cubicBezTo>
                  <a:lnTo>
                    <a:pt x="586058" y="1936862"/>
                  </a:lnTo>
                  <a:lnTo>
                    <a:pt x="586058" y="1936862"/>
                  </a:lnTo>
                  <a:cubicBezTo>
                    <a:pt x="572962" y="1930322"/>
                    <a:pt x="559865" y="1923782"/>
                    <a:pt x="546769" y="1917243"/>
                  </a:cubicBezTo>
                  <a:lnTo>
                    <a:pt x="546769" y="1917243"/>
                  </a:lnTo>
                  <a:lnTo>
                    <a:pt x="544586" y="1921602"/>
                  </a:lnTo>
                  <a:cubicBezTo>
                    <a:pt x="541312" y="1919423"/>
                    <a:pt x="538038" y="1918333"/>
                    <a:pt x="534764" y="1916153"/>
                  </a:cubicBezTo>
                  <a:lnTo>
                    <a:pt x="536947" y="1911793"/>
                  </a:lnTo>
                  <a:lnTo>
                    <a:pt x="536947" y="1911793"/>
                  </a:lnTo>
                  <a:cubicBezTo>
                    <a:pt x="523851" y="1905253"/>
                    <a:pt x="511846" y="1897623"/>
                    <a:pt x="498749" y="1889994"/>
                  </a:cubicBezTo>
                  <a:lnTo>
                    <a:pt x="498749" y="1889994"/>
                  </a:lnTo>
                  <a:lnTo>
                    <a:pt x="495475" y="1894353"/>
                  </a:lnTo>
                  <a:cubicBezTo>
                    <a:pt x="492201" y="1892174"/>
                    <a:pt x="488927" y="1889994"/>
                    <a:pt x="485653" y="1888904"/>
                  </a:cubicBezTo>
                  <a:lnTo>
                    <a:pt x="488927" y="1884544"/>
                  </a:lnTo>
                  <a:lnTo>
                    <a:pt x="488927" y="1884544"/>
                  </a:lnTo>
                  <a:cubicBezTo>
                    <a:pt x="476922" y="1876914"/>
                    <a:pt x="463826" y="1869284"/>
                    <a:pt x="451821" y="1860565"/>
                  </a:cubicBezTo>
                  <a:lnTo>
                    <a:pt x="451821" y="1860565"/>
                  </a:lnTo>
                  <a:lnTo>
                    <a:pt x="448547" y="1864925"/>
                  </a:lnTo>
                  <a:cubicBezTo>
                    <a:pt x="445273" y="1862745"/>
                    <a:pt x="441999" y="1860565"/>
                    <a:pt x="439816" y="1858385"/>
                  </a:cubicBezTo>
                  <a:lnTo>
                    <a:pt x="443090" y="1854025"/>
                  </a:lnTo>
                  <a:cubicBezTo>
                    <a:pt x="431085" y="1845305"/>
                    <a:pt x="419080" y="1837676"/>
                    <a:pt x="408167" y="1827866"/>
                  </a:cubicBezTo>
                  <a:lnTo>
                    <a:pt x="408167" y="1827866"/>
                  </a:lnTo>
                  <a:lnTo>
                    <a:pt x="404893" y="1832226"/>
                  </a:lnTo>
                  <a:cubicBezTo>
                    <a:pt x="401619" y="1830046"/>
                    <a:pt x="399436" y="1827866"/>
                    <a:pt x="396162" y="1825686"/>
                  </a:cubicBezTo>
                  <a:lnTo>
                    <a:pt x="399436" y="1821326"/>
                  </a:lnTo>
                  <a:lnTo>
                    <a:pt x="399436" y="1821326"/>
                  </a:lnTo>
                  <a:cubicBezTo>
                    <a:pt x="387431" y="1812606"/>
                    <a:pt x="376518" y="1802797"/>
                    <a:pt x="365604" y="1794077"/>
                  </a:cubicBezTo>
                  <a:lnTo>
                    <a:pt x="365604" y="1794077"/>
                  </a:lnTo>
                  <a:lnTo>
                    <a:pt x="362330" y="1798437"/>
                  </a:lnTo>
                  <a:cubicBezTo>
                    <a:pt x="359056" y="1796257"/>
                    <a:pt x="356873" y="1794077"/>
                    <a:pt x="353599" y="1790807"/>
                  </a:cubicBezTo>
                  <a:lnTo>
                    <a:pt x="356873" y="1786447"/>
                  </a:lnTo>
                  <a:lnTo>
                    <a:pt x="356873" y="1786447"/>
                  </a:lnTo>
                  <a:cubicBezTo>
                    <a:pt x="345959" y="1776638"/>
                    <a:pt x="335046" y="1766828"/>
                    <a:pt x="324132" y="1757018"/>
                  </a:cubicBezTo>
                  <a:lnTo>
                    <a:pt x="324132" y="1757018"/>
                  </a:lnTo>
                  <a:lnTo>
                    <a:pt x="320858" y="1761378"/>
                  </a:lnTo>
                  <a:cubicBezTo>
                    <a:pt x="318676" y="1759198"/>
                    <a:pt x="315402" y="1755928"/>
                    <a:pt x="313219" y="1753748"/>
                  </a:cubicBezTo>
                  <a:lnTo>
                    <a:pt x="317585" y="1749389"/>
                  </a:lnTo>
                  <a:lnTo>
                    <a:pt x="317585" y="1749389"/>
                  </a:lnTo>
                  <a:cubicBezTo>
                    <a:pt x="306671" y="1739579"/>
                    <a:pt x="296849" y="1728679"/>
                    <a:pt x="287026" y="1717780"/>
                  </a:cubicBezTo>
                  <a:lnTo>
                    <a:pt x="282661" y="1722140"/>
                  </a:lnTo>
                  <a:cubicBezTo>
                    <a:pt x="280478" y="1719960"/>
                    <a:pt x="277204" y="1716690"/>
                    <a:pt x="275021" y="1714510"/>
                  </a:cubicBezTo>
                  <a:lnTo>
                    <a:pt x="279387" y="1711240"/>
                  </a:lnTo>
                  <a:lnTo>
                    <a:pt x="279387" y="1711240"/>
                  </a:lnTo>
                  <a:cubicBezTo>
                    <a:pt x="269565" y="1700340"/>
                    <a:pt x="259742" y="1689441"/>
                    <a:pt x="249920" y="1678541"/>
                  </a:cubicBezTo>
                  <a:lnTo>
                    <a:pt x="249920" y="1678541"/>
                  </a:lnTo>
                  <a:lnTo>
                    <a:pt x="245555" y="1681811"/>
                  </a:lnTo>
                  <a:cubicBezTo>
                    <a:pt x="243372" y="1678541"/>
                    <a:pt x="241190" y="1676361"/>
                    <a:pt x="239007" y="1673091"/>
                  </a:cubicBezTo>
                  <a:lnTo>
                    <a:pt x="243372" y="1669821"/>
                  </a:lnTo>
                  <a:lnTo>
                    <a:pt x="243372" y="1669821"/>
                  </a:lnTo>
                  <a:cubicBezTo>
                    <a:pt x="233550" y="1658922"/>
                    <a:pt x="224819" y="1646932"/>
                    <a:pt x="216088" y="1636033"/>
                  </a:cubicBezTo>
                  <a:lnTo>
                    <a:pt x="211723" y="1639302"/>
                  </a:lnTo>
                  <a:cubicBezTo>
                    <a:pt x="209540" y="1636033"/>
                    <a:pt x="207358" y="1633853"/>
                    <a:pt x="205175" y="1630583"/>
                  </a:cubicBezTo>
                  <a:lnTo>
                    <a:pt x="209540" y="1627313"/>
                  </a:lnTo>
                  <a:lnTo>
                    <a:pt x="209540" y="1627313"/>
                  </a:lnTo>
                  <a:cubicBezTo>
                    <a:pt x="200809" y="1615323"/>
                    <a:pt x="192079" y="1603334"/>
                    <a:pt x="184439" y="1591344"/>
                  </a:cubicBezTo>
                  <a:lnTo>
                    <a:pt x="184439" y="1591344"/>
                  </a:lnTo>
                  <a:lnTo>
                    <a:pt x="180074" y="1594614"/>
                  </a:lnTo>
                  <a:cubicBezTo>
                    <a:pt x="177891" y="1591344"/>
                    <a:pt x="175708" y="1588074"/>
                    <a:pt x="173525" y="1585894"/>
                  </a:cubicBezTo>
                  <a:lnTo>
                    <a:pt x="177891" y="1582624"/>
                  </a:lnTo>
                  <a:lnTo>
                    <a:pt x="177891" y="1582624"/>
                  </a:lnTo>
                  <a:cubicBezTo>
                    <a:pt x="170252" y="1570635"/>
                    <a:pt x="161520" y="1558645"/>
                    <a:pt x="153881" y="1545566"/>
                  </a:cubicBezTo>
                  <a:lnTo>
                    <a:pt x="153881" y="1545566"/>
                  </a:lnTo>
                  <a:lnTo>
                    <a:pt x="149516" y="1548836"/>
                  </a:lnTo>
                  <a:cubicBezTo>
                    <a:pt x="147333" y="1545566"/>
                    <a:pt x="145150" y="1542296"/>
                    <a:pt x="144059" y="1539026"/>
                  </a:cubicBezTo>
                  <a:lnTo>
                    <a:pt x="148424" y="1536846"/>
                  </a:lnTo>
                  <a:lnTo>
                    <a:pt x="148424" y="1536846"/>
                  </a:lnTo>
                  <a:cubicBezTo>
                    <a:pt x="140785" y="1524856"/>
                    <a:pt x="134237" y="1511777"/>
                    <a:pt x="126597" y="1498697"/>
                  </a:cubicBezTo>
                  <a:lnTo>
                    <a:pt x="126597" y="1498697"/>
                  </a:lnTo>
                  <a:lnTo>
                    <a:pt x="122232" y="1500877"/>
                  </a:lnTo>
                  <a:cubicBezTo>
                    <a:pt x="120049" y="1497607"/>
                    <a:pt x="118958" y="1494338"/>
                    <a:pt x="116775" y="1491068"/>
                  </a:cubicBezTo>
                  <a:lnTo>
                    <a:pt x="121141" y="1488888"/>
                  </a:lnTo>
                  <a:lnTo>
                    <a:pt x="121141" y="1488888"/>
                  </a:lnTo>
                  <a:cubicBezTo>
                    <a:pt x="114592" y="1475808"/>
                    <a:pt x="108044" y="1462729"/>
                    <a:pt x="101496" y="1449649"/>
                  </a:cubicBezTo>
                  <a:lnTo>
                    <a:pt x="101496" y="1449649"/>
                  </a:lnTo>
                  <a:lnTo>
                    <a:pt x="96039" y="1451829"/>
                  </a:lnTo>
                  <a:cubicBezTo>
                    <a:pt x="94948" y="1448559"/>
                    <a:pt x="92765" y="1445289"/>
                    <a:pt x="91674" y="1442019"/>
                  </a:cubicBezTo>
                  <a:lnTo>
                    <a:pt x="97131" y="1439840"/>
                  </a:lnTo>
                  <a:lnTo>
                    <a:pt x="97131" y="1439840"/>
                  </a:lnTo>
                  <a:cubicBezTo>
                    <a:pt x="91674" y="1426760"/>
                    <a:pt x="85126" y="1413680"/>
                    <a:pt x="79669" y="1399511"/>
                  </a:cubicBezTo>
                  <a:lnTo>
                    <a:pt x="79669" y="1399511"/>
                  </a:lnTo>
                  <a:lnTo>
                    <a:pt x="74212" y="1401691"/>
                  </a:lnTo>
                  <a:cubicBezTo>
                    <a:pt x="73121" y="1398421"/>
                    <a:pt x="72030" y="1395151"/>
                    <a:pt x="69847" y="1391881"/>
                  </a:cubicBezTo>
                  <a:lnTo>
                    <a:pt x="75303" y="1389701"/>
                  </a:lnTo>
                  <a:lnTo>
                    <a:pt x="75303" y="1389701"/>
                  </a:lnTo>
                  <a:cubicBezTo>
                    <a:pt x="69847" y="1376622"/>
                    <a:pt x="65481" y="1362452"/>
                    <a:pt x="60025" y="1348283"/>
                  </a:cubicBezTo>
                  <a:lnTo>
                    <a:pt x="60025" y="1348283"/>
                  </a:lnTo>
                  <a:lnTo>
                    <a:pt x="54568" y="1350463"/>
                  </a:lnTo>
                  <a:cubicBezTo>
                    <a:pt x="53476" y="1347193"/>
                    <a:pt x="52385" y="1343923"/>
                    <a:pt x="51294" y="1339563"/>
                  </a:cubicBezTo>
                  <a:lnTo>
                    <a:pt x="56750" y="1339563"/>
                  </a:lnTo>
                  <a:cubicBezTo>
                    <a:pt x="52385" y="1324304"/>
                    <a:pt x="48020" y="1310134"/>
                    <a:pt x="43654" y="1295964"/>
                  </a:cubicBezTo>
                  <a:lnTo>
                    <a:pt x="38197" y="1295964"/>
                  </a:lnTo>
                  <a:cubicBezTo>
                    <a:pt x="38197" y="1293785"/>
                    <a:pt x="36015" y="1290515"/>
                    <a:pt x="34923" y="1287245"/>
                  </a:cubicBezTo>
                  <a:lnTo>
                    <a:pt x="40380" y="1287245"/>
                  </a:lnTo>
                  <a:cubicBezTo>
                    <a:pt x="36015" y="1271985"/>
                    <a:pt x="32741" y="1257816"/>
                    <a:pt x="29466" y="1243646"/>
                  </a:cubicBezTo>
                  <a:lnTo>
                    <a:pt x="24010" y="1243646"/>
                  </a:lnTo>
                  <a:cubicBezTo>
                    <a:pt x="24010" y="1241466"/>
                    <a:pt x="22919" y="1237107"/>
                    <a:pt x="21827" y="1233837"/>
                  </a:cubicBezTo>
                  <a:lnTo>
                    <a:pt x="27284" y="1233837"/>
                  </a:lnTo>
                  <a:cubicBezTo>
                    <a:pt x="24010" y="1218577"/>
                    <a:pt x="21827" y="1204408"/>
                    <a:pt x="18553" y="1189148"/>
                  </a:cubicBezTo>
                  <a:lnTo>
                    <a:pt x="13096" y="1189148"/>
                  </a:lnTo>
                  <a:cubicBezTo>
                    <a:pt x="13096" y="1186968"/>
                    <a:pt x="12005" y="1182608"/>
                    <a:pt x="10914" y="1179339"/>
                  </a:cubicBezTo>
                  <a:lnTo>
                    <a:pt x="16370" y="1179339"/>
                  </a:lnTo>
                  <a:cubicBezTo>
                    <a:pt x="14187" y="1164079"/>
                    <a:pt x="12005" y="1149910"/>
                    <a:pt x="10914" y="1134650"/>
                  </a:cubicBezTo>
                  <a:lnTo>
                    <a:pt x="5457" y="1134650"/>
                  </a:lnTo>
                  <a:cubicBezTo>
                    <a:pt x="5457" y="1131380"/>
                    <a:pt x="5457" y="1128110"/>
                    <a:pt x="4365" y="1124840"/>
                  </a:cubicBezTo>
                  <a:lnTo>
                    <a:pt x="9822" y="1124840"/>
                  </a:lnTo>
                  <a:cubicBezTo>
                    <a:pt x="8731" y="1109581"/>
                    <a:pt x="7639" y="1095412"/>
                    <a:pt x="6548" y="1080152"/>
                  </a:cubicBezTo>
                  <a:lnTo>
                    <a:pt x="1091" y="1080152"/>
                  </a:lnTo>
                  <a:cubicBezTo>
                    <a:pt x="1091" y="1076882"/>
                    <a:pt x="1091" y="1073612"/>
                    <a:pt x="1091" y="1069253"/>
                  </a:cubicBezTo>
                  <a:lnTo>
                    <a:pt x="6548" y="1069253"/>
                  </a:lnTo>
                  <a:cubicBezTo>
                    <a:pt x="6548" y="1053993"/>
                    <a:pt x="5457" y="1039823"/>
                    <a:pt x="5457" y="1024564"/>
                  </a:cubicBezTo>
                  <a:lnTo>
                    <a:pt x="0" y="1024564"/>
                  </a:lnTo>
                  <a:lnTo>
                    <a:pt x="0" y="1013664"/>
                  </a:lnTo>
                  <a:lnTo>
                    <a:pt x="5457" y="1013664"/>
                  </a:lnTo>
                  <a:cubicBezTo>
                    <a:pt x="5457" y="998405"/>
                    <a:pt x="5457" y="984235"/>
                    <a:pt x="6548" y="970066"/>
                  </a:cubicBezTo>
                  <a:lnTo>
                    <a:pt x="1091" y="970066"/>
                  </a:lnTo>
                  <a:cubicBezTo>
                    <a:pt x="1091" y="965706"/>
                    <a:pt x="1091" y="962436"/>
                    <a:pt x="1091" y="959166"/>
                  </a:cubicBezTo>
                  <a:lnTo>
                    <a:pt x="6548" y="959166"/>
                  </a:lnTo>
                  <a:cubicBezTo>
                    <a:pt x="6548" y="944997"/>
                    <a:pt x="8731" y="930827"/>
                    <a:pt x="9822" y="915568"/>
                  </a:cubicBezTo>
                  <a:lnTo>
                    <a:pt x="4365" y="915568"/>
                  </a:lnTo>
                  <a:cubicBezTo>
                    <a:pt x="4365" y="911208"/>
                    <a:pt x="4365" y="907938"/>
                    <a:pt x="5457" y="903578"/>
                  </a:cubicBezTo>
                  <a:lnTo>
                    <a:pt x="10914" y="903578"/>
                  </a:lnTo>
                  <a:cubicBezTo>
                    <a:pt x="12005" y="889409"/>
                    <a:pt x="14187" y="875239"/>
                    <a:pt x="16370" y="861070"/>
                  </a:cubicBezTo>
                  <a:lnTo>
                    <a:pt x="10914" y="861070"/>
                  </a:lnTo>
                  <a:cubicBezTo>
                    <a:pt x="10914" y="856710"/>
                    <a:pt x="12005" y="852350"/>
                    <a:pt x="13096" y="849080"/>
                  </a:cubicBezTo>
                  <a:lnTo>
                    <a:pt x="18553" y="849080"/>
                  </a:lnTo>
                  <a:cubicBezTo>
                    <a:pt x="20736" y="836001"/>
                    <a:pt x="24010" y="820741"/>
                    <a:pt x="27284" y="806572"/>
                  </a:cubicBezTo>
                  <a:lnTo>
                    <a:pt x="21827" y="806572"/>
                  </a:lnTo>
                  <a:cubicBezTo>
                    <a:pt x="21827" y="802212"/>
                    <a:pt x="22919" y="797852"/>
                    <a:pt x="24010" y="794582"/>
                  </a:cubicBezTo>
                  <a:lnTo>
                    <a:pt x="29466" y="794582"/>
                  </a:lnTo>
                  <a:cubicBezTo>
                    <a:pt x="32741" y="781503"/>
                    <a:pt x="36015" y="767333"/>
                    <a:pt x="40380" y="753164"/>
                  </a:cubicBezTo>
                  <a:lnTo>
                    <a:pt x="34923" y="753164"/>
                  </a:lnTo>
                  <a:cubicBezTo>
                    <a:pt x="34923" y="747714"/>
                    <a:pt x="37106" y="744444"/>
                    <a:pt x="38197" y="741174"/>
                  </a:cubicBezTo>
                  <a:lnTo>
                    <a:pt x="43654" y="741174"/>
                  </a:lnTo>
                  <a:cubicBezTo>
                    <a:pt x="48020" y="729184"/>
                    <a:pt x="52385" y="715015"/>
                    <a:pt x="56750" y="700845"/>
                  </a:cubicBezTo>
                  <a:lnTo>
                    <a:pt x="51294" y="700845"/>
                  </a:lnTo>
                  <a:cubicBezTo>
                    <a:pt x="52385" y="695396"/>
                    <a:pt x="53476" y="692126"/>
                    <a:pt x="54568" y="688856"/>
                  </a:cubicBezTo>
                  <a:lnTo>
                    <a:pt x="60025" y="691036"/>
                  </a:lnTo>
                  <a:lnTo>
                    <a:pt x="60025" y="691036"/>
                  </a:lnTo>
                  <a:cubicBezTo>
                    <a:pt x="64390" y="676866"/>
                    <a:pt x="69847" y="663787"/>
                    <a:pt x="75303" y="649617"/>
                  </a:cubicBezTo>
                  <a:lnTo>
                    <a:pt x="75303" y="649617"/>
                  </a:lnTo>
                  <a:lnTo>
                    <a:pt x="69847" y="647437"/>
                  </a:lnTo>
                  <a:cubicBezTo>
                    <a:pt x="70938" y="644167"/>
                    <a:pt x="72030" y="640898"/>
                    <a:pt x="74212" y="637628"/>
                  </a:cubicBezTo>
                  <a:lnTo>
                    <a:pt x="79669" y="639808"/>
                  </a:lnTo>
                  <a:lnTo>
                    <a:pt x="79669" y="639808"/>
                  </a:lnTo>
                  <a:cubicBezTo>
                    <a:pt x="85126" y="626728"/>
                    <a:pt x="90582" y="612558"/>
                    <a:pt x="97131" y="599479"/>
                  </a:cubicBezTo>
                  <a:lnTo>
                    <a:pt x="97131" y="599479"/>
                  </a:lnTo>
                  <a:lnTo>
                    <a:pt x="91674" y="597299"/>
                  </a:lnTo>
                  <a:cubicBezTo>
                    <a:pt x="92765" y="594029"/>
                    <a:pt x="94948" y="590759"/>
                    <a:pt x="96039" y="587489"/>
                  </a:cubicBezTo>
                  <a:lnTo>
                    <a:pt x="101496" y="589669"/>
                  </a:lnTo>
                  <a:cubicBezTo>
                    <a:pt x="108044" y="576590"/>
                    <a:pt x="114592" y="563510"/>
                    <a:pt x="121141" y="550431"/>
                  </a:cubicBezTo>
                  <a:lnTo>
                    <a:pt x="116775" y="548251"/>
                  </a:lnTo>
                  <a:cubicBezTo>
                    <a:pt x="118958" y="544981"/>
                    <a:pt x="120049" y="541711"/>
                    <a:pt x="122232" y="538441"/>
                  </a:cubicBezTo>
                  <a:lnTo>
                    <a:pt x="126597" y="540621"/>
                  </a:lnTo>
                  <a:lnTo>
                    <a:pt x="126597" y="540621"/>
                  </a:lnTo>
                  <a:cubicBezTo>
                    <a:pt x="133145" y="527541"/>
                    <a:pt x="140785" y="514462"/>
                    <a:pt x="148424" y="502472"/>
                  </a:cubicBezTo>
                  <a:lnTo>
                    <a:pt x="144059" y="500292"/>
                  </a:lnTo>
                  <a:cubicBezTo>
                    <a:pt x="146242" y="497023"/>
                    <a:pt x="147333" y="493753"/>
                    <a:pt x="149516" y="490483"/>
                  </a:cubicBezTo>
                  <a:lnTo>
                    <a:pt x="153881" y="493753"/>
                  </a:lnTo>
                  <a:cubicBezTo>
                    <a:pt x="161520" y="481763"/>
                    <a:pt x="169160" y="468684"/>
                    <a:pt x="177891" y="456694"/>
                  </a:cubicBezTo>
                  <a:lnTo>
                    <a:pt x="177891" y="456694"/>
                  </a:lnTo>
                  <a:lnTo>
                    <a:pt x="173525" y="453424"/>
                  </a:lnTo>
                  <a:cubicBezTo>
                    <a:pt x="175708" y="450154"/>
                    <a:pt x="177891" y="446884"/>
                    <a:pt x="180074" y="444704"/>
                  </a:cubicBezTo>
                  <a:lnTo>
                    <a:pt x="184439" y="447974"/>
                  </a:lnTo>
                  <a:lnTo>
                    <a:pt x="184439" y="447974"/>
                  </a:lnTo>
                  <a:cubicBezTo>
                    <a:pt x="193170" y="435985"/>
                    <a:pt x="200809" y="423995"/>
                    <a:pt x="209540" y="412006"/>
                  </a:cubicBezTo>
                  <a:lnTo>
                    <a:pt x="205175" y="408736"/>
                  </a:lnTo>
                  <a:cubicBezTo>
                    <a:pt x="207358" y="405466"/>
                    <a:pt x="209540" y="403286"/>
                    <a:pt x="211723" y="400016"/>
                  </a:cubicBezTo>
                  <a:lnTo>
                    <a:pt x="216088" y="403286"/>
                  </a:lnTo>
                  <a:cubicBezTo>
                    <a:pt x="224819" y="391296"/>
                    <a:pt x="233550" y="380397"/>
                    <a:pt x="243372" y="369497"/>
                  </a:cubicBezTo>
                  <a:lnTo>
                    <a:pt x="239007" y="366227"/>
                  </a:lnTo>
                  <a:cubicBezTo>
                    <a:pt x="241190" y="362957"/>
                    <a:pt x="243372" y="360777"/>
                    <a:pt x="245555" y="357507"/>
                  </a:cubicBezTo>
                  <a:lnTo>
                    <a:pt x="249920" y="360777"/>
                  </a:lnTo>
                  <a:lnTo>
                    <a:pt x="249920" y="360777"/>
                  </a:lnTo>
                  <a:cubicBezTo>
                    <a:pt x="259742" y="349878"/>
                    <a:pt x="269565" y="338978"/>
                    <a:pt x="279387" y="328078"/>
                  </a:cubicBezTo>
                  <a:lnTo>
                    <a:pt x="275021" y="324809"/>
                  </a:lnTo>
                  <a:cubicBezTo>
                    <a:pt x="277204" y="322629"/>
                    <a:pt x="280478" y="319359"/>
                    <a:pt x="282661" y="317179"/>
                  </a:cubicBezTo>
                  <a:lnTo>
                    <a:pt x="287026" y="320449"/>
                  </a:lnTo>
                  <a:cubicBezTo>
                    <a:pt x="296849" y="309549"/>
                    <a:pt x="307762" y="299739"/>
                    <a:pt x="317585" y="289930"/>
                  </a:cubicBezTo>
                  <a:lnTo>
                    <a:pt x="317585" y="289930"/>
                  </a:lnTo>
                  <a:lnTo>
                    <a:pt x="313219" y="285570"/>
                  </a:lnTo>
                  <a:cubicBezTo>
                    <a:pt x="315402" y="283390"/>
                    <a:pt x="318676" y="280120"/>
                    <a:pt x="320858" y="277940"/>
                  </a:cubicBezTo>
                  <a:lnTo>
                    <a:pt x="324132" y="282300"/>
                  </a:lnTo>
                  <a:lnTo>
                    <a:pt x="324132" y="282300"/>
                  </a:lnTo>
                  <a:cubicBezTo>
                    <a:pt x="335046" y="272490"/>
                    <a:pt x="345959" y="262681"/>
                    <a:pt x="356873" y="252871"/>
                  </a:cubicBezTo>
                  <a:lnTo>
                    <a:pt x="356873" y="252871"/>
                  </a:lnTo>
                  <a:lnTo>
                    <a:pt x="353599" y="248511"/>
                  </a:lnTo>
                  <a:cubicBezTo>
                    <a:pt x="355782" y="246331"/>
                    <a:pt x="359056" y="244151"/>
                    <a:pt x="362330" y="240882"/>
                  </a:cubicBezTo>
                  <a:lnTo>
                    <a:pt x="365604" y="245241"/>
                  </a:lnTo>
                  <a:cubicBezTo>
                    <a:pt x="376518" y="235432"/>
                    <a:pt x="388523" y="226712"/>
                    <a:pt x="399436" y="217992"/>
                  </a:cubicBezTo>
                  <a:lnTo>
                    <a:pt x="399436" y="217992"/>
                  </a:lnTo>
                  <a:lnTo>
                    <a:pt x="396162" y="213632"/>
                  </a:lnTo>
                  <a:cubicBezTo>
                    <a:pt x="399436" y="211453"/>
                    <a:pt x="401619" y="209273"/>
                    <a:pt x="404893" y="207093"/>
                  </a:cubicBezTo>
                  <a:lnTo>
                    <a:pt x="408167" y="211453"/>
                  </a:lnTo>
                  <a:lnTo>
                    <a:pt x="408167" y="211453"/>
                  </a:lnTo>
                  <a:cubicBezTo>
                    <a:pt x="420172" y="202733"/>
                    <a:pt x="431085" y="194013"/>
                    <a:pt x="443090" y="185293"/>
                  </a:cubicBezTo>
                  <a:lnTo>
                    <a:pt x="439816" y="180934"/>
                  </a:lnTo>
                  <a:cubicBezTo>
                    <a:pt x="443090" y="178754"/>
                    <a:pt x="445273" y="176574"/>
                    <a:pt x="448547" y="174394"/>
                  </a:cubicBezTo>
                  <a:lnTo>
                    <a:pt x="451821" y="178754"/>
                  </a:lnTo>
                  <a:cubicBezTo>
                    <a:pt x="463826" y="170034"/>
                    <a:pt x="475831" y="162404"/>
                    <a:pt x="488927" y="154775"/>
                  </a:cubicBezTo>
                  <a:lnTo>
                    <a:pt x="488927" y="154775"/>
                  </a:lnTo>
                  <a:lnTo>
                    <a:pt x="485653" y="150415"/>
                  </a:lnTo>
                  <a:cubicBezTo>
                    <a:pt x="488927" y="148235"/>
                    <a:pt x="492201" y="147145"/>
                    <a:pt x="495475" y="144965"/>
                  </a:cubicBezTo>
                  <a:lnTo>
                    <a:pt x="498749" y="149325"/>
                  </a:lnTo>
                  <a:lnTo>
                    <a:pt x="498749" y="149325"/>
                  </a:lnTo>
                  <a:cubicBezTo>
                    <a:pt x="510754" y="141695"/>
                    <a:pt x="523851" y="135155"/>
                    <a:pt x="536947" y="127525"/>
                  </a:cubicBezTo>
                  <a:lnTo>
                    <a:pt x="536947" y="127525"/>
                  </a:lnTo>
                  <a:lnTo>
                    <a:pt x="534764" y="123166"/>
                  </a:lnTo>
                  <a:cubicBezTo>
                    <a:pt x="538038" y="120986"/>
                    <a:pt x="541312" y="119896"/>
                    <a:pt x="544586" y="117716"/>
                  </a:cubicBezTo>
                  <a:lnTo>
                    <a:pt x="546769" y="122076"/>
                  </a:lnTo>
                  <a:cubicBezTo>
                    <a:pt x="559865" y="115536"/>
                    <a:pt x="572962" y="108996"/>
                    <a:pt x="586058" y="102456"/>
                  </a:cubicBezTo>
                  <a:lnTo>
                    <a:pt x="586058" y="102456"/>
                  </a:lnTo>
                  <a:lnTo>
                    <a:pt x="583875" y="98097"/>
                  </a:lnTo>
                  <a:cubicBezTo>
                    <a:pt x="587149" y="97007"/>
                    <a:pt x="590423" y="94827"/>
                    <a:pt x="593697" y="93737"/>
                  </a:cubicBezTo>
                  <a:lnTo>
                    <a:pt x="595880" y="98097"/>
                  </a:lnTo>
                  <a:lnTo>
                    <a:pt x="595880" y="98097"/>
                  </a:lnTo>
                  <a:cubicBezTo>
                    <a:pt x="608976" y="91557"/>
                    <a:pt x="622073" y="86107"/>
                    <a:pt x="636260" y="80657"/>
                  </a:cubicBezTo>
                  <a:lnTo>
                    <a:pt x="634078" y="75207"/>
                  </a:lnTo>
                  <a:cubicBezTo>
                    <a:pt x="637352" y="74117"/>
                    <a:pt x="640625" y="73027"/>
                    <a:pt x="643900" y="70848"/>
                  </a:cubicBezTo>
                  <a:lnTo>
                    <a:pt x="646082" y="76297"/>
                  </a:lnTo>
                  <a:cubicBezTo>
                    <a:pt x="659179" y="70848"/>
                    <a:pt x="673366" y="65398"/>
                    <a:pt x="687554" y="61038"/>
                  </a:cubicBezTo>
                  <a:lnTo>
                    <a:pt x="687554" y="61038"/>
                  </a:lnTo>
                  <a:lnTo>
                    <a:pt x="685371" y="55588"/>
                  </a:lnTo>
                  <a:cubicBezTo>
                    <a:pt x="688645" y="54498"/>
                    <a:pt x="691919" y="53408"/>
                    <a:pt x="696285" y="52318"/>
                  </a:cubicBezTo>
                  <a:lnTo>
                    <a:pt x="698468" y="57768"/>
                  </a:lnTo>
                  <a:lnTo>
                    <a:pt x="698468" y="57768"/>
                  </a:lnTo>
                  <a:cubicBezTo>
                    <a:pt x="712655" y="53408"/>
                    <a:pt x="725751" y="49048"/>
                    <a:pt x="739939" y="44688"/>
                  </a:cubicBezTo>
                  <a:lnTo>
                    <a:pt x="739939" y="39239"/>
                  </a:lnTo>
                  <a:cubicBezTo>
                    <a:pt x="742122" y="39239"/>
                    <a:pt x="745396" y="37059"/>
                    <a:pt x="748670" y="35969"/>
                  </a:cubicBezTo>
                  <a:lnTo>
                    <a:pt x="748670" y="41419"/>
                  </a:lnTo>
                  <a:cubicBezTo>
                    <a:pt x="763949" y="38149"/>
                    <a:pt x="778136" y="33789"/>
                    <a:pt x="792324" y="30519"/>
                  </a:cubicBezTo>
                  <a:lnTo>
                    <a:pt x="792324" y="30519"/>
                  </a:lnTo>
                  <a:lnTo>
                    <a:pt x="792324" y="25069"/>
                  </a:lnTo>
                  <a:cubicBezTo>
                    <a:pt x="794507" y="25069"/>
                    <a:pt x="798872" y="22889"/>
                    <a:pt x="802146" y="22889"/>
                  </a:cubicBezTo>
                  <a:lnTo>
                    <a:pt x="802146" y="28339"/>
                  </a:lnTo>
                  <a:lnTo>
                    <a:pt x="803238" y="28339"/>
                  </a:lnTo>
                  <a:cubicBezTo>
                    <a:pt x="817425" y="25069"/>
                    <a:pt x="831613" y="22889"/>
                    <a:pt x="846892" y="19619"/>
                  </a:cubicBezTo>
                  <a:lnTo>
                    <a:pt x="846892" y="19619"/>
                  </a:lnTo>
                  <a:lnTo>
                    <a:pt x="846892" y="14170"/>
                  </a:lnTo>
                  <a:cubicBezTo>
                    <a:pt x="849074" y="14170"/>
                    <a:pt x="853440" y="13080"/>
                    <a:pt x="856714" y="11990"/>
                  </a:cubicBezTo>
                  <a:lnTo>
                    <a:pt x="856714" y="17439"/>
                  </a:lnTo>
                  <a:lnTo>
                    <a:pt x="856714" y="17439"/>
                  </a:lnTo>
                  <a:cubicBezTo>
                    <a:pt x="870902" y="15259"/>
                    <a:pt x="885089" y="13080"/>
                    <a:pt x="900368" y="11990"/>
                  </a:cubicBezTo>
                  <a:lnTo>
                    <a:pt x="900368" y="6540"/>
                  </a:lnTo>
                  <a:cubicBezTo>
                    <a:pt x="903642" y="6540"/>
                    <a:pt x="906916" y="6540"/>
                    <a:pt x="911282" y="5450"/>
                  </a:cubicBezTo>
                  <a:lnTo>
                    <a:pt x="911282" y="10900"/>
                  </a:lnTo>
                  <a:lnTo>
                    <a:pt x="911282" y="10900"/>
                  </a:lnTo>
                  <a:cubicBezTo>
                    <a:pt x="925469" y="9810"/>
                    <a:pt x="940748" y="8720"/>
                    <a:pt x="954936" y="7630"/>
                  </a:cubicBezTo>
                  <a:lnTo>
                    <a:pt x="954936" y="7630"/>
                  </a:lnTo>
                  <a:lnTo>
                    <a:pt x="954936" y="2180"/>
                  </a:lnTo>
                  <a:cubicBezTo>
                    <a:pt x="958210" y="2180"/>
                    <a:pt x="961484" y="2180"/>
                    <a:pt x="965850" y="2180"/>
                  </a:cubicBezTo>
                  <a:lnTo>
                    <a:pt x="965850" y="7630"/>
                  </a:lnTo>
                  <a:lnTo>
                    <a:pt x="965850" y="7630"/>
                  </a:lnTo>
                  <a:cubicBezTo>
                    <a:pt x="980037" y="7630"/>
                    <a:pt x="995316" y="7630"/>
                    <a:pt x="1009504" y="6540"/>
                  </a:cubicBezTo>
                  <a:lnTo>
                    <a:pt x="1009504" y="6540"/>
                  </a:lnTo>
                  <a:lnTo>
                    <a:pt x="1009504" y="1090"/>
                  </a:lnTo>
                  <a:lnTo>
                    <a:pt x="1020417" y="1090"/>
                  </a:ln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95"/>
            <p:cNvSpPr/>
            <p:nvPr/>
          </p:nvSpPr>
          <p:spPr>
            <a:xfrm>
              <a:off x="8386272" y="2266251"/>
              <a:ext cx="1898958" cy="1907432"/>
            </a:xfrm>
            <a:custGeom>
              <a:rect b="b" l="l" r="r" t="t"/>
              <a:pathLst>
                <a:path extrusionOk="0" h="1907432" w="1898958">
                  <a:moveTo>
                    <a:pt x="949479" y="0"/>
                  </a:moveTo>
                  <a:cubicBezTo>
                    <a:pt x="1473330" y="0"/>
                    <a:pt x="1898959" y="427265"/>
                    <a:pt x="1898959" y="953717"/>
                  </a:cubicBezTo>
                  <a:cubicBezTo>
                    <a:pt x="1898959" y="1480168"/>
                    <a:pt x="1473330" y="1907433"/>
                    <a:pt x="949479" y="1907433"/>
                  </a:cubicBezTo>
                  <a:cubicBezTo>
                    <a:pt x="425629" y="1907433"/>
                    <a:pt x="0" y="1480168"/>
                    <a:pt x="0" y="953717"/>
                  </a:cubicBezTo>
                  <a:cubicBezTo>
                    <a:pt x="0" y="427265"/>
                    <a:pt x="425629" y="0"/>
                    <a:pt x="949479"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95"/>
            <p:cNvSpPr/>
            <p:nvPr/>
          </p:nvSpPr>
          <p:spPr>
            <a:xfrm>
              <a:off x="9373949" y="4386226"/>
              <a:ext cx="971306" cy="708475"/>
            </a:xfrm>
            <a:custGeom>
              <a:rect b="b" l="l" r="r" t="t"/>
              <a:pathLst>
                <a:path extrusionOk="0" h="708475" w="971306">
                  <a:moveTo>
                    <a:pt x="0" y="708475"/>
                  </a:moveTo>
                  <a:lnTo>
                    <a:pt x="174617" y="708475"/>
                  </a:lnTo>
                  <a:cubicBezTo>
                    <a:pt x="294666" y="708475"/>
                    <a:pt x="392888" y="610379"/>
                    <a:pt x="392888" y="490483"/>
                  </a:cubicBezTo>
                  <a:lnTo>
                    <a:pt x="392888" y="217992"/>
                  </a:lnTo>
                  <a:cubicBezTo>
                    <a:pt x="392888" y="98097"/>
                    <a:pt x="491110" y="0"/>
                    <a:pt x="611159" y="0"/>
                  </a:cubicBezTo>
                  <a:lnTo>
                    <a:pt x="971306"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95"/>
            <p:cNvSpPr/>
            <p:nvPr/>
          </p:nvSpPr>
          <p:spPr>
            <a:xfrm>
              <a:off x="9155678" y="4320828"/>
              <a:ext cx="1189577" cy="708475"/>
            </a:xfrm>
            <a:custGeom>
              <a:rect b="b" l="l" r="r" t="t"/>
              <a:pathLst>
                <a:path extrusionOk="0" h="708475" w="1189577">
                  <a:moveTo>
                    <a:pt x="0" y="708475"/>
                  </a:moveTo>
                  <a:lnTo>
                    <a:pt x="392888" y="708475"/>
                  </a:lnTo>
                  <a:cubicBezTo>
                    <a:pt x="512937" y="708475"/>
                    <a:pt x="611159" y="610379"/>
                    <a:pt x="611159" y="490483"/>
                  </a:cubicBezTo>
                  <a:lnTo>
                    <a:pt x="611159" y="217992"/>
                  </a:lnTo>
                  <a:cubicBezTo>
                    <a:pt x="611159" y="98097"/>
                    <a:pt x="709381" y="0"/>
                    <a:pt x="829430" y="0"/>
                  </a:cubicBezTo>
                  <a:lnTo>
                    <a:pt x="1189578"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95"/>
            <p:cNvSpPr/>
            <p:nvPr/>
          </p:nvSpPr>
          <p:spPr>
            <a:xfrm>
              <a:off x="7769657" y="3623253"/>
              <a:ext cx="840343" cy="708475"/>
            </a:xfrm>
            <a:custGeom>
              <a:rect b="b" l="l" r="r" t="t"/>
              <a:pathLst>
                <a:path extrusionOk="0" h="708475" w="840343">
                  <a:moveTo>
                    <a:pt x="0" y="708475"/>
                  </a:moveTo>
                  <a:lnTo>
                    <a:pt x="392888" y="708475"/>
                  </a:lnTo>
                  <a:cubicBezTo>
                    <a:pt x="512937" y="708475"/>
                    <a:pt x="611159" y="610379"/>
                    <a:pt x="611159" y="490483"/>
                  </a:cubicBezTo>
                  <a:lnTo>
                    <a:pt x="611159" y="217992"/>
                  </a:lnTo>
                  <a:cubicBezTo>
                    <a:pt x="611159" y="97007"/>
                    <a:pt x="709381" y="0"/>
                    <a:pt x="829430" y="0"/>
                  </a:cubicBezTo>
                  <a:lnTo>
                    <a:pt x="840344"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95"/>
            <p:cNvSpPr/>
            <p:nvPr/>
          </p:nvSpPr>
          <p:spPr>
            <a:xfrm>
              <a:off x="10083330" y="2391596"/>
              <a:ext cx="665726" cy="730274"/>
            </a:xfrm>
            <a:custGeom>
              <a:rect b="b" l="l" r="r" t="t"/>
              <a:pathLst>
                <a:path extrusionOk="0" h="730274" w="665726">
                  <a:moveTo>
                    <a:pt x="0" y="730274"/>
                  </a:moveTo>
                  <a:lnTo>
                    <a:pt x="0" y="730274"/>
                  </a:lnTo>
                  <a:cubicBezTo>
                    <a:pt x="51294" y="717195"/>
                    <a:pt x="87308" y="671416"/>
                    <a:pt x="87308" y="619098"/>
                  </a:cubicBezTo>
                  <a:lnTo>
                    <a:pt x="87308" y="217992"/>
                  </a:lnTo>
                  <a:cubicBezTo>
                    <a:pt x="87308" y="97007"/>
                    <a:pt x="185530" y="0"/>
                    <a:pt x="305580" y="0"/>
                  </a:cubicBezTo>
                  <a:lnTo>
                    <a:pt x="665727"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95"/>
            <p:cNvSpPr/>
            <p:nvPr/>
          </p:nvSpPr>
          <p:spPr>
            <a:xfrm>
              <a:off x="8446297" y="1650422"/>
              <a:ext cx="709381" cy="833820"/>
            </a:xfrm>
            <a:custGeom>
              <a:rect b="b" l="l" r="r" t="t"/>
              <a:pathLst>
                <a:path extrusionOk="0" h="833820" w="709381">
                  <a:moveTo>
                    <a:pt x="709381" y="833821"/>
                  </a:moveTo>
                  <a:lnTo>
                    <a:pt x="709381" y="795672"/>
                  </a:lnTo>
                  <a:cubicBezTo>
                    <a:pt x="709381" y="674686"/>
                    <a:pt x="611159" y="577680"/>
                    <a:pt x="491110" y="577680"/>
                  </a:cubicBezTo>
                  <a:lnTo>
                    <a:pt x="218271" y="577680"/>
                  </a:lnTo>
                  <a:cubicBezTo>
                    <a:pt x="98222" y="577680"/>
                    <a:pt x="0" y="480673"/>
                    <a:pt x="0" y="359687"/>
                  </a:cubicBezTo>
                  <a:lnTo>
                    <a:pt x="0"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95"/>
            <p:cNvSpPr/>
            <p:nvPr/>
          </p:nvSpPr>
          <p:spPr>
            <a:xfrm>
              <a:off x="8446297" y="1726719"/>
              <a:ext cx="709381" cy="757523"/>
            </a:xfrm>
            <a:custGeom>
              <a:rect b="b" l="l" r="r" t="t"/>
              <a:pathLst>
                <a:path extrusionOk="0" h="757523" w="709381">
                  <a:moveTo>
                    <a:pt x="709381" y="757523"/>
                  </a:moveTo>
                  <a:lnTo>
                    <a:pt x="709381" y="757523"/>
                  </a:lnTo>
                  <a:cubicBezTo>
                    <a:pt x="709381" y="658337"/>
                    <a:pt x="628621" y="577680"/>
                    <a:pt x="529307" y="577680"/>
                  </a:cubicBezTo>
                  <a:lnTo>
                    <a:pt x="218271" y="577680"/>
                  </a:lnTo>
                  <a:cubicBezTo>
                    <a:pt x="98222" y="577680"/>
                    <a:pt x="0" y="480673"/>
                    <a:pt x="0" y="359687"/>
                  </a:cubicBezTo>
                  <a:lnTo>
                    <a:pt x="0" y="0"/>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95"/>
            <p:cNvSpPr/>
            <p:nvPr/>
          </p:nvSpPr>
          <p:spPr>
            <a:xfrm>
              <a:off x="8506322" y="2386146"/>
              <a:ext cx="1658860" cy="1667641"/>
            </a:xfrm>
            <a:custGeom>
              <a:rect b="b" l="l" r="r" t="t"/>
              <a:pathLst>
                <a:path extrusionOk="0" h="1667641" w="1658860">
                  <a:moveTo>
                    <a:pt x="829430" y="0"/>
                  </a:moveTo>
                  <a:cubicBezTo>
                    <a:pt x="1287800" y="0"/>
                    <a:pt x="1658860" y="372767"/>
                    <a:pt x="1658860" y="833821"/>
                  </a:cubicBezTo>
                  <a:cubicBezTo>
                    <a:pt x="1658860" y="1294875"/>
                    <a:pt x="1287800" y="1667641"/>
                    <a:pt x="829430" y="1667641"/>
                  </a:cubicBezTo>
                  <a:cubicBezTo>
                    <a:pt x="371061" y="1667641"/>
                    <a:pt x="0" y="1294875"/>
                    <a:pt x="0" y="833821"/>
                  </a:cubicBezTo>
                  <a:cubicBezTo>
                    <a:pt x="0" y="372767"/>
                    <a:pt x="371061" y="0"/>
                    <a:pt x="829430"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95"/>
            <p:cNvSpPr/>
            <p:nvPr/>
          </p:nvSpPr>
          <p:spPr>
            <a:xfrm>
              <a:off x="8146174" y="1416080"/>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no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95"/>
            <p:cNvSpPr/>
            <p:nvPr/>
          </p:nvSpPr>
          <p:spPr>
            <a:xfrm>
              <a:off x="8648198" y="1296185"/>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95"/>
            <p:cNvSpPr/>
            <p:nvPr/>
          </p:nvSpPr>
          <p:spPr>
            <a:xfrm>
              <a:off x="8069779" y="1884764"/>
              <a:ext cx="163703" cy="163494"/>
            </a:xfrm>
            <a:custGeom>
              <a:rect b="b" l="l" r="r" t="t"/>
              <a:pathLst>
                <a:path extrusionOk="0" h="163494" w="163703">
                  <a:moveTo>
                    <a:pt x="163703" y="81747"/>
                  </a:moveTo>
                  <a:cubicBezTo>
                    <a:pt x="163703" y="126895"/>
                    <a:pt x="127057" y="163494"/>
                    <a:pt x="81852" y="163494"/>
                  </a:cubicBezTo>
                  <a:cubicBezTo>
                    <a:pt x="36646" y="163494"/>
                    <a:pt x="0" y="126895"/>
                    <a:pt x="0" y="81747"/>
                  </a:cubicBezTo>
                  <a:cubicBezTo>
                    <a:pt x="0" y="36599"/>
                    <a:pt x="36646" y="0"/>
                    <a:pt x="81852" y="0"/>
                  </a:cubicBezTo>
                  <a:cubicBezTo>
                    <a:pt x="127057" y="0"/>
                    <a:pt x="163703" y="36599"/>
                    <a:pt x="163703" y="81747"/>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95"/>
            <p:cNvSpPr/>
            <p:nvPr/>
          </p:nvSpPr>
          <p:spPr>
            <a:xfrm>
              <a:off x="9930540" y="4549720"/>
              <a:ext cx="218271" cy="217992"/>
            </a:xfrm>
            <a:custGeom>
              <a:rect b="b" l="l" r="r" t="t"/>
              <a:pathLst>
                <a:path extrusionOk="0" h="217992" w="218271">
                  <a:moveTo>
                    <a:pt x="218271" y="108996"/>
                  </a:moveTo>
                  <a:cubicBezTo>
                    <a:pt x="218271" y="169193"/>
                    <a:pt x="169409" y="217992"/>
                    <a:pt x="109136" y="217992"/>
                  </a:cubicBezTo>
                  <a:cubicBezTo>
                    <a:pt x="48862" y="217992"/>
                    <a:pt x="0" y="169193"/>
                    <a:pt x="0" y="108996"/>
                  </a:cubicBezTo>
                  <a:cubicBezTo>
                    <a:pt x="0" y="48799"/>
                    <a:pt x="48862" y="0"/>
                    <a:pt x="109136" y="0"/>
                  </a:cubicBezTo>
                  <a:cubicBezTo>
                    <a:pt x="169409" y="0"/>
                    <a:pt x="218271" y="48799"/>
                    <a:pt x="218271" y="1089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95"/>
            <p:cNvSpPr/>
            <p:nvPr/>
          </p:nvSpPr>
          <p:spPr>
            <a:xfrm>
              <a:off x="9925084" y="4544270"/>
              <a:ext cx="229184" cy="228891"/>
            </a:xfrm>
            <a:custGeom>
              <a:rect b="b" l="l" r="r" t="t"/>
              <a:pathLst>
                <a:path extrusionOk="0" h="228891" w="229184">
                  <a:moveTo>
                    <a:pt x="229185" y="114446"/>
                  </a:moveTo>
                  <a:cubicBezTo>
                    <a:pt x="229185" y="177653"/>
                    <a:pt x="177880" y="228892"/>
                    <a:pt x="114592" y="228892"/>
                  </a:cubicBezTo>
                  <a:cubicBezTo>
                    <a:pt x="51304" y="228892"/>
                    <a:pt x="0" y="177653"/>
                    <a:pt x="0" y="114446"/>
                  </a:cubicBezTo>
                  <a:cubicBezTo>
                    <a:pt x="0" y="51239"/>
                    <a:pt x="51304" y="0"/>
                    <a:pt x="114592" y="0"/>
                  </a:cubicBezTo>
                  <a:cubicBezTo>
                    <a:pt x="177880" y="0"/>
                    <a:pt x="229185" y="51239"/>
                    <a:pt x="229185" y="114446"/>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95"/>
            <p:cNvSpPr/>
            <p:nvPr/>
          </p:nvSpPr>
          <p:spPr>
            <a:xfrm>
              <a:off x="10099701" y="4729564"/>
              <a:ext cx="109135" cy="108996"/>
            </a:xfrm>
            <a:custGeom>
              <a:rect b="b" l="l" r="r" t="t"/>
              <a:pathLst>
                <a:path extrusionOk="0" h="108996" w="109135">
                  <a:moveTo>
                    <a:pt x="109136" y="54498"/>
                  </a:moveTo>
                  <a:cubicBezTo>
                    <a:pt x="109136" y="84596"/>
                    <a:pt x="84705" y="108996"/>
                    <a:pt x="54568" y="108996"/>
                  </a:cubicBezTo>
                  <a:cubicBezTo>
                    <a:pt x="24431" y="108996"/>
                    <a:pt x="0" y="84596"/>
                    <a:pt x="0" y="54498"/>
                  </a:cubicBezTo>
                  <a:cubicBezTo>
                    <a:pt x="0" y="24400"/>
                    <a:pt x="24431" y="0"/>
                    <a:pt x="54568" y="0"/>
                  </a:cubicBezTo>
                  <a:cubicBezTo>
                    <a:pt x="84705" y="0"/>
                    <a:pt x="109136" y="24400"/>
                    <a:pt x="109136" y="54498"/>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95"/>
            <p:cNvSpPr/>
            <p:nvPr/>
          </p:nvSpPr>
          <p:spPr>
            <a:xfrm>
              <a:off x="8429927" y="4653267"/>
              <a:ext cx="294665" cy="294289"/>
            </a:xfrm>
            <a:custGeom>
              <a:rect b="b" l="l" r="r" t="t"/>
              <a:pathLst>
                <a:path extrusionOk="0" h="294289" w="294665">
                  <a:moveTo>
                    <a:pt x="294666" y="147145"/>
                  </a:moveTo>
                  <a:cubicBezTo>
                    <a:pt x="294666" y="228411"/>
                    <a:pt x="228703" y="294290"/>
                    <a:pt x="147333" y="294290"/>
                  </a:cubicBezTo>
                  <a:cubicBezTo>
                    <a:pt x="65963" y="294290"/>
                    <a:pt x="0" y="228411"/>
                    <a:pt x="0" y="147145"/>
                  </a:cubicBezTo>
                  <a:cubicBezTo>
                    <a:pt x="0" y="65879"/>
                    <a:pt x="65963" y="0"/>
                    <a:pt x="147333" y="0"/>
                  </a:cubicBezTo>
                  <a:cubicBezTo>
                    <a:pt x="228703" y="0"/>
                    <a:pt x="294666" y="65879"/>
                    <a:pt x="294666" y="147145"/>
                  </a:cubicBezTo>
                  <a:close/>
                </a:path>
              </a:pathLst>
            </a:custGeom>
            <a:solidFill>
              <a:srgbClr val="E87722"/>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6" name="Google Shape;1556;p95"/>
            <p:cNvSpPr/>
            <p:nvPr/>
          </p:nvSpPr>
          <p:spPr>
            <a:xfrm>
              <a:off x="8397186" y="4620568"/>
              <a:ext cx="360147" cy="359687"/>
            </a:xfrm>
            <a:custGeom>
              <a:rect b="b" l="l" r="r" t="t"/>
              <a:pathLst>
                <a:path extrusionOk="0" h="359687" w="360147">
                  <a:moveTo>
                    <a:pt x="360147" y="179844"/>
                  </a:moveTo>
                  <a:cubicBezTo>
                    <a:pt x="360147" y="279169"/>
                    <a:pt x="279526" y="359687"/>
                    <a:pt x="180074" y="359687"/>
                  </a:cubicBezTo>
                  <a:cubicBezTo>
                    <a:pt x="80622" y="359687"/>
                    <a:pt x="0" y="279169"/>
                    <a:pt x="0" y="179844"/>
                  </a:cubicBezTo>
                  <a:cubicBezTo>
                    <a:pt x="0" y="80519"/>
                    <a:pt x="80622" y="0"/>
                    <a:pt x="180074" y="0"/>
                  </a:cubicBezTo>
                  <a:cubicBezTo>
                    <a:pt x="279526" y="0"/>
                    <a:pt x="360147" y="80519"/>
                    <a:pt x="360147" y="179844"/>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7" name="Google Shape;1557;p95"/>
            <p:cNvSpPr/>
            <p:nvPr/>
          </p:nvSpPr>
          <p:spPr>
            <a:xfrm>
              <a:off x="10372539" y="2015559"/>
              <a:ext cx="742121" cy="752073"/>
            </a:xfrm>
            <a:custGeom>
              <a:rect b="b" l="l" r="r" t="t"/>
              <a:pathLst>
                <a:path extrusionOk="0" h="752073" w="742121">
                  <a:moveTo>
                    <a:pt x="371061" y="0"/>
                  </a:moveTo>
                  <a:cubicBezTo>
                    <a:pt x="576236" y="0"/>
                    <a:pt x="742122" y="167854"/>
                    <a:pt x="742122" y="376037"/>
                  </a:cubicBezTo>
                  <a:cubicBezTo>
                    <a:pt x="742122" y="584219"/>
                    <a:pt x="576236" y="752074"/>
                    <a:pt x="371061" y="752074"/>
                  </a:cubicBezTo>
                  <a:cubicBezTo>
                    <a:pt x="165886" y="752074"/>
                    <a:pt x="0" y="584219"/>
                    <a:pt x="0" y="376037"/>
                  </a:cubicBezTo>
                  <a:cubicBezTo>
                    <a:pt x="0" y="167854"/>
                    <a:pt x="165886" y="0"/>
                    <a:pt x="371061"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8" name="Google Shape;1558;p95"/>
            <p:cNvSpPr/>
            <p:nvPr/>
          </p:nvSpPr>
          <p:spPr>
            <a:xfrm>
              <a:off x="10448934" y="209185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9" name="Google Shape;1559;p95"/>
            <p:cNvSpPr/>
            <p:nvPr/>
          </p:nvSpPr>
          <p:spPr>
            <a:xfrm>
              <a:off x="7535015" y="4042888"/>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0" name="Google Shape;1560;p95"/>
            <p:cNvSpPr/>
            <p:nvPr/>
          </p:nvSpPr>
          <p:spPr>
            <a:xfrm>
              <a:off x="10045133" y="4075587"/>
              <a:ext cx="589331" cy="599478"/>
            </a:xfrm>
            <a:custGeom>
              <a:rect b="b" l="l" r="r" t="t"/>
              <a:pathLst>
                <a:path extrusionOk="0" h="599478" w="589331">
                  <a:moveTo>
                    <a:pt x="294666" y="0"/>
                  </a:moveTo>
                  <a:cubicBezTo>
                    <a:pt x="457278" y="0"/>
                    <a:pt x="589332" y="134065"/>
                    <a:pt x="589332" y="299739"/>
                  </a:cubicBezTo>
                  <a:cubicBezTo>
                    <a:pt x="589332" y="465414"/>
                    <a:pt x="457278" y="599479"/>
                    <a:pt x="294666" y="599479"/>
                  </a:cubicBezTo>
                  <a:cubicBezTo>
                    <a:pt x="132054" y="599479"/>
                    <a:pt x="0" y="465414"/>
                    <a:pt x="0" y="299739"/>
                  </a:cubicBezTo>
                  <a:cubicBezTo>
                    <a:pt x="0" y="134065"/>
                    <a:pt x="132054" y="0"/>
                    <a:pt x="294666" y="0"/>
                  </a:cubicBezTo>
                  <a:close/>
                </a:path>
              </a:pathLst>
            </a:custGeom>
            <a:solidFill>
              <a:srgbClr val="FFFFFF"/>
            </a:solidFill>
            <a:ln cap="flat" cmpd="sng" w="10900">
              <a:solidFill>
                <a:srgbClr val="E8772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1" name="Google Shape;1561;p95"/>
            <p:cNvSpPr/>
            <p:nvPr/>
          </p:nvSpPr>
          <p:spPr>
            <a:xfrm>
              <a:off x="8107977" y="192291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2" name="Google Shape;1562;p95"/>
            <p:cNvSpPr/>
            <p:nvPr/>
          </p:nvSpPr>
          <p:spPr>
            <a:xfrm>
              <a:off x="8686395" y="1334333"/>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95"/>
            <p:cNvSpPr/>
            <p:nvPr/>
          </p:nvSpPr>
          <p:spPr>
            <a:xfrm>
              <a:off x="8337161" y="1606824"/>
              <a:ext cx="218271" cy="217992"/>
            </a:xfrm>
            <a:custGeom>
              <a:rect b="b" l="l" r="r" t="t"/>
              <a:pathLst>
                <a:path extrusionOk="0" h="217992" w="218271">
                  <a:moveTo>
                    <a:pt x="218271" y="108996"/>
                  </a:moveTo>
                  <a:cubicBezTo>
                    <a:pt x="218271" y="169193"/>
                    <a:pt x="169410" y="217992"/>
                    <a:pt x="109136" y="217992"/>
                  </a:cubicBezTo>
                  <a:cubicBezTo>
                    <a:pt x="48862" y="217992"/>
                    <a:pt x="0" y="169193"/>
                    <a:pt x="0" y="108996"/>
                  </a:cubicBezTo>
                  <a:cubicBezTo>
                    <a:pt x="0" y="48799"/>
                    <a:pt x="48862" y="0"/>
                    <a:pt x="109136" y="0"/>
                  </a:cubicBezTo>
                  <a:cubicBezTo>
                    <a:pt x="169410" y="0"/>
                    <a:pt x="218271" y="48799"/>
                    <a:pt x="218271" y="108996"/>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95"/>
            <p:cNvSpPr/>
            <p:nvPr/>
          </p:nvSpPr>
          <p:spPr>
            <a:xfrm>
              <a:off x="8719136" y="218450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95"/>
            <p:cNvSpPr/>
            <p:nvPr/>
          </p:nvSpPr>
          <p:spPr>
            <a:xfrm>
              <a:off x="7163954" y="2386146"/>
              <a:ext cx="1025874" cy="1024563"/>
            </a:xfrm>
            <a:custGeom>
              <a:rect b="b" l="l" r="r" t="t"/>
              <a:pathLst>
                <a:path extrusionOk="0" h="1024563" w="1025874">
                  <a:moveTo>
                    <a:pt x="1025874" y="512282"/>
                  </a:moveTo>
                  <a:cubicBezTo>
                    <a:pt x="1025874" y="795208"/>
                    <a:pt x="796225" y="1024564"/>
                    <a:pt x="512937" y="1024564"/>
                  </a:cubicBezTo>
                  <a:cubicBezTo>
                    <a:pt x="229650" y="1024564"/>
                    <a:pt x="0" y="795208"/>
                    <a:pt x="0" y="512282"/>
                  </a:cubicBezTo>
                  <a:cubicBezTo>
                    <a:pt x="0" y="229356"/>
                    <a:pt x="229650" y="0"/>
                    <a:pt x="512937" y="0"/>
                  </a:cubicBezTo>
                  <a:cubicBezTo>
                    <a:pt x="796225" y="0"/>
                    <a:pt x="1025874" y="229356"/>
                    <a:pt x="1025874" y="512282"/>
                  </a:cubicBezTo>
                  <a:close/>
                </a:path>
              </a:pathLst>
            </a:custGeom>
            <a:noFill/>
            <a:ln cap="flat" cmpd="sng" w="109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95"/>
            <p:cNvSpPr/>
            <p:nvPr/>
          </p:nvSpPr>
          <p:spPr>
            <a:xfrm>
              <a:off x="7240349" y="2462444"/>
              <a:ext cx="873084" cy="871969"/>
            </a:xfrm>
            <a:custGeom>
              <a:rect b="b" l="l" r="r" t="t"/>
              <a:pathLst>
                <a:path extrusionOk="0" h="871969" w="873084">
                  <a:moveTo>
                    <a:pt x="873084" y="435985"/>
                  </a:moveTo>
                  <a:cubicBezTo>
                    <a:pt x="873084" y="676772"/>
                    <a:pt x="677638" y="871969"/>
                    <a:pt x="436542" y="871969"/>
                  </a:cubicBezTo>
                  <a:cubicBezTo>
                    <a:pt x="195446" y="871969"/>
                    <a:pt x="0" y="676772"/>
                    <a:pt x="0" y="435985"/>
                  </a:cubicBezTo>
                  <a:cubicBezTo>
                    <a:pt x="0" y="195197"/>
                    <a:pt x="195446" y="0"/>
                    <a:pt x="436542" y="0"/>
                  </a:cubicBezTo>
                  <a:cubicBezTo>
                    <a:pt x="677638" y="0"/>
                    <a:pt x="873084" y="195197"/>
                    <a:pt x="873084" y="435985"/>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95"/>
            <p:cNvSpPr/>
            <p:nvPr/>
          </p:nvSpPr>
          <p:spPr>
            <a:xfrm>
              <a:off x="10416194" y="3007424"/>
              <a:ext cx="1025874" cy="1046363"/>
            </a:xfrm>
            <a:custGeom>
              <a:rect b="b" l="l" r="r" t="t"/>
              <a:pathLst>
                <a:path extrusionOk="0" h="1046363" w="1025874">
                  <a:moveTo>
                    <a:pt x="512937" y="0"/>
                  </a:moveTo>
                  <a:cubicBezTo>
                    <a:pt x="796690" y="0"/>
                    <a:pt x="1025874" y="234342"/>
                    <a:pt x="1025874" y="523182"/>
                  </a:cubicBezTo>
                  <a:cubicBezTo>
                    <a:pt x="1025874" y="812021"/>
                    <a:pt x="796690" y="1046363"/>
                    <a:pt x="512937" y="1046363"/>
                  </a:cubicBezTo>
                  <a:cubicBezTo>
                    <a:pt x="229185" y="1046363"/>
                    <a:pt x="0" y="812021"/>
                    <a:pt x="0" y="523182"/>
                  </a:cubicBezTo>
                  <a:cubicBezTo>
                    <a:pt x="0" y="234342"/>
                    <a:pt x="229185" y="0"/>
                    <a:pt x="512937" y="0"/>
                  </a:cubicBezTo>
                  <a:close/>
                </a:path>
              </a:pathLst>
            </a:custGeom>
            <a:solidFill>
              <a:srgbClr val="FFFFFF"/>
            </a:solid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95"/>
            <p:cNvSpPr/>
            <p:nvPr/>
          </p:nvSpPr>
          <p:spPr>
            <a:xfrm>
              <a:off x="10612638" y="3214517"/>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95"/>
            <p:cNvSpPr/>
            <p:nvPr/>
          </p:nvSpPr>
          <p:spPr>
            <a:xfrm>
              <a:off x="9477628" y="1459679"/>
              <a:ext cx="632986" cy="632177"/>
            </a:xfrm>
            <a:custGeom>
              <a:rect b="b" l="l" r="r" t="t"/>
              <a:pathLst>
                <a:path extrusionOk="0" h="632177" w="632986">
                  <a:moveTo>
                    <a:pt x="632986" y="316089"/>
                  </a:moveTo>
                  <a:cubicBezTo>
                    <a:pt x="632986" y="490660"/>
                    <a:pt x="491287" y="632178"/>
                    <a:pt x="316493" y="632178"/>
                  </a:cubicBezTo>
                  <a:cubicBezTo>
                    <a:pt x="141699" y="632178"/>
                    <a:pt x="0" y="490660"/>
                    <a:pt x="0" y="316089"/>
                  </a:cubicBezTo>
                  <a:cubicBezTo>
                    <a:pt x="0" y="141518"/>
                    <a:pt x="141699" y="0"/>
                    <a:pt x="316493" y="0"/>
                  </a:cubicBezTo>
                  <a:cubicBezTo>
                    <a:pt x="491287" y="0"/>
                    <a:pt x="632986" y="141518"/>
                    <a:pt x="632986" y="316089"/>
                  </a:cubicBezTo>
                  <a:close/>
                </a:path>
              </a:pathLst>
            </a:custGeom>
            <a:noFill/>
            <a:ln cap="flat" cmpd="sng" w="10900">
              <a:solidFill>
                <a:srgbClr val="AFAFA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95"/>
            <p:cNvSpPr/>
            <p:nvPr/>
          </p:nvSpPr>
          <p:spPr>
            <a:xfrm>
              <a:off x="10656292" y="3258116"/>
              <a:ext cx="545677" cy="544980"/>
            </a:xfrm>
            <a:custGeom>
              <a:rect b="b" l="l" r="r" t="t"/>
              <a:pathLst>
                <a:path extrusionOk="0" h="544980" w="545677">
                  <a:moveTo>
                    <a:pt x="545678" y="272490"/>
                  </a:moveTo>
                  <a:cubicBezTo>
                    <a:pt x="545678" y="422983"/>
                    <a:pt x="423524" y="544981"/>
                    <a:pt x="272839" y="544981"/>
                  </a:cubicBezTo>
                  <a:cubicBezTo>
                    <a:pt x="122154" y="544981"/>
                    <a:pt x="0" y="422983"/>
                    <a:pt x="0" y="272490"/>
                  </a:cubicBezTo>
                  <a:cubicBezTo>
                    <a:pt x="0" y="121998"/>
                    <a:pt x="122154" y="0"/>
                    <a:pt x="272839" y="0"/>
                  </a:cubicBezTo>
                  <a:cubicBezTo>
                    <a:pt x="423524" y="0"/>
                    <a:pt x="545678" y="121998"/>
                    <a:pt x="545678" y="272490"/>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95"/>
            <p:cNvSpPr/>
            <p:nvPr/>
          </p:nvSpPr>
          <p:spPr>
            <a:xfrm>
              <a:off x="5076191" y="4157334"/>
              <a:ext cx="4079486" cy="2703104"/>
            </a:xfrm>
            <a:custGeom>
              <a:rect b="b" l="l" r="r" t="t"/>
              <a:pathLst>
                <a:path extrusionOk="0" h="2703104" w="4079486">
                  <a:moveTo>
                    <a:pt x="4079487" y="0"/>
                  </a:moveTo>
                  <a:lnTo>
                    <a:pt x="4079487" y="1613143"/>
                  </a:lnTo>
                  <a:cubicBezTo>
                    <a:pt x="4079487" y="2214802"/>
                    <a:pt x="3590560" y="2703105"/>
                    <a:pt x="2988131" y="2703105"/>
                  </a:cubicBezTo>
                  <a:lnTo>
                    <a:pt x="0" y="270310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95"/>
            <p:cNvSpPr/>
            <p:nvPr/>
          </p:nvSpPr>
          <p:spPr>
            <a:xfrm>
              <a:off x="5076191" y="3917542"/>
              <a:ext cx="3970351" cy="2942896"/>
            </a:xfrm>
            <a:custGeom>
              <a:rect b="b" l="l" r="r" t="t"/>
              <a:pathLst>
                <a:path extrusionOk="0" h="2942896" w="3970351">
                  <a:moveTo>
                    <a:pt x="3970351" y="0"/>
                  </a:moveTo>
                  <a:lnTo>
                    <a:pt x="3970351" y="1852935"/>
                  </a:lnTo>
                  <a:cubicBezTo>
                    <a:pt x="3970351" y="2454594"/>
                    <a:pt x="3481424" y="2942897"/>
                    <a:pt x="2878996" y="2942897"/>
                  </a:cubicBezTo>
                  <a:lnTo>
                    <a:pt x="0" y="2942897"/>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95"/>
            <p:cNvSpPr/>
            <p:nvPr/>
          </p:nvSpPr>
          <p:spPr>
            <a:xfrm>
              <a:off x="5076191" y="3972041"/>
              <a:ext cx="4188622" cy="2888398"/>
            </a:xfrm>
            <a:custGeom>
              <a:rect b="b" l="l" r="r" t="t"/>
              <a:pathLst>
                <a:path extrusionOk="0" h="2888398" w="4188622">
                  <a:moveTo>
                    <a:pt x="4188622" y="0"/>
                  </a:moveTo>
                  <a:lnTo>
                    <a:pt x="4188622" y="1798437"/>
                  </a:lnTo>
                  <a:cubicBezTo>
                    <a:pt x="4188622" y="2400096"/>
                    <a:pt x="3699695" y="2888399"/>
                    <a:pt x="3097267" y="2888399"/>
                  </a:cubicBezTo>
                  <a:lnTo>
                    <a:pt x="0" y="2888399"/>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95"/>
            <p:cNvSpPr/>
            <p:nvPr/>
          </p:nvSpPr>
          <p:spPr>
            <a:xfrm>
              <a:off x="5076191" y="4053788"/>
              <a:ext cx="4297757" cy="2806651"/>
            </a:xfrm>
            <a:custGeom>
              <a:rect b="b" l="l" r="r" t="t"/>
              <a:pathLst>
                <a:path extrusionOk="0" h="2806651" w="4297757">
                  <a:moveTo>
                    <a:pt x="4297758" y="0"/>
                  </a:moveTo>
                  <a:lnTo>
                    <a:pt x="4297758" y="1716690"/>
                  </a:lnTo>
                  <a:cubicBezTo>
                    <a:pt x="4297758" y="2318349"/>
                    <a:pt x="3808831" y="2806651"/>
                    <a:pt x="3206402" y="2806651"/>
                  </a:cubicBezTo>
                  <a:lnTo>
                    <a:pt x="0" y="2806651"/>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95"/>
            <p:cNvSpPr/>
            <p:nvPr/>
          </p:nvSpPr>
          <p:spPr>
            <a:xfrm>
              <a:off x="5076191" y="3966591"/>
              <a:ext cx="4406893" cy="2893848"/>
            </a:xfrm>
            <a:custGeom>
              <a:rect b="b" l="l" r="r" t="t"/>
              <a:pathLst>
                <a:path extrusionOk="0" h="2893848" w="4406893">
                  <a:moveTo>
                    <a:pt x="4406894" y="0"/>
                  </a:moveTo>
                  <a:lnTo>
                    <a:pt x="4406894" y="1803887"/>
                  </a:lnTo>
                  <a:cubicBezTo>
                    <a:pt x="4406894" y="2405546"/>
                    <a:pt x="3917966" y="2893848"/>
                    <a:pt x="3315538" y="2893848"/>
                  </a:cubicBezTo>
                  <a:lnTo>
                    <a:pt x="0" y="2893848"/>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95"/>
            <p:cNvSpPr/>
            <p:nvPr/>
          </p:nvSpPr>
          <p:spPr>
            <a:xfrm>
              <a:off x="5076191" y="4140985"/>
              <a:ext cx="4516028" cy="2719454"/>
            </a:xfrm>
            <a:custGeom>
              <a:rect b="b" l="l" r="r" t="t"/>
              <a:pathLst>
                <a:path extrusionOk="0" h="2719454" w="4516028">
                  <a:moveTo>
                    <a:pt x="4516029" y="0"/>
                  </a:moveTo>
                  <a:lnTo>
                    <a:pt x="4516029" y="1629493"/>
                  </a:lnTo>
                  <a:cubicBezTo>
                    <a:pt x="4516029" y="2231152"/>
                    <a:pt x="4027102" y="2719455"/>
                    <a:pt x="3424674" y="2719455"/>
                  </a:cubicBezTo>
                  <a:lnTo>
                    <a:pt x="0" y="2719455"/>
                  </a:lnTo>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95"/>
            <p:cNvSpPr/>
            <p:nvPr/>
          </p:nvSpPr>
          <p:spPr>
            <a:xfrm>
              <a:off x="5750649"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95"/>
            <p:cNvSpPr/>
            <p:nvPr/>
          </p:nvSpPr>
          <p:spPr>
            <a:xfrm>
              <a:off x="7802397"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95"/>
            <p:cNvSpPr/>
            <p:nvPr/>
          </p:nvSpPr>
          <p:spPr>
            <a:xfrm>
              <a:off x="5586946" y="6816841"/>
              <a:ext cx="87308" cy="87196"/>
            </a:xfrm>
            <a:custGeom>
              <a:rect b="b" l="l" r="r" t="t"/>
              <a:pathLst>
                <a:path extrusionOk="0" h="87196" w="87308">
                  <a:moveTo>
                    <a:pt x="87308" y="43598"/>
                  </a:moveTo>
                  <a:cubicBezTo>
                    <a:pt x="87308" y="67678"/>
                    <a:pt x="67764" y="87197"/>
                    <a:pt x="43654" y="87197"/>
                  </a:cubicBezTo>
                  <a:cubicBezTo>
                    <a:pt x="19545" y="87197"/>
                    <a:pt x="0" y="67678"/>
                    <a:pt x="0" y="43598"/>
                  </a:cubicBezTo>
                  <a:cubicBezTo>
                    <a:pt x="0" y="19519"/>
                    <a:pt x="19545" y="0"/>
                    <a:pt x="43654" y="0"/>
                  </a:cubicBezTo>
                  <a:cubicBezTo>
                    <a:pt x="67764" y="0"/>
                    <a:pt x="87308" y="19519"/>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0" name="Google Shape;1580;p95"/>
            <p:cNvSpPr/>
            <p:nvPr/>
          </p:nvSpPr>
          <p:spPr>
            <a:xfrm>
              <a:off x="9112024" y="4985705"/>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AFAF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1" name="Google Shape;1581;p95"/>
            <p:cNvSpPr/>
            <p:nvPr/>
          </p:nvSpPr>
          <p:spPr>
            <a:xfrm>
              <a:off x="9363036" y="133433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95"/>
            <p:cNvSpPr/>
            <p:nvPr/>
          </p:nvSpPr>
          <p:spPr>
            <a:xfrm>
              <a:off x="9439430" y="531269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95"/>
            <p:cNvSpPr/>
            <p:nvPr/>
          </p:nvSpPr>
          <p:spPr>
            <a:xfrm>
              <a:off x="10290688" y="4342628"/>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95"/>
            <p:cNvSpPr/>
            <p:nvPr/>
          </p:nvSpPr>
          <p:spPr>
            <a:xfrm>
              <a:off x="9548566" y="4506122"/>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95"/>
            <p:cNvSpPr/>
            <p:nvPr/>
          </p:nvSpPr>
          <p:spPr>
            <a:xfrm>
              <a:off x="11349303" y="3699550"/>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6" name="Google Shape;1586;p95"/>
            <p:cNvSpPr/>
            <p:nvPr/>
          </p:nvSpPr>
          <p:spPr>
            <a:xfrm>
              <a:off x="9996022" y="3623253"/>
              <a:ext cx="87308" cy="87196"/>
            </a:xfrm>
            <a:custGeom>
              <a:rect b="b" l="l" r="r" t="t"/>
              <a:pathLst>
                <a:path extrusionOk="0" h="87196" w="87308">
                  <a:moveTo>
                    <a:pt x="87308" y="43598"/>
                  </a:moveTo>
                  <a:cubicBezTo>
                    <a:pt x="87308" y="67677"/>
                    <a:pt x="67764" y="87197"/>
                    <a:pt x="43654" y="87197"/>
                  </a:cubicBezTo>
                  <a:cubicBezTo>
                    <a:pt x="19544" y="87197"/>
                    <a:pt x="0" y="67677"/>
                    <a:pt x="0" y="43598"/>
                  </a:cubicBezTo>
                  <a:cubicBezTo>
                    <a:pt x="0" y="19520"/>
                    <a:pt x="19544"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95"/>
            <p:cNvSpPr/>
            <p:nvPr/>
          </p:nvSpPr>
          <p:spPr>
            <a:xfrm>
              <a:off x="8577260" y="2751283"/>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1227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8" name="Google Shape;1588;p95"/>
            <p:cNvSpPr/>
            <p:nvPr/>
          </p:nvSpPr>
          <p:spPr>
            <a:xfrm>
              <a:off x="8582716" y="2462444"/>
              <a:ext cx="1506070" cy="1515046"/>
            </a:xfrm>
            <a:custGeom>
              <a:rect b="b" l="l" r="r" t="t"/>
              <a:pathLst>
                <a:path extrusionOk="0" h="1515046" w="1506070">
                  <a:moveTo>
                    <a:pt x="753035" y="0"/>
                  </a:moveTo>
                  <a:cubicBezTo>
                    <a:pt x="1168841" y="0"/>
                    <a:pt x="1506071" y="338978"/>
                    <a:pt x="1506071" y="757523"/>
                  </a:cubicBezTo>
                  <a:cubicBezTo>
                    <a:pt x="1506071" y="1176069"/>
                    <a:pt x="1168841" y="1515047"/>
                    <a:pt x="753035" y="1515047"/>
                  </a:cubicBezTo>
                  <a:cubicBezTo>
                    <a:pt x="337229" y="1515047"/>
                    <a:pt x="0" y="1176069"/>
                    <a:pt x="0" y="757523"/>
                  </a:cubicBezTo>
                  <a:cubicBezTo>
                    <a:pt x="0" y="338978"/>
                    <a:pt x="337229" y="0"/>
                    <a:pt x="753035" y="0"/>
                  </a:cubicBezTo>
                  <a:close/>
                </a:path>
              </a:pathLst>
            </a:custGeom>
            <a:noFill/>
            <a:ln cap="flat" cmpd="sng" w="10900">
              <a:solidFill>
                <a:srgbClr val="AFAFA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95"/>
            <p:cNvSpPr/>
            <p:nvPr/>
          </p:nvSpPr>
          <p:spPr>
            <a:xfrm>
              <a:off x="7507731" y="2729484"/>
              <a:ext cx="349233" cy="348787"/>
            </a:xfrm>
            <a:custGeom>
              <a:rect b="b" l="l" r="r" t="t"/>
              <a:pathLst>
                <a:path extrusionOk="0" h="348787" w="349233">
                  <a:moveTo>
                    <a:pt x="349234" y="174394"/>
                  </a:moveTo>
                  <a:cubicBezTo>
                    <a:pt x="349234" y="270709"/>
                    <a:pt x="271055" y="348788"/>
                    <a:pt x="174617" y="348788"/>
                  </a:cubicBezTo>
                  <a:cubicBezTo>
                    <a:pt x="78179" y="348788"/>
                    <a:pt x="0" y="270709"/>
                    <a:pt x="0" y="174394"/>
                  </a:cubicBezTo>
                  <a:cubicBezTo>
                    <a:pt x="0" y="78079"/>
                    <a:pt x="78179" y="0"/>
                    <a:pt x="174617" y="0"/>
                  </a:cubicBezTo>
                  <a:cubicBezTo>
                    <a:pt x="271055" y="0"/>
                    <a:pt x="349234" y="78079"/>
                    <a:pt x="349234" y="174394"/>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95"/>
            <p:cNvSpPr/>
            <p:nvPr/>
          </p:nvSpPr>
          <p:spPr>
            <a:xfrm>
              <a:off x="7480447" y="2702235"/>
              <a:ext cx="403801" cy="403285"/>
            </a:xfrm>
            <a:custGeom>
              <a:rect b="b" l="l" r="r" t="t"/>
              <a:pathLst>
                <a:path extrusionOk="0" h="403285" w="403801">
                  <a:moveTo>
                    <a:pt x="403802" y="201643"/>
                  </a:moveTo>
                  <a:cubicBezTo>
                    <a:pt x="403802" y="313007"/>
                    <a:pt x="313407" y="403286"/>
                    <a:pt x="201901" y="403286"/>
                  </a:cubicBezTo>
                  <a:cubicBezTo>
                    <a:pt x="90394" y="403286"/>
                    <a:pt x="0" y="313007"/>
                    <a:pt x="0" y="201643"/>
                  </a:cubicBezTo>
                  <a:cubicBezTo>
                    <a:pt x="0" y="90279"/>
                    <a:pt x="90394" y="0"/>
                    <a:pt x="201901" y="0"/>
                  </a:cubicBezTo>
                  <a:cubicBezTo>
                    <a:pt x="313407" y="0"/>
                    <a:pt x="403802" y="90279"/>
                    <a:pt x="403802" y="201643"/>
                  </a:cubicBezTo>
                  <a:close/>
                </a:path>
              </a:pathLst>
            </a:custGeom>
            <a:noFill/>
            <a:ln cap="flat" cmpd="sng" w="10900">
              <a:solidFill>
                <a:srgbClr val="12274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95"/>
            <p:cNvSpPr/>
            <p:nvPr/>
          </p:nvSpPr>
          <p:spPr>
            <a:xfrm>
              <a:off x="9892159" y="3272558"/>
              <a:ext cx="55843" cy="53135"/>
            </a:xfrm>
            <a:custGeom>
              <a:rect b="b" l="l" r="r" t="t"/>
              <a:pathLst>
                <a:path extrusionOk="0" h="53135" w="55843">
                  <a:moveTo>
                    <a:pt x="53661" y="10627"/>
                  </a:moveTo>
                  <a:lnTo>
                    <a:pt x="53661" y="10627"/>
                  </a:lnTo>
                  <a:cubicBezTo>
                    <a:pt x="51478" y="10627"/>
                    <a:pt x="47112" y="12807"/>
                    <a:pt x="44930" y="11717"/>
                  </a:cubicBezTo>
                  <a:cubicBezTo>
                    <a:pt x="43838" y="11717"/>
                    <a:pt x="44930" y="8447"/>
                    <a:pt x="44930" y="8447"/>
                  </a:cubicBezTo>
                  <a:lnTo>
                    <a:pt x="10007" y="8447"/>
                  </a:lnTo>
                  <a:cubicBezTo>
                    <a:pt x="7824" y="8447"/>
                    <a:pt x="7824" y="21527"/>
                    <a:pt x="10007" y="21527"/>
                  </a:cubicBezTo>
                  <a:lnTo>
                    <a:pt x="43838" y="21527"/>
                  </a:lnTo>
                  <a:cubicBezTo>
                    <a:pt x="48204" y="21527"/>
                    <a:pt x="52569" y="28066"/>
                    <a:pt x="54752" y="32426"/>
                  </a:cubicBezTo>
                  <a:lnTo>
                    <a:pt x="54752" y="42236"/>
                  </a:lnTo>
                  <a:cubicBezTo>
                    <a:pt x="51478" y="49866"/>
                    <a:pt x="49295" y="52046"/>
                    <a:pt x="40565" y="53136"/>
                  </a:cubicBezTo>
                  <a:cubicBezTo>
                    <a:pt x="34016" y="53136"/>
                    <a:pt x="13281" y="53136"/>
                    <a:pt x="7824" y="52046"/>
                  </a:cubicBezTo>
                  <a:cubicBezTo>
                    <a:pt x="3458" y="49866"/>
                    <a:pt x="-907" y="45506"/>
                    <a:pt x="184" y="40056"/>
                  </a:cubicBezTo>
                  <a:cubicBezTo>
                    <a:pt x="2367" y="40056"/>
                    <a:pt x="5641" y="40056"/>
                    <a:pt x="7824" y="40056"/>
                  </a:cubicBezTo>
                  <a:cubicBezTo>
                    <a:pt x="7824" y="40056"/>
                    <a:pt x="7824" y="44416"/>
                    <a:pt x="11098" y="44416"/>
                  </a:cubicBezTo>
                  <a:lnTo>
                    <a:pt x="42747" y="44416"/>
                  </a:lnTo>
                  <a:cubicBezTo>
                    <a:pt x="44930" y="44416"/>
                    <a:pt x="44930" y="30246"/>
                    <a:pt x="42747" y="30246"/>
                  </a:cubicBezTo>
                  <a:lnTo>
                    <a:pt x="7824" y="30246"/>
                  </a:lnTo>
                  <a:cubicBezTo>
                    <a:pt x="-907" y="30246"/>
                    <a:pt x="-4181" y="4087"/>
                    <a:pt x="7824" y="817"/>
                  </a:cubicBezTo>
                  <a:cubicBezTo>
                    <a:pt x="11098" y="-272"/>
                    <a:pt x="41656" y="-272"/>
                    <a:pt x="46021" y="817"/>
                  </a:cubicBezTo>
                  <a:cubicBezTo>
                    <a:pt x="51478" y="1907"/>
                    <a:pt x="53661" y="7357"/>
                    <a:pt x="55843" y="11717"/>
                  </a:cubicBezTo>
                  <a:lnTo>
                    <a:pt x="55843" y="117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95"/>
            <p:cNvSpPr/>
            <p:nvPr/>
          </p:nvSpPr>
          <p:spPr>
            <a:xfrm>
              <a:off x="9450344" y="3124050"/>
              <a:ext cx="113501" cy="111176"/>
            </a:xfrm>
            <a:custGeom>
              <a:rect b="b" l="l" r="r" t="t"/>
              <a:pathLst>
                <a:path extrusionOk="0" h="111176" w="113501">
                  <a:moveTo>
                    <a:pt x="87308" y="42509"/>
                  </a:moveTo>
                  <a:lnTo>
                    <a:pt x="87308" y="27249"/>
                  </a:lnTo>
                  <a:lnTo>
                    <a:pt x="2183" y="27249"/>
                  </a:lnTo>
                  <a:cubicBezTo>
                    <a:pt x="2183" y="27249"/>
                    <a:pt x="0" y="26159"/>
                    <a:pt x="0" y="25069"/>
                  </a:cubicBezTo>
                  <a:lnTo>
                    <a:pt x="0" y="2180"/>
                  </a:lnTo>
                  <a:cubicBezTo>
                    <a:pt x="0" y="2180"/>
                    <a:pt x="2183" y="0"/>
                    <a:pt x="2183" y="0"/>
                  </a:cubicBezTo>
                  <a:lnTo>
                    <a:pt x="89491" y="0"/>
                  </a:lnTo>
                  <a:cubicBezTo>
                    <a:pt x="91674" y="0"/>
                    <a:pt x="99313" y="3270"/>
                    <a:pt x="101496" y="4360"/>
                  </a:cubicBezTo>
                  <a:cubicBezTo>
                    <a:pt x="104770" y="6540"/>
                    <a:pt x="113501" y="16349"/>
                    <a:pt x="113501" y="20709"/>
                  </a:cubicBezTo>
                  <a:lnTo>
                    <a:pt x="113501" y="108996"/>
                  </a:lnTo>
                  <a:cubicBezTo>
                    <a:pt x="113501" y="108996"/>
                    <a:pt x="111318" y="111176"/>
                    <a:pt x="111318" y="111176"/>
                  </a:cubicBezTo>
                  <a:lnTo>
                    <a:pt x="25101" y="111176"/>
                  </a:lnTo>
                  <a:cubicBezTo>
                    <a:pt x="20736" y="111176"/>
                    <a:pt x="12005" y="106816"/>
                    <a:pt x="8731" y="103546"/>
                  </a:cubicBezTo>
                  <a:cubicBezTo>
                    <a:pt x="5457" y="100276"/>
                    <a:pt x="0" y="90467"/>
                    <a:pt x="0" y="86107"/>
                  </a:cubicBezTo>
                  <a:lnTo>
                    <a:pt x="0" y="43598"/>
                  </a:lnTo>
                  <a:cubicBezTo>
                    <a:pt x="0" y="43598"/>
                    <a:pt x="2183" y="41419"/>
                    <a:pt x="2183" y="41419"/>
                  </a:cubicBezTo>
                  <a:lnTo>
                    <a:pt x="88400" y="41419"/>
                  </a:lnTo>
                  <a:close/>
                  <a:moveTo>
                    <a:pt x="87308" y="69758"/>
                  </a:moveTo>
                  <a:lnTo>
                    <a:pt x="26193" y="69758"/>
                  </a:lnTo>
                  <a:lnTo>
                    <a:pt x="26193" y="85017"/>
                  </a:lnTo>
                  <a:lnTo>
                    <a:pt x="87308" y="85017"/>
                  </a:lnTo>
                  <a:lnTo>
                    <a:pt x="87308" y="69758"/>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3" name="Google Shape;1593;p95"/>
            <p:cNvSpPr/>
            <p:nvPr/>
          </p:nvSpPr>
          <p:spPr>
            <a:xfrm>
              <a:off x="9675709" y="3124323"/>
              <a:ext cx="115138" cy="111993"/>
            </a:xfrm>
            <a:custGeom>
              <a:rect b="b" l="l" r="r" t="t"/>
              <a:pathLst>
                <a:path extrusionOk="0" h="111993" w="115138">
                  <a:moveTo>
                    <a:pt x="28921" y="69485"/>
                  </a:moveTo>
                  <a:lnTo>
                    <a:pt x="28921" y="84745"/>
                  </a:lnTo>
                  <a:lnTo>
                    <a:pt x="112956" y="84745"/>
                  </a:lnTo>
                  <a:cubicBezTo>
                    <a:pt x="112956" y="84745"/>
                    <a:pt x="115138" y="85835"/>
                    <a:pt x="115138" y="86924"/>
                  </a:cubicBezTo>
                  <a:lnTo>
                    <a:pt x="115138" y="109814"/>
                  </a:lnTo>
                  <a:cubicBezTo>
                    <a:pt x="115138" y="109814"/>
                    <a:pt x="112956" y="111994"/>
                    <a:pt x="112956" y="111994"/>
                  </a:cubicBezTo>
                  <a:lnTo>
                    <a:pt x="25647" y="111994"/>
                  </a:lnTo>
                  <a:cubicBezTo>
                    <a:pt x="23464" y="111994"/>
                    <a:pt x="15825" y="107634"/>
                    <a:pt x="13642" y="106544"/>
                  </a:cubicBezTo>
                  <a:cubicBezTo>
                    <a:pt x="7094" y="102184"/>
                    <a:pt x="2729" y="94554"/>
                    <a:pt x="1637" y="86924"/>
                  </a:cubicBezTo>
                  <a:cubicBezTo>
                    <a:pt x="-546" y="73845"/>
                    <a:pt x="-546" y="38966"/>
                    <a:pt x="1637" y="25887"/>
                  </a:cubicBezTo>
                  <a:cubicBezTo>
                    <a:pt x="3820" y="12807"/>
                    <a:pt x="13642" y="1907"/>
                    <a:pt x="27830" y="818"/>
                  </a:cubicBezTo>
                  <a:cubicBezTo>
                    <a:pt x="42017" y="-273"/>
                    <a:pt x="75849" y="-273"/>
                    <a:pt x="90037" y="818"/>
                  </a:cubicBezTo>
                  <a:cubicBezTo>
                    <a:pt x="98768" y="818"/>
                    <a:pt x="107499" y="7357"/>
                    <a:pt x="111864" y="14987"/>
                  </a:cubicBezTo>
                  <a:cubicBezTo>
                    <a:pt x="111864" y="16077"/>
                    <a:pt x="115138" y="22617"/>
                    <a:pt x="115138" y="23707"/>
                  </a:cubicBezTo>
                  <a:lnTo>
                    <a:pt x="115138" y="68395"/>
                  </a:lnTo>
                  <a:cubicBezTo>
                    <a:pt x="115138" y="68395"/>
                    <a:pt x="112956" y="70575"/>
                    <a:pt x="112956" y="70575"/>
                  </a:cubicBezTo>
                  <a:lnTo>
                    <a:pt x="28921" y="70575"/>
                  </a:lnTo>
                  <a:close/>
                  <a:moveTo>
                    <a:pt x="90037" y="26977"/>
                  </a:moveTo>
                  <a:lnTo>
                    <a:pt x="28921" y="26977"/>
                  </a:lnTo>
                  <a:lnTo>
                    <a:pt x="28921" y="42236"/>
                  </a:lnTo>
                  <a:lnTo>
                    <a:pt x="90037" y="42236"/>
                  </a:lnTo>
                  <a:lnTo>
                    <a:pt x="90037" y="2697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95"/>
            <p:cNvSpPr/>
            <p:nvPr/>
          </p:nvSpPr>
          <p:spPr>
            <a:xfrm>
              <a:off x="9065815" y="3125578"/>
              <a:ext cx="114589" cy="111389"/>
            </a:xfrm>
            <a:custGeom>
              <a:rect b="b" l="l" r="r" t="t"/>
              <a:pathLst>
                <a:path extrusionOk="0" h="111389" w="114589">
                  <a:moveTo>
                    <a:pt x="87680" y="25721"/>
                  </a:moveTo>
                  <a:lnTo>
                    <a:pt x="26564" y="25721"/>
                  </a:lnTo>
                  <a:lnTo>
                    <a:pt x="26564" y="40981"/>
                  </a:lnTo>
                  <a:lnTo>
                    <a:pt x="90954" y="40981"/>
                  </a:lnTo>
                  <a:cubicBezTo>
                    <a:pt x="90954" y="40981"/>
                    <a:pt x="97502" y="43160"/>
                    <a:pt x="98594" y="44250"/>
                  </a:cubicBezTo>
                  <a:cubicBezTo>
                    <a:pt x="113873" y="50790"/>
                    <a:pt x="116055" y="68230"/>
                    <a:pt x="113873" y="83489"/>
                  </a:cubicBezTo>
                  <a:cubicBezTo>
                    <a:pt x="111690" y="100928"/>
                    <a:pt x="102959" y="109648"/>
                    <a:pt x="85498" y="110738"/>
                  </a:cubicBezTo>
                  <a:cubicBezTo>
                    <a:pt x="73493" y="111828"/>
                    <a:pt x="28747" y="111828"/>
                    <a:pt x="17833" y="108558"/>
                  </a:cubicBezTo>
                  <a:cubicBezTo>
                    <a:pt x="5828" y="104198"/>
                    <a:pt x="-1811" y="91119"/>
                    <a:pt x="372" y="78039"/>
                  </a:cubicBezTo>
                  <a:lnTo>
                    <a:pt x="24382" y="78039"/>
                  </a:lnTo>
                  <a:cubicBezTo>
                    <a:pt x="26564" y="78039"/>
                    <a:pt x="25473" y="84579"/>
                    <a:pt x="26564" y="84579"/>
                  </a:cubicBezTo>
                  <a:lnTo>
                    <a:pt x="87680" y="84579"/>
                  </a:lnTo>
                  <a:lnTo>
                    <a:pt x="87680" y="69319"/>
                  </a:lnTo>
                  <a:lnTo>
                    <a:pt x="23290" y="69319"/>
                  </a:lnTo>
                  <a:cubicBezTo>
                    <a:pt x="16742" y="69319"/>
                    <a:pt x="6920" y="60600"/>
                    <a:pt x="3646" y="55150"/>
                  </a:cubicBezTo>
                  <a:cubicBezTo>
                    <a:pt x="-720" y="47520"/>
                    <a:pt x="-720" y="28991"/>
                    <a:pt x="1463" y="20271"/>
                  </a:cubicBezTo>
                  <a:cubicBezTo>
                    <a:pt x="4737" y="8282"/>
                    <a:pt x="16742" y="1742"/>
                    <a:pt x="27655" y="652"/>
                  </a:cubicBezTo>
                  <a:cubicBezTo>
                    <a:pt x="40752" y="-438"/>
                    <a:pt x="85498" y="-438"/>
                    <a:pt x="95320" y="2832"/>
                  </a:cubicBezTo>
                  <a:cubicBezTo>
                    <a:pt x="100776" y="5012"/>
                    <a:pt x="106233" y="9372"/>
                    <a:pt x="109507" y="14821"/>
                  </a:cubicBezTo>
                  <a:cubicBezTo>
                    <a:pt x="110599" y="17001"/>
                    <a:pt x="114964" y="32261"/>
                    <a:pt x="110599" y="32261"/>
                  </a:cubicBezTo>
                  <a:lnTo>
                    <a:pt x="87680" y="32261"/>
                  </a:lnTo>
                  <a:cubicBezTo>
                    <a:pt x="86589" y="32261"/>
                    <a:pt x="85498" y="27901"/>
                    <a:pt x="85498" y="25721"/>
                  </a:cubicBezTo>
                  <a:lnTo>
                    <a:pt x="85498" y="25721"/>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95"/>
            <p:cNvSpPr/>
            <p:nvPr/>
          </p:nvSpPr>
          <p:spPr>
            <a:xfrm>
              <a:off x="9320473" y="3124050"/>
              <a:ext cx="112409" cy="112918"/>
            </a:xfrm>
            <a:custGeom>
              <a:rect b="b" l="l" r="r" t="t"/>
              <a:pathLst>
                <a:path extrusionOk="0" h="112918" w="112409">
                  <a:moveTo>
                    <a:pt x="25101" y="85017"/>
                  </a:moveTo>
                  <a:lnTo>
                    <a:pt x="86217" y="85017"/>
                  </a:lnTo>
                  <a:lnTo>
                    <a:pt x="86217" y="0"/>
                  </a:lnTo>
                  <a:lnTo>
                    <a:pt x="110227" y="0"/>
                  </a:lnTo>
                  <a:cubicBezTo>
                    <a:pt x="110227" y="0"/>
                    <a:pt x="112409" y="1090"/>
                    <a:pt x="112409" y="2180"/>
                  </a:cubicBezTo>
                  <a:lnTo>
                    <a:pt x="112409" y="89377"/>
                  </a:lnTo>
                  <a:cubicBezTo>
                    <a:pt x="112409" y="89377"/>
                    <a:pt x="109136" y="97007"/>
                    <a:pt x="109136" y="98097"/>
                  </a:cubicBezTo>
                  <a:cubicBezTo>
                    <a:pt x="105861" y="103546"/>
                    <a:pt x="100405" y="107906"/>
                    <a:pt x="94948" y="110086"/>
                  </a:cubicBezTo>
                  <a:cubicBezTo>
                    <a:pt x="85126" y="113356"/>
                    <a:pt x="40380" y="113356"/>
                    <a:pt x="27284" y="112266"/>
                  </a:cubicBezTo>
                  <a:cubicBezTo>
                    <a:pt x="17462" y="112266"/>
                    <a:pt x="7639" y="106816"/>
                    <a:pt x="3274" y="97007"/>
                  </a:cubicBezTo>
                  <a:cubicBezTo>
                    <a:pt x="3274" y="95917"/>
                    <a:pt x="0" y="89377"/>
                    <a:pt x="0" y="89377"/>
                  </a:cubicBezTo>
                  <a:lnTo>
                    <a:pt x="0" y="2180"/>
                  </a:lnTo>
                  <a:cubicBezTo>
                    <a:pt x="0" y="2180"/>
                    <a:pt x="2183" y="0"/>
                    <a:pt x="2183" y="0"/>
                  </a:cubicBezTo>
                  <a:lnTo>
                    <a:pt x="25101" y="0"/>
                  </a:lnTo>
                  <a:cubicBezTo>
                    <a:pt x="25101" y="0"/>
                    <a:pt x="27284" y="1090"/>
                    <a:pt x="27284" y="2180"/>
                  </a:cubicBezTo>
                  <a:lnTo>
                    <a:pt x="27284" y="85017"/>
                  </a:lnTo>
                  <a:lnTo>
                    <a:pt x="27284" y="85017"/>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95"/>
            <p:cNvSpPr/>
            <p:nvPr/>
          </p:nvSpPr>
          <p:spPr>
            <a:xfrm>
              <a:off x="9578033" y="3124050"/>
              <a:ext cx="89491" cy="112266"/>
            </a:xfrm>
            <a:custGeom>
              <a:rect b="b" l="l" r="r" t="t"/>
              <a:pathLst>
                <a:path extrusionOk="0" h="112266" w="89491">
                  <a:moveTo>
                    <a:pt x="26192" y="27249"/>
                  </a:moveTo>
                  <a:lnTo>
                    <a:pt x="26192" y="112266"/>
                  </a:lnTo>
                  <a:lnTo>
                    <a:pt x="2183" y="112266"/>
                  </a:lnTo>
                  <a:cubicBezTo>
                    <a:pt x="2183" y="112266"/>
                    <a:pt x="0" y="111176"/>
                    <a:pt x="0" y="110086"/>
                  </a:cubicBezTo>
                  <a:lnTo>
                    <a:pt x="0" y="22889"/>
                  </a:lnTo>
                  <a:cubicBezTo>
                    <a:pt x="0" y="14170"/>
                    <a:pt x="15279" y="0"/>
                    <a:pt x="24010" y="0"/>
                  </a:cubicBezTo>
                  <a:lnTo>
                    <a:pt x="87308" y="0"/>
                  </a:lnTo>
                  <a:cubicBezTo>
                    <a:pt x="87308" y="0"/>
                    <a:pt x="89491" y="1090"/>
                    <a:pt x="89491" y="2180"/>
                  </a:cubicBezTo>
                  <a:lnTo>
                    <a:pt x="89491" y="25069"/>
                  </a:lnTo>
                  <a:cubicBezTo>
                    <a:pt x="89491" y="25069"/>
                    <a:pt x="87308" y="27249"/>
                    <a:pt x="87308" y="27249"/>
                  </a:cubicBezTo>
                  <a:lnTo>
                    <a:pt x="26192" y="2724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95"/>
            <p:cNvSpPr/>
            <p:nvPr/>
          </p:nvSpPr>
          <p:spPr>
            <a:xfrm>
              <a:off x="9579124" y="3272285"/>
              <a:ext cx="88494" cy="54498"/>
            </a:xfrm>
            <a:custGeom>
              <a:rect b="b" l="l" r="r" t="t"/>
              <a:pathLst>
                <a:path extrusionOk="0" h="54498" w="88494">
                  <a:moveTo>
                    <a:pt x="7640" y="0"/>
                  </a:moveTo>
                  <a:cubicBezTo>
                    <a:pt x="8731" y="1090"/>
                    <a:pt x="18553" y="31609"/>
                    <a:pt x="20736" y="35969"/>
                  </a:cubicBezTo>
                  <a:cubicBezTo>
                    <a:pt x="22919" y="35969"/>
                    <a:pt x="22919" y="35969"/>
                    <a:pt x="22919" y="34879"/>
                  </a:cubicBezTo>
                  <a:cubicBezTo>
                    <a:pt x="25101" y="30519"/>
                    <a:pt x="36015" y="1090"/>
                    <a:pt x="37106" y="0"/>
                  </a:cubicBezTo>
                  <a:cubicBezTo>
                    <a:pt x="37106" y="0"/>
                    <a:pt x="48020" y="0"/>
                    <a:pt x="49111" y="2180"/>
                  </a:cubicBezTo>
                  <a:lnTo>
                    <a:pt x="65481" y="38149"/>
                  </a:lnTo>
                  <a:lnTo>
                    <a:pt x="79669" y="1090"/>
                  </a:lnTo>
                  <a:cubicBezTo>
                    <a:pt x="80761" y="-1090"/>
                    <a:pt x="89491" y="0"/>
                    <a:pt x="88400" y="4360"/>
                  </a:cubicBezTo>
                  <a:lnTo>
                    <a:pt x="69847" y="52318"/>
                  </a:lnTo>
                  <a:cubicBezTo>
                    <a:pt x="67664" y="54498"/>
                    <a:pt x="63298" y="53408"/>
                    <a:pt x="62207" y="52318"/>
                  </a:cubicBezTo>
                  <a:lnTo>
                    <a:pt x="43654" y="13080"/>
                  </a:lnTo>
                  <a:cubicBezTo>
                    <a:pt x="41471" y="13080"/>
                    <a:pt x="29467" y="51228"/>
                    <a:pt x="24010" y="54498"/>
                  </a:cubicBezTo>
                  <a:lnTo>
                    <a:pt x="19644" y="54498"/>
                  </a:lnTo>
                  <a:cubicBezTo>
                    <a:pt x="12005" y="37059"/>
                    <a:pt x="4366" y="19619"/>
                    <a:pt x="0" y="1090"/>
                  </a:cubicBezTo>
                  <a:cubicBezTo>
                    <a:pt x="2183" y="1090"/>
                    <a:pt x="7640" y="1090"/>
                    <a:pt x="8731" y="1090"/>
                  </a:cubicBezTo>
                  <a:lnTo>
                    <a:pt x="873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95"/>
            <p:cNvSpPr/>
            <p:nvPr/>
          </p:nvSpPr>
          <p:spPr>
            <a:xfrm>
              <a:off x="9327021" y="3272285"/>
              <a:ext cx="54709" cy="54013"/>
            </a:xfrm>
            <a:custGeom>
              <a:rect b="b" l="l" r="r" t="t"/>
              <a:pathLst>
                <a:path extrusionOk="0" h="54013" w="54709">
                  <a:moveTo>
                    <a:pt x="8731" y="30519"/>
                  </a:moveTo>
                  <a:cubicBezTo>
                    <a:pt x="-2183" y="28339"/>
                    <a:pt x="-4366" y="2180"/>
                    <a:pt x="10914" y="0"/>
                  </a:cubicBezTo>
                  <a:cubicBezTo>
                    <a:pt x="16370" y="0"/>
                    <a:pt x="40380" y="0"/>
                    <a:pt x="45837" y="0"/>
                  </a:cubicBezTo>
                  <a:cubicBezTo>
                    <a:pt x="50202" y="1090"/>
                    <a:pt x="55659" y="6540"/>
                    <a:pt x="54568" y="11989"/>
                  </a:cubicBezTo>
                  <a:cubicBezTo>
                    <a:pt x="52385" y="11989"/>
                    <a:pt x="46928" y="11989"/>
                    <a:pt x="45837" y="11989"/>
                  </a:cubicBezTo>
                  <a:cubicBezTo>
                    <a:pt x="45837" y="11989"/>
                    <a:pt x="45837" y="8720"/>
                    <a:pt x="45837" y="8720"/>
                  </a:cubicBezTo>
                  <a:lnTo>
                    <a:pt x="10914" y="8720"/>
                  </a:lnTo>
                  <a:cubicBezTo>
                    <a:pt x="8731" y="8720"/>
                    <a:pt x="8731" y="21799"/>
                    <a:pt x="10914" y="21799"/>
                  </a:cubicBezTo>
                  <a:lnTo>
                    <a:pt x="44745" y="21799"/>
                  </a:lnTo>
                  <a:cubicBezTo>
                    <a:pt x="55659" y="21799"/>
                    <a:pt x="56750" y="44688"/>
                    <a:pt x="50202" y="50138"/>
                  </a:cubicBezTo>
                  <a:cubicBezTo>
                    <a:pt x="44745" y="54498"/>
                    <a:pt x="19644" y="54498"/>
                    <a:pt x="12005" y="53408"/>
                  </a:cubicBezTo>
                  <a:cubicBezTo>
                    <a:pt x="6548" y="53408"/>
                    <a:pt x="1091" y="47958"/>
                    <a:pt x="0" y="42508"/>
                  </a:cubicBezTo>
                  <a:cubicBezTo>
                    <a:pt x="0" y="39239"/>
                    <a:pt x="6548" y="40329"/>
                    <a:pt x="7639" y="40329"/>
                  </a:cubicBezTo>
                  <a:cubicBezTo>
                    <a:pt x="7639" y="40329"/>
                    <a:pt x="7639" y="44688"/>
                    <a:pt x="10914" y="44688"/>
                  </a:cubicBezTo>
                  <a:lnTo>
                    <a:pt x="42563" y="44688"/>
                  </a:lnTo>
                  <a:cubicBezTo>
                    <a:pt x="44745" y="44688"/>
                    <a:pt x="44745" y="30519"/>
                    <a:pt x="42563" y="30519"/>
                  </a:cubicBezTo>
                  <a:cubicBezTo>
                    <a:pt x="33832" y="30519"/>
                    <a:pt x="14188" y="31609"/>
                    <a:pt x="7639" y="30519"/>
                  </a:cubicBezTo>
                  <a:lnTo>
                    <a:pt x="7639" y="30519"/>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95"/>
            <p:cNvSpPr/>
            <p:nvPr/>
          </p:nvSpPr>
          <p:spPr>
            <a:xfrm>
              <a:off x="9403689" y="3271468"/>
              <a:ext cx="55113" cy="54314"/>
            </a:xfrm>
            <a:custGeom>
              <a:rect b="b" l="l" r="r" t="t"/>
              <a:pathLst>
                <a:path extrusionOk="0" h="54314" w="55113">
                  <a:moveTo>
                    <a:pt x="51021" y="49866"/>
                  </a:moveTo>
                  <a:cubicBezTo>
                    <a:pt x="45564" y="55316"/>
                    <a:pt x="20463" y="54226"/>
                    <a:pt x="12823" y="54226"/>
                  </a:cubicBezTo>
                  <a:cubicBezTo>
                    <a:pt x="8458" y="54226"/>
                    <a:pt x="1910" y="52046"/>
                    <a:pt x="818" y="46596"/>
                  </a:cubicBezTo>
                  <a:cubicBezTo>
                    <a:pt x="-273" y="42236"/>
                    <a:pt x="-273" y="16077"/>
                    <a:pt x="818" y="10627"/>
                  </a:cubicBezTo>
                  <a:cubicBezTo>
                    <a:pt x="818" y="6267"/>
                    <a:pt x="4093" y="1907"/>
                    <a:pt x="8458" y="818"/>
                  </a:cubicBezTo>
                  <a:cubicBezTo>
                    <a:pt x="12823" y="-273"/>
                    <a:pt x="39016" y="-273"/>
                    <a:pt x="44473" y="818"/>
                  </a:cubicBezTo>
                  <a:cubicBezTo>
                    <a:pt x="48838" y="818"/>
                    <a:pt x="53203" y="4087"/>
                    <a:pt x="54295" y="8447"/>
                  </a:cubicBezTo>
                  <a:cubicBezTo>
                    <a:pt x="55386" y="12807"/>
                    <a:pt x="55386" y="37876"/>
                    <a:pt x="54295" y="43326"/>
                  </a:cubicBezTo>
                  <a:cubicBezTo>
                    <a:pt x="54295" y="45506"/>
                    <a:pt x="53203" y="48776"/>
                    <a:pt x="51021" y="50956"/>
                  </a:cubicBezTo>
                  <a:lnTo>
                    <a:pt x="51021" y="50956"/>
                  </a:lnTo>
                  <a:close/>
                  <a:moveTo>
                    <a:pt x="44473" y="44416"/>
                  </a:moveTo>
                  <a:lnTo>
                    <a:pt x="44473" y="10627"/>
                  </a:lnTo>
                  <a:cubicBezTo>
                    <a:pt x="44473" y="10627"/>
                    <a:pt x="42290" y="8447"/>
                    <a:pt x="42290" y="8447"/>
                  </a:cubicBezTo>
                  <a:lnTo>
                    <a:pt x="7367" y="8447"/>
                  </a:lnTo>
                  <a:lnTo>
                    <a:pt x="7367" y="43326"/>
                  </a:lnTo>
                  <a:cubicBezTo>
                    <a:pt x="7367" y="43326"/>
                    <a:pt x="9549" y="45506"/>
                    <a:pt x="9549" y="45506"/>
                  </a:cubicBezTo>
                  <a:lnTo>
                    <a:pt x="41199" y="45506"/>
                  </a:lnTo>
                  <a:cubicBezTo>
                    <a:pt x="41199" y="45506"/>
                    <a:pt x="43381" y="44416"/>
                    <a:pt x="44473" y="44416"/>
                  </a:cubicBezTo>
                  <a:lnTo>
                    <a:pt x="44473"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95"/>
            <p:cNvSpPr/>
            <p:nvPr/>
          </p:nvSpPr>
          <p:spPr>
            <a:xfrm>
              <a:off x="9686349" y="3271468"/>
              <a:ext cx="55113" cy="54314"/>
            </a:xfrm>
            <a:custGeom>
              <a:rect b="b" l="l" r="r" t="t"/>
              <a:pathLst>
                <a:path extrusionOk="0" h="54314" w="55113">
                  <a:moveTo>
                    <a:pt x="51021" y="49866"/>
                  </a:moveTo>
                  <a:cubicBezTo>
                    <a:pt x="45564" y="55316"/>
                    <a:pt x="20463" y="54226"/>
                    <a:pt x="12823" y="54226"/>
                  </a:cubicBezTo>
                  <a:cubicBezTo>
                    <a:pt x="8458" y="54226"/>
                    <a:pt x="1910" y="52046"/>
                    <a:pt x="819" y="46596"/>
                  </a:cubicBezTo>
                  <a:cubicBezTo>
                    <a:pt x="-273" y="42236"/>
                    <a:pt x="-273" y="16077"/>
                    <a:pt x="819" y="10627"/>
                  </a:cubicBezTo>
                  <a:cubicBezTo>
                    <a:pt x="819" y="6267"/>
                    <a:pt x="4093" y="1907"/>
                    <a:pt x="8458" y="818"/>
                  </a:cubicBezTo>
                  <a:cubicBezTo>
                    <a:pt x="12823" y="-273"/>
                    <a:pt x="39016" y="-273"/>
                    <a:pt x="44473" y="818"/>
                  </a:cubicBezTo>
                  <a:cubicBezTo>
                    <a:pt x="48838" y="818"/>
                    <a:pt x="53204" y="4087"/>
                    <a:pt x="54295" y="8447"/>
                  </a:cubicBezTo>
                  <a:cubicBezTo>
                    <a:pt x="55387" y="12807"/>
                    <a:pt x="55387" y="37876"/>
                    <a:pt x="54295" y="43326"/>
                  </a:cubicBezTo>
                  <a:cubicBezTo>
                    <a:pt x="54295" y="45506"/>
                    <a:pt x="53204" y="48776"/>
                    <a:pt x="51021" y="50956"/>
                  </a:cubicBezTo>
                  <a:lnTo>
                    <a:pt x="51021" y="50956"/>
                  </a:lnTo>
                  <a:close/>
                  <a:moveTo>
                    <a:pt x="45564" y="44416"/>
                  </a:moveTo>
                  <a:lnTo>
                    <a:pt x="45564" y="10627"/>
                  </a:lnTo>
                  <a:cubicBezTo>
                    <a:pt x="45564" y="10627"/>
                    <a:pt x="43381" y="8447"/>
                    <a:pt x="43381" y="8447"/>
                  </a:cubicBezTo>
                  <a:lnTo>
                    <a:pt x="8458" y="8447"/>
                  </a:lnTo>
                  <a:lnTo>
                    <a:pt x="8458" y="43326"/>
                  </a:lnTo>
                  <a:cubicBezTo>
                    <a:pt x="8458" y="43326"/>
                    <a:pt x="10641" y="45506"/>
                    <a:pt x="10641" y="45506"/>
                  </a:cubicBezTo>
                  <a:lnTo>
                    <a:pt x="42290" y="45506"/>
                  </a:lnTo>
                  <a:cubicBezTo>
                    <a:pt x="42290" y="45506"/>
                    <a:pt x="44473" y="44416"/>
                    <a:pt x="45564" y="44416"/>
                  </a:cubicBezTo>
                  <a:lnTo>
                    <a:pt x="45564" y="44416"/>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95"/>
            <p:cNvSpPr/>
            <p:nvPr/>
          </p:nvSpPr>
          <p:spPr>
            <a:xfrm>
              <a:off x="9820314" y="3254846"/>
              <a:ext cx="52384" cy="70473"/>
            </a:xfrm>
            <a:custGeom>
              <a:rect b="b" l="l" r="r" t="t"/>
              <a:pathLst>
                <a:path extrusionOk="0" h="70473" w="52384">
                  <a:moveTo>
                    <a:pt x="8731" y="0"/>
                  </a:moveTo>
                  <a:lnTo>
                    <a:pt x="8731" y="39239"/>
                  </a:lnTo>
                  <a:cubicBezTo>
                    <a:pt x="13096" y="39239"/>
                    <a:pt x="19644" y="40329"/>
                    <a:pt x="22918" y="39239"/>
                  </a:cubicBezTo>
                  <a:cubicBezTo>
                    <a:pt x="25101" y="38149"/>
                    <a:pt x="38197" y="21799"/>
                    <a:pt x="41471" y="18529"/>
                  </a:cubicBezTo>
                  <a:cubicBezTo>
                    <a:pt x="46928" y="17439"/>
                    <a:pt x="53476" y="16349"/>
                    <a:pt x="49111" y="22889"/>
                  </a:cubicBezTo>
                  <a:cubicBezTo>
                    <a:pt x="46928" y="26159"/>
                    <a:pt x="29466" y="42509"/>
                    <a:pt x="29466" y="43598"/>
                  </a:cubicBezTo>
                  <a:cubicBezTo>
                    <a:pt x="31649" y="47958"/>
                    <a:pt x="52385" y="67578"/>
                    <a:pt x="52385" y="68668"/>
                  </a:cubicBezTo>
                  <a:cubicBezTo>
                    <a:pt x="52385" y="70848"/>
                    <a:pt x="44745" y="70848"/>
                    <a:pt x="42562" y="69758"/>
                  </a:cubicBezTo>
                  <a:cubicBezTo>
                    <a:pt x="37106" y="67578"/>
                    <a:pt x="27284" y="50138"/>
                    <a:pt x="21827" y="47958"/>
                  </a:cubicBezTo>
                  <a:cubicBezTo>
                    <a:pt x="18553" y="46868"/>
                    <a:pt x="13096" y="47958"/>
                    <a:pt x="8731" y="47958"/>
                  </a:cubicBezTo>
                  <a:lnTo>
                    <a:pt x="8731" y="68668"/>
                  </a:lnTo>
                  <a:cubicBezTo>
                    <a:pt x="8731" y="70848"/>
                    <a:pt x="0" y="70848"/>
                    <a:pt x="0" y="68668"/>
                  </a:cubicBezTo>
                  <a:lnTo>
                    <a:pt x="0" y="0"/>
                  </a:lnTo>
                  <a:lnTo>
                    <a:pt x="8731"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95"/>
            <p:cNvSpPr/>
            <p:nvPr/>
          </p:nvSpPr>
          <p:spPr>
            <a:xfrm>
              <a:off x="9528922" y="3254846"/>
              <a:ext cx="32194" cy="72594"/>
            </a:xfrm>
            <a:custGeom>
              <a:rect b="b" l="l" r="r" t="t"/>
              <a:pathLst>
                <a:path extrusionOk="0" h="72594" w="32194">
                  <a:moveTo>
                    <a:pt x="8731" y="0"/>
                  </a:moveTo>
                  <a:lnTo>
                    <a:pt x="8731" y="17439"/>
                  </a:lnTo>
                  <a:lnTo>
                    <a:pt x="30558" y="17439"/>
                  </a:lnTo>
                  <a:cubicBezTo>
                    <a:pt x="32741" y="17439"/>
                    <a:pt x="32741" y="26159"/>
                    <a:pt x="30558" y="26159"/>
                  </a:cubicBezTo>
                  <a:lnTo>
                    <a:pt x="8731" y="26159"/>
                  </a:lnTo>
                  <a:lnTo>
                    <a:pt x="8731" y="59948"/>
                  </a:lnTo>
                  <a:cubicBezTo>
                    <a:pt x="8731" y="59948"/>
                    <a:pt x="12005" y="63218"/>
                    <a:pt x="12005" y="63218"/>
                  </a:cubicBezTo>
                  <a:lnTo>
                    <a:pt x="31649" y="63218"/>
                  </a:lnTo>
                  <a:cubicBezTo>
                    <a:pt x="34924" y="74117"/>
                    <a:pt x="21827" y="73027"/>
                    <a:pt x="14187" y="71938"/>
                  </a:cubicBezTo>
                  <a:cubicBezTo>
                    <a:pt x="8731" y="71938"/>
                    <a:pt x="0" y="67578"/>
                    <a:pt x="0" y="62128"/>
                  </a:cubicBezTo>
                  <a:lnTo>
                    <a:pt x="0" y="2180"/>
                  </a:lnTo>
                  <a:lnTo>
                    <a:pt x="8731" y="2180"/>
                  </a:lnTo>
                  <a:lnTo>
                    <a:pt x="8731" y="218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95"/>
            <p:cNvSpPr/>
            <p:nvPr/>
          </p:nvSpPr>
          <p:spPr>
            <a:xfrm>
              <a:off x="9478719" y="3254846"/>
              <a:ext cx="30558" cy="70302"/>
            </a:xfrm>
            <a:custGeom>
              <a:rect b="b" l="l" r="r" t="t"/>
              <a:pathLst>
                <a:path extrusionOk="0" h="70302" w="30558">
                  <a:moveTo>
                    <a:pt x="30558" y="0"/>
                  </a:moveTo>
                  <a:lnTo>
                    <a:pt x="30558" y="8720"/>
                  </a:lnTo>
                  <a:lnTo>
                    <a:pt x="10914" y="8720"/>
                  </a:lnTo>
                  <a:cubicBezTo>
                    <a:pt x="8731" y="8720"/>
                    <a:pt x="8731" y="15260"/>
                    <a:pt x="8731" y="17439"/>
                  </a:cubicBezTo>
                  <a:lnTo>
                    <a:pt x="30558" y="17439"/>
                  </a:lnTo>
                  <a:lnTo>
                    <a:pt x="30558" y="26159"/>
                  </a:lnTo>
                  <a:lnTo>
                    <a:pt x="8731" y="26159"/>
                  </a:lnTo>
                  <a:lnTo>
                    <a:pt x="8731" y="68668"/>
                  </a:lnTo>
                  <a:cubicBezTo>
                    <a:pt x="8731" y="70848"/>
                    <a:pt x="0" y="70848"/>
                    <a:pt x="0" y="68668"/>
                  </a:cubicBezTo>
                  <a:lnTo>
                    <a:pt x="0" y="7630"/>
                  </a:lnTo>
                  <a:cubicBezTo>
                    <a:pt x="0" y="6540"/>
                    <a:pt x="6549" y="0"/>
                    <a:pt x="7640" y="0"/>
                  </a:cubicBezTo>
                  <a:lnTo>
                    <a:pt x="30558" y="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95"/>
            <p:cNvSpPr/>
            <p:nvPr/>
          </p:nvSpPr>
          <p:spPr>
            <a:xfrm>
              <a:off x="9759197" y="3272285"/>
              <a:ext cx="42563" cy="53953"/>
            </a:xfrm>
            <a:custGeom>
              <a:rect b="b" l="l" r="r" t="t"/>
              <a:pathLst>
                <a:path extrusionOk="0" h="53953" w="42563">
                  <a:moveTo>
                    <a:pt x="42563" y="0"/>
                  </a:moveTo>
                  <a:cubicBezTo>
                    <a:pt x="42563" y="2180"/>
                    <a:pt x="42563" y="8720"/>
                    <a:pt x="40380" y="8720"/>
                  </a:cubicBezTo>
                  <a:lnTo>
                    <a:pt x="10914" y="8720"/>
                  </a:lnTo>
                  <a:cubicBezTo>
                    <a:pt x="10914" y="8720"/>
                    <a:pt x="8731" y="9810"/>
                    <a:pt x="8731" y="10900"/>
                  </a:cubicBezTo>
                  <a:lnTo>
                    <a:pt x="8731" y="52318"/>
                  </a:lnTo>
                  <a:cubicBezTo>
                    <a:pt x="8731" y="54498"/>
                    <a:pt x="0" y="54498"/>
                    <a:pt x="0" y="52318"/>
                  </a:cubicBezTo>
                  <a:lnTo>
                    <a:pt x="0" y="9810"/>
                  </a:lnTo>
                  <a:cubicBezTo>
                    <a:pt x="0" y="7630"/>
                    <a:pt x="5457" y="1090"/>
                    <a:pt x="7640" y="1090"/>
                  </a:cubicBezTo>
                  <a:lnTo>
                    <a:pt x="41471" y="1090"/>
                  </a:lnTo>
                  <a:close/>
                </a:path>
              </a:pathLst>
            </a:custGeom>
            <a:solidFill>
              <a:srgbClr val="10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95"/>
            <p:cNvSpPr/>
            <p:nvPr/>
          </p:nvSpPr>
          <p:spPr>
            <a:xfrm>
              <a:off x="9002888" y="5639682"/>
              <a:ext cx="87308" cy="87196"/>
            </a:xfrm>
            <a:custGeom>
              <a:rect b="b" l="l" r="r" t="t"/>
              <a:pathLst>
                <a:path extrusionOk="0" h="87196" w="87308">
                  <a:moveTo>
                    <a:pt x="87308" y="43598"/>
                  </a:moveTo>
                  <a:cubicBezTo>
                    <a:pt x="87308" y="67677"/>
                    <a:pt x="67764" y="87197"/>
                    <a:pt x="43654" y="87197"/>
                  </a:cubicBezTo>
                  <a:cubicBezTo>
                    <a:pt x="19545" y="87197"/>
                    <a:pt x="0" y="67677"/>
                    <a:pt x="0" y="43598"/>
                  </a:cubicBezTo>
                  <a:cubicBezTo>
                    <a:pt x="0" y="19520"/>
                    <a:pt x="19545" y="0"/>
                    <a:pt x="43654" y="0"/>
                  </a:cubicBezTo>
                  <a:cubicBezTo>
                    <a:pt x="67764" y="0"/>
                    <a:pt x="87308" y="19520"/>
                    <a:pt x="87308" y="43598"/>
                  </a:cubicBezTo>
                  <a:close/>
                </a:path>
              </a:pathLst>
            </a:custGeom>
            <a:solidFill>
              <a:srgbClr val="E877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06" name="Google Shape;1606;p95"/>
            <p:cNvPicPr preferRelativeResize="0"/>
            <p:nvPr/>
          </p:nvPicPr>
          <p:blipFill rotWithShape="1">
            <a:blip r:embed="rId2">
              <a:alphaModFix/>
            </a:blip>
            <a:srcRect b="0" l="0" r="0" t="0"/>
            <a:stretch/>
          </p:blipFill>
          <p:spPr>
            <a:xfrm>
              <a:off x="8702359" y="2987126"/>
              <a:ext cx="1261328" cy="469907"/>
            </a:xfrm>
            <a:prstGeom prst="rect">
              <a:avLst/>
            </a:prstGeom>
            <a:noFill/>
            <a:ln>
              <a:noFill/>
            </a:ln>
          </p:spPr>
        </p:pic>
      </p:grpSp>
      <p:sp>
        <p:nvSpPr>
          <p:cNvPr id="1607" name="Google Shape;1607;p95"/>
          <p:cNvSpPr txBox="1"/>
          <p:nvPr/>
        </p:nvSpPr>
        <p:spPr>
          <a:xfrm>
            <a:off x="933450" y="6251680"/>
            <a:ext cx="3557100" cy="216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900"/>
              <a:buFont typeface="Montserrat"/>
              <a:buNone/>
            </a:pPr>
            <a:r>
              <a:rPr lang="en-US" sz="900">
                <a:solidFill>
                  <a:schemeClr val="lt1"/>
                </a:solidFill>
                <a:latin typeface="Archivo"/>
                <a:ea typeface="Archivo"/>
                <a:cs typeface="Archivo"/>
                <a:sym typeface="Archivo"/>
              </a:rPr>
              <a:t>© 2025 </a:t>
            </a:r>
            <a:r>
              <a:rPr b="1" lang="en-US" sz="900">
                <a:solidFill>
                  <a:schemeClr val="lt1"/>
                </a:solidFill>
                <a:latin typeface="Archivo"/>
                <a:ea typeface="Archivo"/>
                <a:cs typeface="Archivo"/>
                <a:sym typeface="Archivo"/>
              </a:rPr>
              <a:t>Square 9</a:t>
            </a:r>
            <a:r>
              <a:rPr lang="en-US" sz="900">
                <a:solidFill>
                  <a:schemeClr val="lt1"/>
                </a:solidFill>
                <a:latin typeface="Archivo"/>
                <a:ea typeface="Archivo"/>
                <a:cs typeface="Archivo"/>
                <a:sym typeface="Archivo"/>
              </a:rPr>
              <a:t>. All Rights Reserved.</a:t>
            </a:r>
            <a:endParaRPr/>
          </a:p>
        </p:txBody>
      </p:sp>
      <p:pic>
        <p:nvPicPr>
          <p:cNvPr id="1608" name="Google Shape;1608;p95"/>
          <p:cNvPicPr preferRelativeResize="0"/>
          <p:nvPr/>
        </p:nvPicPr>
        <p:blipFill rotWithShape="1">
          <a:blip r:embed="rId2">
            <a:alphaModFix/>
          </a:blip>
          <a:srcRect b="0" l="0" r="0" t="0"/>
          <a:stretch/>
        </p:blipFill>
        <p:spPr>
          <a:xfrm>
            <a:off x="936171" y="1620488"/>
            <a:ext cx="1943101" cy="723900"/>
          </a:xfrm>
          <a:prstGeom prst="rect">
            <a:avLst/>
          </a:prstGeom>
          <a:noFill/>
          <a:ln>
            <a:noFill/>
          </a:ln>
        </p:spPr>
      </p:pic>
      <p:sp>
        <p:nvSpPr>
          <p:cNvPr id="1609" name="Google Shape;1609;p95"/>
          <p:cNvSpPr txBox="1"/>
          <p:nvPr/>
        </p:nvSpPr>
        <p:spPr>
          <a:xfrm>
            <a:off x="-272143" y="2841171"/>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95"/>
          <p:cNvSpPr txBox="1"/>
          <p:nvPr>
            <p:ph idx="1" type="subTitle"/>
          </p:nvPr>
        </p:nvSpPr>
        <p:spPr>
          <a:xfrm>
            <a:off x="933450" y="3373705"/>
            <a:ext cx="5568300" cy="297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Layout">
  <p:cSld name="About Us Layout">
    <p:spTree>
      <p:nvGrpSpPr>
        <p:cNvPr id="1611" name="Shape 1611"/>
        <p:cNvGrpSpPr/>
        <p:nvPr/>
      </p:nvGrpSpPr>
      <p:grpSpPr>
        <a:xfrm>
          <a:off x="0" y="0"/>
          <a:ext cx="0" cy="0"/>
          <a:chOff x="0" y="0"/>
          <a:chExt cx="0" cy="0"/>
        </a:xfrm>
      </p:grpSpPr>
      <p:sp>
        <p:nvSpPr>
          <p:cNvPr id="1612" name="Google Shape;1612;p96"/>
          <p:cNvSpPr/>
          <p:nvPr/>
        </p:nvSpPr>
        <p:spPr>
          <a:xfrm>
            <a:off x="5834784" y="195881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13" name="Google Shape;1613;p96"/>
          <p:cNvPicPr preferRelativeResize="0"/>
          <p:nvPr/>
        </p:nvPicPr>
        <p:blipFill rotWithShape="1">
          <a:blip r:embed="rId2">
            <a:alphaModFix/>
          </a:blip>
          <a:srcRect b="67395" l="0" r="29378" t="0"/>
          <a:stretch/>
        </p:blipFill>
        <p:spPr>
          <a:xfrm>
            <a:off x="6096000" y="0"/>
            <a:ext cx="6096000" cy="6858000"/>
          </a:xfrm>
          <a:prstGeom prst="rect">
            <a:avLst/>
          </a:prstGeom>
          <a:noFill/>
          <a:ln>
            <a:noFill/>
          </a:ln>
        </p:spPr>
      </p:pic>
      <p:sp>
        <p:nvSpPr>
          <p:cNvPr id="1614" name="Google Shape;1614;p96"/>
          <p:cNvSpPr txBox="1"/>
          <p:nvPr>
            <p:ph type="title"/>
          </p:nvPr>
        </p:nvSpPr>
        <p:spPr>
          <a:xfrm>
            <a:off x="1115118" y="938219"/>
            <a:ext cx="5950800" cy="1014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15" name="Google Shape;1615;p96"/>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616" name="Google Shape;1616;p96"/>
          <p:cNvSpPr/>
          <p:nvPr/>
        </p:nvSpPr>
        <p:spPr>
          <a:xfrm>
            <a:off x="11189234" y="4722479"/>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7" name="Google Shape;1617;p96"/>
          <p:cNvSpPr txBox="1"/>
          <p:nvPr>
            <p:ph idx="1" type="subTitle"/>
          </p:nvPr>
        </p:nvSpPr>
        <p:spPr>
          <a:xfrm>
            <a:off x="1115118" y="623335"/>
            <a:ext cx="4276200" cy="315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400"/>
              <a:buFont typeface="Arial"/>
              <a:buNone/>
              <a:defRPr b="1" i="0" sz="14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18" name="Google Shape;1618;p96"/>
          <p:cNvSpPr txBox="1"/>
          <p:nvPr>
            <p:ph idx="2" type="body"/>
          </p:nvPr>
        </p:nvSpPr>
        <p:spPr>
          <a:xfrm>
            <a:off x="1115118" y="2248345"/>
            <a:ext cx="4616700" cy="32382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9" name="Google Shape;1619;p96"/>
          <p:cNvSpPr/>
          <p:nvPr>
            <p:ph idx="3" type="pic"/>
          </p:nvPr>
        </p:nvSpPr>
        <p:spPr>
          <a:xfrm>
            <a:off x="6096000" y="2245805"/>
            <a:ext cx="4276200" cy="3238200"/>
          </a:xfrm>
          <a:prstGeom prst="roundRect">
            <a:avLst>
              <a:gd fmla="val 3230" name="adj"/>
            </a:avLst>
          </a:prstGeom>
          <a:solidFill>
            <a:schemeClr val="accent2"/>
          </a:solidFill>
          <a:ln>
            <a:noFill/>
          </a:ln>
        </p:spPr>
      </p:sp>
      <p:sp>
        <p:nvSpPr>
          <p:cNvPr id="1620" name="Google Shape;1620;p96"/>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 right and 3 points">
  <p:cSld name="Picture on right and 3 points">
    <p:spTree>
      <p:nvGrpSpPr>
        <p:cNvPr id="1621" name="Shape 1621"/>
        <p:cNvGrpSpPr/>
        <p:nvPr/>
      </p:nvGrpSpPr>
      <p:grpSpPr>
        <a:xfrm>
          <a:off x="0" y="0"/>
          <a:ext cx="0" cy="0"/>
          <a:chOff x="0" y="0"/>
          <a:chExt cx="0" cy="0"/>
        </a:xfrm>
      </p:grpSpPr>
      <p:sp>
        <p:nvSpPr>
          <p:cNvPr id="1622" name="Google Shape;1622;p97"/>
          <p:cNvSpPr/>
          <p:nvPr/>
        </p:nvSpPr>
        <p:spPr>
          <a:xfrm>
            <a:off x="7206521" y="0"/>
            <a:ext cx="4985400" cy="6858000"/>
          </a:xfrm>
          <a:prstGeom prst="rect">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3" name="Google Shape;1623;p97"/>
          <p:cNvSpPr txBox="1"/>
          <p:nvPr>
            <p:ph type="title"/>
          </p:nvPr>
        </p:nvSpPr>
        <p:spPr>
          <a:xfrm>
            <a:off x="864775" y="912098"/>
            <a:ext cx="51996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24" name="Google Shape;1624;p97"/>
          <p:cNvPicPr preferRelativeResize="0"/>
          <p:nvPr/>
        </p:nvPicPr>
        <p:blipFill rotWithShape="1">
          <a:blip r:embed="rId2">
            <a:alphaModFix/>
          </a:blip>
          <a:srcRect b="33204" l="0" r="0" t="34191"/>
          <a:stretch/>
        </p:blipFill>
        <p:spPr>
          <a:xfrm>
            <a:off x="6053604" y="0"/>
            <a:ext cx="8631936" cy="6858000"/>
          </a:xfrm>
          <a:prstGeom prst="rect">
            <a:avLst/>
          </a:prstGeom>
          <a:noFill/>
          <a:ln>
            <a:noFill/>
          </a:ln>
        </p:spPr>
      </p:pic>
      <p:pic>
        <p:nvPicPr>
          <p:cNvPr id="1625" name="Google Shape;1625;p97"/>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626" name="Google Shape;1626;p97"/>
          <p:cNvSpPr/>
          <p:nvPr/>
        </p:nvSpPr>
        <p:spPr>
          <a:xfrm>
            <a:off x="6796461" y="4921449"/>
            <a:ext cx="75900" cy="759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7" name="Google Shape;1627;p97"/>
          <p:cNvSpPr txBox="1"/>
          <p:nvPr>
            <p:ph idx="1" type="body"/>
          </p:nvPr>
        </p:nvSpPr>
        <p:spPr>
          <a:xfrm>
            <a:off x="864775" y="2506911"/>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8" name="Google Shape;1628;p97"/>
          <p:cNvSpPr txBox="1"/>
          <p:nvPr>
            <p:ph idx="2" type="body"/>
          </p:nvPr>
        </p:nvSpPr>
        <p:spPr>
          <a:xfrm>
            <a:off x="864775" y="2151095"/>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1800"/>
              <a:buFont typeface="Arial"/>
              <a:buNone/>
              <a:defRPr b="1" i="0" sz="18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9" name="Google Shape;1629;p97"/>
          <p:cNvSpPr txBox="1"/>
          <p:nvPr>
            <p:ph idx="3" type="body"/>
          </p:nvPr>
        </p:nvSpPr>
        <p:spPr>
          <a:xfrm>
            <a:off x="864775" y="3851083"/>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0" name="Google Shape;1630;p97"/>
          <p:cNvSpPr txBox="1"/>
          <p:nvPr>
            <p:ph idx="4" type="body"/>
          </p:nvPr>
        </p:nvSpPr>
        <p:spPr>
          <a:xfrm>
            <a:off x="864775" y="3519977"/>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1800"/>
              <a:buFont typeface="Arial"/>
              <a:buNone/>
              <a:defRPr b="1" i="0" sz="18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1" name="Google Shape;1631;p97"/>
          <p:cNvSpPr txBox="1"/>
          <p:nvPr>
            <p:ph idx="5" type="body"/>
          </p:nvPr>
        </p:nvSpPr>
        <p:spPr>
          <a:xfrm>
            <a:off x="864775" y="5222010"/>
            <a:ext cx="5021700" cy="6675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2" name="Google Shape;1632;p97"/>
          <p:cNvSpPr txBox="1"/>
          <p:nvPr>
            <p:ph idx="6" type="body"/>
          </p:nvPr>
        </p:nvSpPr>
        <p:spPr>
          <a:xfrm>
            <a:off x="864775" y="4888293"/>
            <a:ext cx="4644900" cy="331200"/>
          </a:xfrm>
          <a:prstGeom prst="rect">
            <a:avLst/>
          </a:prstGeom>
          <a:noFill/>
          <a:ln>
            <a:noFill/>
          </a:ln>
        </p:spPr>
        <p:txBody>
          <a:bodyPr anchorCtr="0" anchor="ctr" bIns="45700" lIns="91425" spcFirstLastPara="1" rIns="91425" wrap="square" tIns="45700">
            <a:noAutofit/>
          </a:bodyPr>
          <a:lstStyle>
            <a:lvl1pPr indent="-228600" lvl="0" marL="457200" marR="0" algn="l">
              <a:lnSpc>
                <a:spcPct val="110000"/>
              </a:lnSpc>
              <a:spcBef>
                <a:spcPts val="0"/>
              </a:spcBef>
              <a:spcAft>
                <a:spcPts val="0"/>
              </a:spcAft>
              <a:buClr>
                <a:srgbClr val="E87722"/>
              </a:buClr>
              <a:buSzPts val="1800"/>
              <a:buFont typeface="Arial"/>
              <a:buNone/>
              <a:defRPr b="1" i="0" sz="1800" u="none" cap="none" strike="noStrike">
                <a:solidFill>
                  <a:srgbClr val="E87722"/>
                </a:solidFill>
                <a:latin typeface="Poppins"/>
                <a:ea typeface="Poppins"/>
                <a:cs typeface="Poppins"/>
                <a:sym typeface="Poppi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3" name="Google Shape;1633;p97"/>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dk1"/>
                </a:solidFill>
                <a:latin typeface="Archivo"/>
                <a:ea typeface="Archivo"/>
                <a:cs typeface="Archivo"/>
                <a:sym typeface="Archivo"/>
              </a:rPr>
              <a:t>© 2025 </a:t>
            </a:r>
            <a:r>
              <a:rPr b="1" lang="en-US" sz="800">
                <a:solidFill>
                  <a:schemeClr val="dk1"/>
                </a:solidFill>
                <a:latin typeface="Archivo"/>
                <a:ea typeface="Archivo"/>
                <a:cs typeface="Archivo"/>
                <a:sym typeface="Archivo"/>
              </a:rPr>
              <a:t>Square 9</a:t>
            </a:r>
            <a:r>
              <a:rPr lang="en-US" sz="800">
                <a:solidFill>
                  <a:schemeClr val="dk1"/>
                </a:solidFill>
                <a:latin typeface="Archivo"/>
                <a:ea typeface="Archivo"/>
                <a:cs typeface="Archivo"/>
                <a:sym typeface="Archivo"/>
              </a:rPr>
              <a:t>. All Rights Reserved  </a:t>
            </a:r>
            <a:endParaRPr/>
          </a:p>
        </p:txBody>
      </p:sp>
      <p:sp>
        <p:nvSpPr>
          <p:cNvPr id="1634" name="Google Shape;1634;p97"/>
          <p:cNvSpPr/>
          <p:nvPr/>
        </p:nvSpPr>
        <p:spPr>
          <a:xfrm>
            <a:off x="7426078" y="571975"/>
            <a:ext cx="1071600" cy="1071600"/>
          </a:xfrm>
          <a:prstGeom prst="ellipse">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5" name="Google Shape;1635;p97"/>
          <p:cNvSpPr/>
          <p:nvPr>
            <p:ph idx="7" type="pic"/>
          </p:nvPr>
        </p:nvSpPr>
        <p:spPr>
          <a:xfrm>
            <a:off x="7745320" y="912098"/>
            <a:ext cx="3814500" cy="5033700"/>
          </a:xfrm>
          <a:prstGeom prst="roundRect">
            <a:avLst>
              <a:gd fmla="val 4100" name="adj"/>
            </a:avLst>
          </a:prstGeom>
          <a:solidFill>
            <a:srgbClr val="E87722"/>
          </a:solidFill>
          <a:ln>
            <a:noFill/>
          </a:ln>
        </p:spPr>
      </p:sp>
      <p:sp>
        <p:nvSpPr>
          <p:cNvPr id="1636" name="Google Shape;1636;p97"/>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s layout">
  <p:cSld name="3 points layout">
    <p:spTree>
      <p:nvGrpSpPr>
        <p:cNvPr id="1637" name="Shape 1637"/>
        <p:cNvGrpSpPr/>
        <p:nvPr/>
      </p:nvGrpSpPr>
      <p:grpSpPr>
        <a:xfrm>
          <a:off x="0" y="0"/>
          <a:ext cx="0" cy="0"/>
          <a:chOff x="0" y="0"/>
          <a:chExt cx="0" cy="0"/>
        </a:xfrm>
      </p:grpSpPr>
      <p:sp>
        <p:nvSpPr>
          <p:cNvPr id="1638" name="Google Shape;1638;p98"/>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9" name="Google Shape;1639;p98"/>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640" name="Google Shape;1640;p98"/>
          <p:cNvSpPr/>
          <p:nvPr/>
        </p:nvSpPr>
        <p:spPr>
          <a:xfrm>
            <a:off x="2011134" y="620918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1" name="Google Shape;1641;p98"/>
          <p:cNvSpPr/>
          <p:nvPr/>
        </p:nvSpPr>
        <p:spPr>
          <a:xfrm>
            <a:off x="5386982"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2" name="Google Shape;1642;p98"/>
          <p:cNvSpPr/>
          <p:nvPr/>
        </p:nvSpPr>
        <p:spPr>
          <a:xfrm>
            <a:off x="8173725" y="2486250"/>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3" name="Google Shape;1643;p98"/>
          <p:cNvSpPr/>
          <p:nvPr/>
        </p:nvSpPr>
        <p:spPr>
          <a:xfrm rot="5400000">
            <a:off x="6145770" y="2863956"/>
            <a:ext cx="1090500" cy="9711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44" name="Google Shape;1644;p98"/>
          <p:cNvSpPr/>
          <p:nvPr/>
        </p:nvSpPr>
        <p:spPr>
          <a:xfrm rot="5400000">
            <a:off x="8932511" y="2863956"/>
            <a:ext cx="1090500" cy="971100"/>
          </a:xfrm>
          <a:prstGeom prst="hexagon">
            <a:avLst>
              <a:gd fmla="val 25000" name="adj"/>
              <a:gd fmla="val 115470" name="vf"/>
            </a:avLst>
          </a:prstGeom>
          <a:solidFill>
            <a:srgbClr val="4A7E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45" name="Google Shape;1645;p98"/>
          <p:cNvSpPr/>
          <p:nvPr/>
        </p:nvSpPr>
        <p:spPr>
          <a:xfrm>
            <a:off x="2600237" y="2491994"/>
            <a:ext cx="2623500" cy="3591600"/>
          </a:xfrm>
          <a:prstGeom prst="roundRect">
            <a:avLst>
              <a:gd fmla="val 5879" name="adj"/>
            </a:avLst>
          </a:prstGeom>
          <a:solidFill>
            <a:srgbClr val="E9F0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6" name="Google Shape;1646;p98"/>
          <p:cNvSpPr/>
          <p:nvPr/>
        </p:nvSpPr>
        <p:spPr>
          <a:xfrm rot="5400000">
            <a:off x="3374436" y="2863956"/>
            <a:ext cx="1090500" cy="9711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47" name="Google Shape;1647;p98"/>
          <p:cNvSpPr txBox="1"/>
          <p:nvPr>
            <p:ph idx="1" type="body"/>
          </p:nvPr>
        </p:nvSpPr>
        <p:spPr>
          <a:xfrm>
            <a:off x="2853701"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8" name="Google Shape;1648;p98"/>
          <p:cNvSpPr txBox="1"/>
          <p:nvPr>
            <p:ph idx="2" type="body"/>
          </p:nvPr>
        </p:nvSpPr>
        <p:spPr>
          <a:xfrm>
            <a:off x="5625035"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9" name="Google Shape;1649;p98"/>
          <p:cNvSpPr txBox="1"/>
          <p:nvPr>
            <p:ph idx="3" type="body"/>
          </p:nvPr>
        </p:nvSpPr>
        <p:spPr>
          <a:xfrm>
            <a:off x="8419482" y="4150722"/>
            <a:ext cx="2131800" cy="1726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50" name="Google Shape;1650;p98"/>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pic>
        <p:nvPicPr>
          <p:cNvPr id="1651" name="Google Shape;1651;p98"/>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s layout">
  <p:cSld name="3 points layout_1">
    <p:spTree>
      <p:nvGrpSpPr>
        <p:cNvPr id="1652" name="Shape 1652"/>
        <p:cNvGrpSpPr/>
        <p:nvPr/>
      </p:nvGrpSpPr>
      <p:grpSpPr>
        <a:xfrm>
          <a:off x="0" y="0"/>
          <a:ext cx="0" cy="0"/>
          <a:chOff x="0" y="0"/>
          <a:chExt cx="0" cy="0"/>
        </a:xfrm>
      </p:grpSpPr>
      <p:pic>
        <p:nvPicPr>
          <p:cNvPr id="1653" name="Google Shape;1653;p99"/>
          <p:cNvPicPr preferRelativeResize="0"/>
          <p:nvPr/>
        </p:nvPicPr>
        <p:blipFill rotWithShape="1">
          <a:blip r:embed="rId2">
            <a:alphaModFix/>
          </a:blip>
          <a:srcRect b="40621" l="0" r="0" t="26774"/>
          <a:stretch/>
        </p:blipFill>
        <p:spPr>
          <a:xfrm>
            <a:off x="1083623" y="-1"/>
            <a:ext cx="8631936" cy="6858000"/>
          </a:xfrm>
          <a:prstGeom prst="rect">
            <a:avLst/>
          </a:prstGeom>
          <a:noFill/>
          <a:ln>
            <a:noFill/>
          </a:ln>
        </p:spPr>
      </p:pic>
      <p:sp>
        <p:nvSpPr>
          <p:cNvPr id="1654" name="Google Shape;1654;p99"/>
          <p:cNvSpPr txBox="1"/>
          <p:nvPr>
            <p:ph type="title"/>
          </p:nvPr>
        </p:nvSpPr>
        <p:spPr>
          <a:xfrm>
            <a:off x="2600237" y="1208137"/>
            <a:ext cx="4199400" cy="108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5" name="Google Shape;1655;p99"/>
          <p:cNvSpPr/>
          <p:nvPr/>
        </p:nvSpPr>
        <p:spPr>
          <a:xfrm>
            <a:off x="490265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1656" name="Google Shape;1656;p99"/>
          <p:cNvSpPr/>
          <p:nvPr/>
        </p:nvSpPr>
        <p:spPr>
          <a:xfrm>
            <a:off x="7205083"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1657" name="Google Shape;1657;p99"/>
          <p:cNvSpPr/>
          <p:nvPr/>
        </p:nvSpPr>
        <p:spPr>
          <a:xfrm rot="5400000">
            <a:off x="5529526" y="2798189"/>
            <a:ext cx="900900" cy="802500"/>
          </a:xfrm>
          <a:prstGeom prst="hexagon">
            <a:avLst>
              <a:gd fmla="val 25000" name="adj"/>
              <a:gd fmla="val 115470" name="vf"/>
            </a:avLst>
          </a:prstGeom>
          <a:solidFill>
            <a:srgbClr val="1E4078"/>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1658" name="Google Shape;1658;p99"/>
          <p:cNvSpPr/>
          <p:nvPr/>
        </p:nvSpPr>
        <p:spPr>
          <a:xfrm rot="5400000">
            <a:off x="7832102" y="2798339"/>
            <a:ext cx="900900" cy="802200"/>
          </a:xfrm>
          <a:prstGeom prst="hexagon">
            <a:avLst>
              <a:gd fmla="val 25000" name="adj"/>
              <a:gd fmla="val 115470" name="vf"/>
            </a:avLst>
          </a:prstGeom>
          <a:solidFill>
            <a:srgbClr val="4A7ED2"/>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1659" name="Google Shape;1659;p99"/>
          <p:cNvSpPr/>
          <p:nvPr/>
        </p:nvSpPr>
        <p:spPr>
          <a:xfrm>
            <a:off x="2600227" y="2490996"/>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1660" name="Google Shape;1660;p99"/>
          <p:cNvSpPr/>
          <p:nvPr/>
        </p:nvSpPr>
        <p:spPr>
          <a:xfrm rot="5400000">
            <a:off x="3239830" y="2798189"/>
            <a:ext cx="900900" cy="802500"/>
          </a:xfrm>
          <a:prstGeom prst="hexagon">
            <a:avLst>
              <a:gd fmla="val 25000" name="adj"/>
              <a:gd fmla="val 115470" name="vf"/>
            </a:avLst>
          </a:prstGeom>
          <a:solidFill>
            <a:schemeClr val="accent2"/>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1661" name="Google Shape;1661;p99"/>
          <p:cNvSpPr txBox="1"/>
          <p:nvPr>
            <p:ph idx="1" type="body"/>
          </p:nvPr>
        </p:nvSpPr>
        <p:spPr>
          <a:xfrm>
            <a:off x="2809641"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
        <p:nvSpPr>
          <p:cNvPr id="1662" name="Google Shape;1662;p99"/>
          <p:cNvSpPr txBox="1"/>
          <p:nvPr>
            <p:ph idx="2" type="body"/>
          </p:nvPr>
        </p:nvSpPr>
        <p:spPr>
          <a:xfrm>
            <a:off x="5099337"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
        <p:nvSpPr>
          <p:cNvPr id="1663" name="Google Shape;1663;p99"/>
          <p:cNvSpPr txBox="1"/>
          <p:nvPr>
            <p:ph idx="3" type="body"/>
          </p:nvPr>
        </p:nvSpPr>
        <p:spPr>
          <a:xfrm>
            <a:off x="740812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
        <p:nvSpPr>
          <p:cNvPr id="1664" name="Google Shape;1664;p99"/>
          <p:cNvSpPr/>
          <p:nvPr/>
        </p:nvSpPr>
        <p:spPr>
          <a:xfrm>
            <a:off x="9507506" y="2486250"/>
            <a:ext cx="2167500" cy="2967300"/>
          </a:xfrm>
          <a:prstGeom prst="roundRect">
            <a:avLst>
              <a:gd fmla="val 5879" name="adj"/>
            </a:avLst>
          </a:prstGeom>
          <a:solidFill>
            <a:srgbClr val="E9F0F7"/>
          </a:solidFill>
          <a:ln>
            <a:noFill/>
          </a:ln>
        </p:spPr>
        <p:txBody>
          <a:bodyPr anchorCtr="0" anchor="ctr" bIns="37750" lIns="75525" spcFirstLastPara="1" rIns="75525" wrap="square" tIns="37750">
            <a:noAutofit/>
          </a:bodyPr>
          <a:lstStyle/>
          <a:p>
            <a:pPr indent="0" lvl="0" marL="0" marR="0" rtl="0" algn="ctr">
              <a:spcBef>
                <a:spcPts val="0"/>
              </a:spcBef>
              <a:spcAft>
                <a:spcPts val="0"/>
              </a:spcAft>
              <a:buNone/>
            </a:pPr>
            <a:r>
              <a:t/>
            </a:r>
            <a:endParaRPr sz="1487">
              <a:solidFill>
                <a:schemeClr val="lt1"/>
              </a:solidFill>
              <a:latin typeface="Calibri"/>
              <a:ea typeface="Calibri"/>
              <a:cs typeface="Calibri"/>
              <a:sym typeface="Calibri"/>
            </a:endParaRPr>
          </a:p>
        </p:txBody>
      </p:sp>
      <p:sp>
        <p:nvSpPr>
          <p:cNvPr id="1665" name="Google Shape;1665;p99"/>
          <p:cNvSpPr/>
          <p:nvPr/>
        </p:nvSpPr>
        <p:spPr>
          <a:xfrm rot="5400000">
            <a:off x="10134376" y="2798189"/>
            <a:ext cx="900900" cy="802500"/>
          </a:xfrm>
          <a:prstGeom prst="hexagon">
            <a:avLst>
              <a:gd fmla="val 25000" name="adj"/>
              <a:gd fmla="val 115470" name="vf"/>
            </a:avLst>
          </a:prstGeom>
          <a:solidFill>
            <a:srgbClr val="13294B"/>
          </a:solidFill>
          <a:ln>
            <a:noFill/>
          </a:ln>
        </p:spPr>
        <p:txBody>
          <a:bodyPr anchorCtr="0" anchor="ctr" bIns="37750" lIns="75525" spcFirstLastPara="1" rIns="75525" wrap="square" tIns="37750">
            <a:noAutofit/>
          </a:bodyPr>
          <a:lstStyle/>
          <a:p>
            <a:pPr indent="0" lvl="0" marL="0" marR="0" rtl="0" algn="l">
              <a:spcBef>
                <a:spcPts val="0"/>
              </a:spcBef>
              <a:spcAft>
                <a:spcPts val="0"/>
              </a:spcAft>
              <a:buNone/>
            </a:pPr>
            <a:r>
              <a:t/>
            </a:r>
            <a:endParaRPr sz="1487">
              <a:solidFill>
                <a:schemeClr val="dk1"/>
              </a:solidFill>
              <a:latin typeface="Poppins"/>
              <a:ea typeface="Poppins"/>
              <a:cs typeface="Poppins"/>
              <a:sym typeface="Poppins"/>
            </a:endParaRPr>
          </a:p>
        </p:txBody>
      </p:sp>
      <p:sp>
        <p:nvSpPr>
          <p:cNvPr id="1666" name="Google Shape;1666;p9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1667" name="Google Shape;1667;p99"/>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668" name="Google Shape;1668;p99"/>
          <p:cNvSpPr txBox="1"/>
          <p:nvPr>
            <p:ph idx="4" type="body"/>
          </p:nvPr>
        </p:nvSpPr>
        <p:spPr>
          <a:xfrm>
            <a:off x="9704179" y="3861451"/>
            <a:ext cx="1761300" cy="1426800"/>
          </a:xfrm>
          <a:prstGeom prst="rect">
            <a:avLst/>
          </a:prstGeom>
          <a:noFill/>
          <a:ln>
            <a:noFill/>
          </a:ln>
        </p:spPr>
        <p:txBody>
          <a:bodyPr anchorCtr="0" anchor="t" bIns="37750" lIns="75525" spcFirstLastPara="1" rIns="75525" wrap="square" tIns="37750">
            <a:noAutofit/>
          </a:bodyPr>
          <a:lstStyle>
            <a:lvl1pPr indent="-228600" lvl="0" marL="457200" marR="0" algn="ctr">
              <a:lnSpc>
                <a:spcPct val="110000"/>
              </a:lnSpc>
              <a:spcBef>
                <a:spcPts val="0"/>
              </a:spcBef>
              <a:spcAft>
                <a:spcPts val="0"/>
              </a:spcAft>
              <a:buClr>
                <a:schemeClr val="dk1"/>
              </a:buClr>
              <a:buSzPts val="991"/>
              <a:buFont typeface="Arial"/>
              <a:buNone/>
              <a:defRPr b="0" i="0" sz="991" u="none" cap="none" strike="noStrike">
                <a:solidFill>
                  <a:schemeClr val="dk1"/>
                </a:solidFill>
                <a:latin typeface="Archivo Light"/>
                <a:ea typeface="Archivo Light"/>
                <a:cs typeface="Archivo Light"/>
                <a:sym typeface="Archivo Light"/>
              </a:defRPr>
            </a:lvl1pPr>
            <a:lvl2pPr indent="-354514" lvl="1" marL="914400" marR="0" algn="l">
              <a:lnSpc>
                <a:spcPct val="90000"/>
              </a:lnSpc>
              <a:spcBef>
                <a:spcPts val="413"/>
              </a:spcBef>
              <a:spcAft>
                <a:spcPts val="0"/>
              </a:spcAft>
              <a:buClr>
                <a:schemeClr val="dk1"/>
              </a:buClr>
              <a:buSzPts val="1983"/>
              <a:buFont typeface="Arial"/>
              <a:buChar char="•"/>
              <a:defRPr b="0" i="0" sz="1982" u="none" cap="none" strike="noStrike">
                <a:solidFill>
                  <a:schemeClr val="dk1"/>
                </a:solidFill>
                <a:latin typeface="Calibri"/>
                <a:ea typeface="Calibri"/>
                <a:cs typeface="Calibri"/>
                <a:sym typeface="Calibri"/>
              </a:defRPr>
            </a:lvl2pPr>
            <a:lvl3pPr indent="-333528" lvl="2" marL="1371600" marR="0" algn="l">
              <a:lnSpc>
                <a:spcPct val="90000"/>
              </a:lnSpc>
              <a:spcBef>
                <a:spcPts val="413"/>
              </a:spcBef>
              <a:spcAft>
                <a:spcPts val="0"/>
              </a:spcAft>
              <a:buClr>
                <a:schemeClr val="dk1"/>
              </a:buClr>
              <a:buSzPts val="1652"/>
              <a:buFont typeface="Arial"/>
              <a:buChar char="•"/>
              <a:defRPr b="0" i="0" sz="1652" u="none" cap="none" strike="noStrike">
                <a:solidFill>
                  <a:schemeClr val="dk1"/>
                </a:solidFill>
                <a:latin typeface="Calibri"/>
                <a:ea typeface="Calibri"/>
                <a:cs typeface="Calibri"/>
                <a:sym typeface="Calibri"/>
              </a:defRPr>
            </a:lvl3pPr>
            <a:lvl4pPr indent="-323035" lvl="3" marL="1828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4pPr>
            <a:lvl5pPr indent="-323035" lvl="4" marL="22860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5pPr>
            <a:lvl6pPr indent="-323035" lvl="5" marL="27432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6pPr>
            <a:lvl7pPr indent="-323035" lvl="6" marL="32004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7pPr>
            <a:lvl8pPr indent="-323035" lvl="7" marL="36576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8pPr>
            <a:lvl9pPr indent="-323035" lvl="8" marL="4114800" marR="0" algn="l">
              <a:lnSpc>
                <a:spcPct val="90000"/>
              </a:lnSpc>
              <a:spcBef>
                <a:spcPts val="413"/>
              </a:spcBef>
              <a:spcAft>
                <a:spcPts val="0"/>
              </a:spcAft>
              <a:buClr>
                <a:schemeClr val="dk1"/>
              </a:buClr>
              <a:buSzPts val="1487"/>
              <a:buFont typeface="Arial"/>
              <a:buChar char="•"/>
              <a:defRPr b="0" i="0" sz="148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669" name="Shape 1669"/>
        <p:cNvGrpSpPr/>
        <p:nvPr/>
      </p:nvGrpSpPr>
      <p:grpSpPr>
        <a:xfrm>
          <a:off x="0" y="0"/>
          <a:ext cx="0" cy="0"/>
          <a:chOff x="0" y="0"/>
          <a:chExt cx="0" cy="0"/>
        </a:xfrm>
      </p:grpSpPr>
      <p:sp>
        <p:nvSpPr>
          <p:cNvPr id="1670" name="Google Shape;1670;p100"/>
          <p:cNvSpPr txBox="1"/>
          <p:nvPr>
            <p:ph type="title"/>
          </p:nvPr>
        </p:nvSpPr>
        <p:spPr>
          <a:xfrm>
            <a:off x="2635766" y="486006"/>
            <a:ext cx="49947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1" name="Google Shape;1671;p100"/>
          <p:cNvPicPr preferRelativeResize="0"/>
          <p:nvPr/>
        </p:nvPicPr>
        <p:blipFill rotWithShape="1">
          <a:blip r:embed="rId2">
            <a:alphaModFix/>
          </a:blip>
          <a:srcRect b="0" l="0" r="0" t="0"/>
          <a:stretch/>
        </p:blipFill>
        <p:spPr>
          <a:xfrm>
            <a:off x="420727" y="6219839"/>
            <a:ext cx="1157728" cy="431310"/>
          </a:xfrm>
          <a:prstGeom prst="rect">
            <a:avLst/>
          </a:prstGeom>
          <a:noFill/>
          <a:ln>
            <a:noFill/>
          </a:ln>
        </p:spPr>
      </p:pic>
      <p:sp>
        <p:nvSpPr>
          <p:cNvPr id="1672" name="Google Shape;1672;p100"/>
          <p:cNvSpPr txBox="1"/>
          <p:nvPr>
            <p:ph idx="1" type="body"/>
          </p:nvPr>
        </p:nvSpPr>
        <p:spPr>
          <a:xfrm>
            <a:off x="2635766" y="1729297"/>
            <a:ext cx="7681200" cy="9561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3" name="Google Shape;1673;p100"/>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674" name="Google Shape;1674;p100"/>
          <p:cNvPicPr preferRelativeResize="0"/>
          <p:nvPr/>
        </p:nvPicPr>
        <p:blipFill rotWithShape="1">
          <a:blip r:embed="rId3">
            <a:alphaModFix/>
          </a:blip>
          <a:srcRect b="63551" l="34653" r="0" t="3844"/>
          <a:stretch/>
        </p:blipFill>
        <p:spPr>
          <a:xfrm>
            <a:off x="0" y="0"/>
            <a:ext cx="5640876" cy="68580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p:cSld name="1_Section Divider">
    <p:spTree>
      <p:nvGrpSpPr>
        <p:cNvPr id="1675" name="Shape 1675"/>
        <p:cNvGrpSpPr/>
        <p:nvPr/>
      </p:nvGrpSpPr>
      <p:grpSpPr>
        <a:xfrm>
          <a:off x="0" y="0"/>
          <a:ext cx="0" cy="0"/>
          <a:chOff x="0" y="0"/>
          <a:chExt cx="0" cy="0"/>
        </a:xfrm>
      </p:grpSpPr>
      <p:sp>
        <p:nvSpPr>
          <p:cNvPr id="1676" name="Google Shape;1676;p101"/>
          <p:cNvSpPr/>
          <p:nvPr/>
        </p:nvSpPr>
        <p:spPr>
          <a:xfrm>
            <a:off x="0" y="-771"/>
            <a:ext cx="12192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strike="noStrike">
              <a:solidFill>
                <a:srgbClr val="313030"/>
              </a:solidFill>
              <a:latin typeface="Arial"/>
              <a:ea typeface="Arial"/>
              <a:cs typeface="Arial"/>
              <a:sym typeface="Arial"/>
            </a:endParaRPr>
          </a:p>
        </p:txBody>
      </p:sp>
      <p:pic>
        <p:nvPicPr>
          <p:cNvPr id="1677" name="Google Shape;1677;p101" title="Artboard 1.png"/>
          <p:cNvPicPr preferRelativeResize="0"/>
          <p:nvPr/>
        </p:nvPicPr>
        <p:blipFill>
          <a:blip r:embed="rId2">
            <a:alphaModFix/>
          </a:blip>
          <a:stretch>
            <a:fillRect/>
          </a:stretch>
        </p:blipFill>
        <p:spPr>
          <a:xfrm>
            <a:off x="-547080" y="-2406225"/>
            <a:ext cx="12630999" cy="9417750"/>
          </a:xfrm>
          <a:prstGeom prst="rect">
            <a:avLst/>
          </a:prstGeom>
          <a:noFill/>
          <a:ln>
            <a:noFill/>
          </a:ln>
        </p:spPr>
      </p:pic>
      <p:sp>
        <p:nvSpPr>
          <p:cNvPr id="1678" name="Google Shape;1678;p101"/>
          <p:cNvSpPr txBox="1"/>
          <p:nvPr>
            <p:ph type="title"/>
          </p:nvPr>
        </p:nvSpPr>
        <p:spPr>
          <a:xfrm>
            <a:off x="6920395" y="2882725"/>
            <a:ext cx="4284300" cy="1091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000"/>
              <a:buFont typeface="Poppins"/>
              <a:buNone/>
              <a:defRPr b="1" i="0" sz="40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79" name="Google Shape;1679;p101"/>
          <p:cNvSpPr txBox="1"/>
          <p:nvPr>
            <p:ph idx="1" type="subTitle"/>
          </p:nvPr>
        </p:nvSpPr>
        <p:spPr>
          <a:xfrm>
            <a:off x="6920400" y="4059750"/>
            <a:ext cx="4284300" cy="4413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E87722"/>
              </a:buClr>
              <a:buSzPts val="1200"/>
              <a:buFont typeface="Arial"/>
              <a:buNone/>
              <a:defRPr b="1" i="0" sz="1200" u="none" cap="none" strike="noStrike">
                <a:solidFill>
                  <a:srgbClr val="E87722"/>
                </a:solidFill>
                <a:latin typeface="Archivo"/>
                <a:ea typeface="Archivo"/>
                <a:cs typeface="Archivo"/>
                <a:sym typeface="Archivo"/>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680" name="Google Shape;1680;p101"/>
          <p:cNvPicPr preferRelativeResize="0"/>
          <p:nvPr/>
        </p:nvPicPr>
        <p:blipFill rotWithShape="1">
          <a:blip r:embed="rId3">
            <a:alphaModFix/>
          </a:blip>
          <a:srcRect b="0" l="0" r="0" t="0"/>
          <a:stretch/>
        </p:blipFill>
        <p:spPr>
          <a:xfrm>
            <a:off x="10745117" y="281181"/>
            <a:ext cx="1133950" cy="422452"/>
          </a:xfrm>
          <a:prstGeom prst="rect">
            <a:avLst/>
          </a:prstGeom>
          <a:noFill/>
          <a:ln>
            <a:noFill/>
          </a:ln>
        </p:spPr>
      </p:pic>
      <p:sp>
        <p:nvSpPr>
          <p:cNvPr id="1681" name="Google Shape;1681;p101"/>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lt1"/>
                </a:solidFill>
                <a:latin typeface="Archivo"/>
                <a:ea typeface="Archivo"/>
                <a:cs typeface="Archivo"/>
                <a:sym typeface="Archivo"/>
              </a:rPr>
              <a:t>© 2025 </a:t>
            </a:r>
            <a:r>
              <a:rPr b="1" lang="en-US" sz="800">
                <a:solidFill>
                  <a:schemeClr val="lt1"/>
                </a:solidFill>
                <a:latin typeface="Archivo"/>
                <a:ea typeface="Archivo"/>
                <a:cs typeface="Archivo"/>
                <a:sym typeface="Archivo"/>
              </a:rPr>
              <a:t>Square 9</a:t>
            </a:r>
            <a:r>
              <a:rPr lang="en-US" sz="800">
                <a:solidFill>
                  <a:schemeClr val="lt1"/>
                </a:solidFill>
                <a:latin typeface="Archivo"/>
                <a:ea typeface="Archivo"/>
                <a:cs typeface="Archivo"/>
                <a:sym typeface="Archivo"/>
              </a:rPr>
              <a:t>. All Rights Reserved  </a:t>
            </a:r>
            <a:endParaRPr/>
          </a:p>
        </p:txBody>
      </p:sp>
      <p:sp>
        <p:nvSpPr>
          <p:cNvPr id="1682" name="Google Shape;1682;p101"/>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pic>
        <p:nvPicPr>
          <p:cNvPr id="1683" name="Google Shape;1683;p101" title="Line art white.png"/>
          <p:cNvPicPr preferRelativeResize="0"/>
          <p:nvPr/>
        </p:nvPicPr>
        <p:blipFill rotWithShape="1">
          <a:blip r:embed="rId4">
            <a:alphaModFix/>
          </a:blip>
          <a:srcRect b="73978" l="0" r="65202" t="0"/>
          <a:stretch/>
        </p:blipFill>
        <p:spPr>
          <a:xfrm flipH="1" rot="10800000">
            <a:off x="2881100" y="3034476"/>
            <a:ext cx="2442673" cy="2011249"/>
          </a:xfrm>
          <a:prstGeom prst="rect">
            <a:avLst/>
          </a:prstGeom>
          <a:noFill/>
          <a:ln>
            <a:noFill/>
          </a:ln>
        </p:spPr>
      </p:pic>
      <p:pic>
        <p:nvPicPr>
          <p:cNvPr id="1684" name="Google Shape;1684;p101" title="Artboard 1.png"/>
          <p:cNvPicPr preferRelativeResize="0"/>
          <p:nvPr/>
        </p:nvPicPr>
        <p:blipFill rotWithShape="1">
          <a:blip r:embed="rId2">
            <a:alphaModFix/>
          </a:blip>
          <a:srcRect b="78603" l="3125" r="86015" t="8462"/>
          <a:stretch/>
        </p:blipFill>
        <p:spPr>
          <a:xfrm>
            <a:off x="549325" y="2571625"/>
            <a:ext cx="1088399" cy="966576"/>
          </a:xfrm>
          <a:prstGeom prst="rect">
            <a:avLst/>
          </a:prstGeom>
          <a:noFill/>
          <a:ln>
            <a:noFill/>
          </a:ln>
        </p:spPr>
      </p:pic>
      <p:sp>
        <p:nvSpPr>
          <p:cNvPr id="1685" name="Google Shape;1685;p101"/>
          <p:cNvSpPr/>
          <p:nvPr/>
        </p:nvSpPr>
        <p:spPr>
          <a:xfrm>
            <a:off x="463688" y="3814525"/>
            <a:ext cx="2484600" cy="168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86" name="Google Shape;1686;p101" title="Artboard 2.png"/>
          <p:cNvPicPr preferRelativeResize="0"/>
          <p:nvPr/>
        </p:nvPicPr>
        <p:blipFill>
          <a:blip r:embed="rId5">
            <a:alphaModFix/>
          </a:blip>
          <a:stretch>
            <a:fillRect/>
          </a:stretch>
        </p:blipFill>
        <p:spPr>
          <a:xfrm>
            <a:off x="1120025" y="4182600"/>
            <a:ext cx="1527649" cy="15374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oints layout">
  <p:cSld name="6 points layout">
    <p:bg>
      <p:bgPr>
        <a:solidFill>
          <a:srgbClr val="E9F0F7"/>
        </a:solidFill>
      </p:bgPr>
    </p:bg>
    <p:spTree>
      <p:nvGrpSpPr>
        <p:cNvPr id="1687" name="Shape 1687"/>
        <p:cNvGrpSpPr/>
        <p:nvPr/>
      </p:nvGrpSpPr>
      <p:grpSpPr>
        <a:xfrm>
          <a:off x="0" y="0"/>
          <a:ext cx="0" cy="0"/>
          <a:chOff x="0" y="0"/>
          <a:chExt cx="0" cy="0"/>
        </a:xfrm>
      </p:grpSpPr>
      <p:sp>
        <p:nvSpPr>
          <p:cNvPr id="1688" name="Google Shape;1688;p102"/>
          <p:cNvSpPr txBox="1"/>
          <p:nvPr>
            <p:ph type="title"/>
          </p:nvPr>
        </p:nvSpPr>
        <p:spPr>
          <a:xfrm>
            <a:off x="8314791" y="947057"/>
            <a:ext cx="2790600" cy="194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13294B"/>
              </a:buClr>
              <a:buSzPts val="3200"/>
              <a:buFont typeface="Poppins"/>
              <a:buNone/>
              <a:defRPr b="1" i="0" sz="3200" u="none" cap="none" strike="noStrike">
                <a:solidFill>
                  <a:srgbClr val="13294B"/>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89" name="Google Shape;1689;p102"/>
          <p:cNvPicPr preferRelativeResize="0"/>
          <p:nvPr/>
        </p:nvPicPr>
        <p:blipFill rotWithShape="1">
          <a:blip r:embed="rId2">
            <a:alphaModFix/>
          </a:blip>
          <a:srcRect b="92143" l="0" r="0" t="0"/>
          <a:stretch/>
        </p:blipFill>
        <p:spPr>
          <a:xfrm>
            <a:off x="3366609" y="5168349"/>
            <a:ext cx="8825390" cy="1689650"/>
          </a:xfrm>
          <a:prstGeom prst="rect">
            <a:avLst/>
          </a:prstGeom>
          <a:noFill/>
          <a:ln>
            <a:noFill/>
          </a:ln>
        </p:spPr>
      </p:pic>
      <p:pic>
        <p:nvPicPr>
          <p:cNvPr id="1690" name="Google Shape;1690;p102"/>
          <p:cNvPicPr preferRelativeResize="0"/>
          <p:nvPr/>
        </p:nvPicPr>
        <p:blipFill rotWithShape="1">
          <a:blip r:embed="rId3">
            <a:alphaModFix/>
          </a:blip>
          <a:srcRect b="0" l="0" r="0" t="0"/>
          <a:stretch/>
        </p:blipFill>
        <p:spPr>
          <a:xfrm>
            <a:off x="420727" y="6219839"/>
            <a:ext cx="1157728" cy="431310"/>
          </a:xfrm>
          <a:prstGeom prst="rect">
            <a:avLst/>
          </a:prstGeom>
          <a:noFill/>
          <a:ln>
            <a:noFill/>
          </a:ln>
        </p:spPr>
      </p:pic>
      <p:sp>
        <p:nvSpPr>
          <p:cNvPr id="1691" name="Google Shape;1691;p102"/>
          <p:cNvSpPr/>
          <p:nvPr/>
        </p:nvSpPr>
        <p:spPr>
          <a:xfrm>
            <a:off x="8671321" y="6286024"/>
            <a:ext cx="76800" cy="768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2" name="Google Shape;1692;p102"/>
          <p:cNvSpPr/>
          <p:nvPr/>
        </p:nvSpPr>
        <p:spPr>
          <a:xfrm>
            <a:off x="667815" y="3429001"/>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3" name="Google Shape;1693;p102"/>
          <p:cNvSpPr/>
          <p:nvPr/>
        </p:nvSpPr>
        <p:spPr>
          <a:xfrm>
            <a:off x="3160644"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4" name="Google Shape;1694;p102"/>
          <p:cNvSpPr/>
          <p:nvPr/>
        </p:nvSpPr>
        <p:spPr>
          <a:xfrm>
            <a:off x="5653473" y="3429000"/>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5" name="Google Shape;1695;p102"/>
          <p:cNvSpPr/>
          <p:nvPr/>
        </p:nvSpPr>
        <p:spPr>
          <a:xfrm>
            <a:off x="667815" y="947058"/>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6" name="Google Shape;1696;p102"/>
          <p:cNvSpPr/>
          <p:nvPr/>
        </p:nvSpPr>
        <p:spPr>
          <a:xfrm>
            <a:off x="3160644"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7" name="Google Shape;1697;p102"/>
          <p:cNvSpPr/>
          <p:nvPr/>
        </p:nvSpPr>
        <p:spPr>
          <a:xfrm>
            <a:off x="5653473" y="947057"/>
            <a:ext cx="2296800" cy="2296800"/>
          </a:xfrm>
          <a:prstGeom prst="roundRect">
            <a:avLst>
              <a:gd fmla="val 76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8" name="Google Shape;1698;p102"/>
          <p:cNvSpPr txBox="1"/>
          <p:nvPr>
            <p:ph idx="1" type="body"/>
          </p:nvPr>
        </p:nvSpPr>
        <p:spPr>
          <a:xfrm>
            <a:off x="8314790" y="3429000"/>
            <a:ext cx="2970600" cy="15018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9" name="Google Shape;1699;p102"/>
          <p:cNvSpPr txBox="1"/>
          <p:nvPr>
            <p:ph idx="2" type="body"/>
          </p:nvPr>
        </p:nvSpPr>
        <p:spPr>
          <a:xfrm>
            <a:off x="781600"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0" name="Google Shape;1700;p102"/>
          <p:cNvSpPr txBox="1"/>
          <p:nvPr>
            <p:ph idx="3" type="body"/>
          </p:nvPr>
        </p:nvSpPr>
        <p:spPr>
          <a:xfrm>
            <a:off x="327442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1" name="Google Shape;1701;p102"/>
          <p:cNvSpPr txBox="1"/>
          <p:nvPr>
            <p:ph idx="4" type="body"/>
          </p:nvPr>
        </p:nvSpPr>
        <p:spPr>
          <a:xfrm>
            <a:off x="5794609" y="1808419"/>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2" name="Google Shape;1702;p102"/>
          <p:cNvSpPr txBox="1"/>
          <p:nvPr>
            <p:ph idx="5" type="body"/>
          </p:nvPr>
        </p:nvSpPr>
        <p:spPr>
          <a:xfrm>
            <a:off x="781600"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3" name="Google Shape;1703;p102"/>
          <p:cNvSpPr txBox="1"/>
          <p:nvPr>
            <p:ph idx="6" type="body"/>
          </p:nvPr>
        </p:nvSpPr>
        <p:spPr>
          <a:xfrm>
            <a:off x="327442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4" name="Google Shape;1704;p102"/>
          <p:cNvSpPr txBox="1"/>
          <p:nvPr>
            <p:ph idx="7" type="body"/>
          </p:nvPr>
        </p:nvSpPr>
        <p:spPr>
          <a:xfrm>
            <a:off x="5794609" y="4279128"/>
            <a:ext cx="2014500" cy="12126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0"/>
              </a:spcBef>
              <a:spcAft>
                <a:spcPts val="0"/>
              </a:spcAft>
              <a:buClr>
                <a:schemeClr val="dk1"/>
              </a:buClr>
              <a:buSzPts val="1200"/>
              <a:buFont typeface="Arial"/>
              <a:buNone/>
              <a:defRPr b="0" i="0" sz="1200" u="none" cap="none" strike="noStrike">
                <a:solidFill>
                  <a:schemeClr val="dk1"/>
                </a:solidFill>
                <a:latin typeface="Archivo Light"/>
                <a:ea typeface="Archivo Light"/>
                <a:cs typeface="Archivo Light"/>
                <a:sym typeface="Archiv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5" name="Google Shape;1705;p102"/>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800">
                <a:solidFill>
                  <a:srgbClr val="E87722"/>
                </a:solidFill>
                <a:latin typeface="Poppins"/>
                <a:ea typeface="Poppins"/>
                <a:cs typeface="Poppins"/>
                <a:sym typeface="Poppins"/>
              </a:defRPr>
            </a:lvl1pPr>
            <a:lvl2pPr indent="0" lvl="1" marL="0" algn="ctr">
              <a:spcBef>
                <a:spcPts val="0"/>
              </a:spcBef>
              <a:buNone/>
              <a:defRPr b="1" sz="800">
                <a:solidFill>
                  <a:srgbClr val="E87722"/>
                </a:solidFill>
                <a:latin typeface="Poppins"/>
                <a:ea typeface="Poppins"/>
                <a:cs typeface="Poppins"/>
                <a:sym typeface="Poppins"/>
              </a:defRPr>
            </a:lvl2pPr>
            <a:lvl3pPr indent="0" lvl="2" marL="0" algn="ctr">
              <a:spcBef>
                <a:spcPts val="0"/>
              </a:spcBef>
              <a:buNone/>
              <a:defRPr b="1" sz="800">
                <a:solidFill>
                  <a:srgbClr val="E87722"/>
                </a:solidFill>
                <a:latin typeface="Poppins"/>
                <a:ea typeface="Poppins"/>
                <a:cs typeface="Poppins"/>
                <a:sym typeface="Poppins"/>
              </a:defRPr>
            </a:lvl3pPr>
            <a:lvl4pPr indent="0" lvl="3" marL="0" algn="ctr">
              <a:spcBef>
                <a:spcPts val="0"/>
              </a:spcBef>
              <a:buNone/>
              <a:defRPr b="1" sz="800">
                <a:solidFill>
                  <a:srgbClr val="E87722"/>
                </a:solidFill>
                <a:latin typeface="Poppins"/>
                <a:ea typeface="Poppins"/>
                <a:cs typeface="Poppins"/>
                <a:sym typeface="Poppins"/>
              </a:defRPr>
            </a:lvl4pPr>
            <a:lvl5pPr indent="0" lvl="4" marL="0" algn="ctr">
              <a:spcBef>
                <a:spcPts val="0"/>
              </a:spcBef>
              <a:buNone/>
              <a:defRPr b="1" sz="800">
                <a:solidFill>
                  <a:srgbClr val="E87722"/>
                </a:solidFill>
                <a:latin typeface="Poppins"/>
                <a:ea typeface="Poppins"/>
                <a:cs typeface="Poppins"/>
                <a:sym typeface="Poppins"/>
              </a:defRPr>
            </a:lvl5pPr>
            <a:lvl6pPr indent="0" lvl="5" marL="0" algn="ctr">
              <a:spcBef>
                <a:spcPts val="0"/>
              </a:spcBef>
              <a:buNone/>
              <a:defRPr b="1" sz="800">
                <a:solidFill>
                  <a:srgbClr val="E87722"/>
                </a:solidFill>
                <a:latin typeface="Poppins"/>
                <a:ea typeface="Poppins"/>
                <a:cs typeface="Poppins"/>
                <a:sym typeface="Poppins"/>
              </a:defRPr>
            </a:lvl6pPr>
            <a:lvl7pPr indent="0" lvl="6" marL="0" algn="ctr">
              <a:spcBef>
                <a:spcPts val="0"/>
              </a:spcBef>
              <a:buNone/>
              <a:defRPr b="1" sz="800">
                <a:solidFill>
                  <a:srgbClr val="E87722"/>
                </a:solidFill>
                <a:latin typeface="Poppins"/>
                <a:ea typeface="Poppins"/>
                <a:cs typeface="Poppins"/>
                <a:sym typeface="Poppins"/>
              </a:defRPr>
            </a:lvl7pPr>
            <a:lvl8pPr indent="0" lvl="7" marL="0" algn="ctr">
              <a:spcBef>
                <a:spcPts val="0"/>
              </a:spcBef>
              <a:buNone/>
              <a:defRPr b="1" sz="800">
                <a:solidFill>
                  <a:srgbClr val="E87722"/>
                </a:solidFill>
                <a:latin typeface="Poppins"/>
                <a:ea typeface="Poppins"/>
                <a:cs typeface="Poppins"/>
                <a:sym typeface="Poppins"/>
              </a:defRPr>
            </a:lvl8pPr>
            <a:lvl9pPr indent="0" lvl="8" marL="0" algn="ctr">
              <a:spcBef>
                <a:spcPts val="0"/>
              </a:spcBef>
              <a:buNone/>
              <a:defRPr b="1" sz="800">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3.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3.xml"/><Relationship Id="rId20" Type="http://schemas.openxmlformats.org/officeDocument/2006/relationships/slideLayout" Target="../slideLayouts/slideLayout63.xml"/><Relationship Id="rId42" Type="http://schemas.openxmlformats.org/officeDocument/2006/relationships/slideLayout" Target="../slideLayouts/slideLayout85.xml"/><Relationship Id="rId41" Type="http://schemas.openxmlformats.org/officeDocument/2006/relationships/slideLayout" Target="../slideLayouts/slideLayout84.xml"/><Relationship Id="rId22" Type="http://schemas.openxmlformats.org/officeDocument/2006/relationships/slideLayout" Target="../slideLayouts/slideLayout65.xml"/><Relationship Id="rId44" Type="http://schemas.openxmlformats.org/officeDocument/2006/relationships/slideLayout" Target="../slideLayouts/slideLayout87.xml"/><Relationship Id="rId21" Type="http://schemas.openxmlformats.org/officeDocument/2006/relationships/slideLayout" Target="../slideLayouts/slideLayout64.xml"/><Relationship Id="rId43" Type="http://schemas.openxmlformats.org/officeDocument/2006/relationships/slideLayout" Target="../slideLayouts/slideLayout86.xml"/><Relationship Id="rId24" Type="http://schemas.openxmlformats.org/officeDocument/2006/relationships/slideLayout" Target="../slideLayouts/slideLayout67.xml"/><Relationship Id="rId46" Type="http://schemas.openxmlformats.org/officeDocument/2006/relationships/slideLayout" Target="../slideLayouts/slideLayout89.xml"/><Relationship Id="rId23" Type="http://schemas.openxmlformats.org/officeDocument/2006/relationships/slideLayout" Target="../slideLayouts/slideLayout66.xml"/><Relationship Id="rId45" Type="http://schemas.openxmlformats.org/officeDocument/2006/relationships/slideLayout" Target="../slideLayouts/slideLayout88.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48" Type="http://schemas.openxmlformats.org/officeDocument/2006/relationships/theme" Target="../theme/theme6.xml"/><Relationship Id="rId25" Type="http://schemas.openxmlformats.org/officeDocument/2006/relationships/slideLayout" Target="../slideLayouts/slideLayout68.xml"/><Relationship Id="rId47" Type="http://schemas.openxmlformats.org/officeDocument/2006/relationships/slideLayout" Target="../slideLayouts/slideLayout90.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slideLayout" Target="../slideLayouts/slideLayout76.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35" Type="http://schemas.openxmlformats.org/officeDocument/2006/relationships/slideLayout" Target="../slideLayouts/slideLayout78.xml"/><Relationship Id="rId12" Type="http://schemas.openxmlformats.org/officeDocument/2006/relationships/slideLayout" Target="../slideLayouts/slideLayout55.xml"/><Relationship Id="rId34" Type="http://schemas.openxmlformats.org/officeDocument/2006/relationships/slideLayout" Target="../slideLayouts/slideLayout77.xml"/><Relationship Id="rId15" Type="http://schemas.openxmlformats.org/officeDocument/2006/relationships/slideLayout" Target="../slideLayouts/slideLayout58.xml"/><Relationship Id="rId37" Type="http://schemas.openxmlformats.org/officeDocument/2006/relationships/slideLayout" Target="../slideLayouts/slideLayout80.xml"/><Relationship Id="rId14" Type="http://schemas.openxmlformats.org/officeDocument/2006/relationships/slideLayout" Target="../slideLayouts/slideLayout57.xml"/><Relationship Id="rId36" Type="http://schemas.openxmlformats.org/officeDocument/2006/relationships/slideLayout" Target="../slideLayouts/slideLayout79.xml"/><Relationship Id="rId17" Type="http://schemas.openxmlformats.org/officeDocument/2006/relationships/slideLayout" Target="../slideLayouts/slideLayout60.xml"/><Relationship Id="rId39" Type="http://schemas.openxmlformats.org/officeDocument/2006/relationships/slideLayout" Target="../slideLayouts/slideLayout82.xml"/><Relationship Id="rId16" Type="http://schemas.openxmlformats.org/officeDocument/2006/relationships/slideLayout" Target="../slideLayouts/slideLayout59.xml"/><Relationship Id="rId38" Type="http://schemas.openxmlformats.org/officeDocument/2006/relationships/slideLayout" Target="../slideLayouts/slideLayout81.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30.xml"/><Relationship Id="rId20" Type="http://schemas.openxmlformats.org/officeDocument/2006/relationships/slideLayout" Target="../slideLayouts/slideLayout110.xml"/><Relationship Id="rId41" Type="http://schemas.openxmlformats.org/officeDocument/2006/relationships/theme" Target="../theme/theme4.xml"/><Relationship Id="rId22" Type="http://schemas.openxmlformats.org/officeDocument/2006/relationships/slideLayout" Target="../slideLayouts/slideLayout112.xml"/><Relationship Id="rId21" Type="http://schemas.openxmlformats.org/officeDocument/2006/relationships/slideLayout" Target="../slideLayouts/slideLayout111.xml"/><Relationship Id="rId24" Type="http://schemas.openxmlformats.org/officeDocument/2006/relationships/slideLayout" Target="../slideLayouts/slideLayout114.xml"/><Relationship Id="rId23" Type="http://schemas.openxmlformats.org/officeDocument/2006/relationships/slideLayout" Target="../slideLayouts/slideLayout113.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26" Type="http://schemas.openxmlformats.org/officeDocument/2006/relationships/slideLayout" Target="../slideLayouts/slideLayout116.xml"/><Relationship Id="rId25" Type="http://schemas.openxmlformats.org/officeDocument/2006/relationships/slideLayout" Target="../slideLayouts/slideLayout115.xml"/><Relationship Id="rId28" Type="http://schemas.openxmlformats.org/officeDocument/2006/relationships/slideLayout" Target="../slideLayouts/slideLayout118.xml"/><Relationship Id="rId27" Type="http://schemas.openxmlformats.org/officeDocument/2006/relationships/slideLayout" Target="../slideLayouts/slideLayout117.xml"/><Relationship Id="rId5" Type="http://schemas.openxmlformats.org/officeDocument/2006/relationships/slideLayout" Target="../slideLayouts/slideLayout95.xml"/><Relationship Id="rId6" Type="http://schemas.openxmlformats.org/officeDocument/2006/relationships/slideLayout" Target="../slideLayouts/slideLayout96.xml"/><Relationship Id="rId29" Type="http://schemas.openxmlformats.org/officeDocument/2006/relationships/slideLayout" Target="../slideLayouts/slideLayout119.xml"/><Relationship Id="rId7" Type="http://schemas.openxmlformats.org/officeDocument/2006/relationships/slideLayout" Target="../slideLayouts/slideLayout97.xml"/><Relationship Id="rId8" Type="http://schemas.openxmlformats.org/officeDocument/2006/relationships/slideLayout" Target="../slideLayouts/slideLayout98.xml"/><Relationship Id="rId31" Type="http://schemas.openxmlformats.org/officeDocument/2006/relationships/slideLayout" Target="../slideLayouts/slideLayout121.xml"/><Relationship Id="rId30" Type="http://schemas.openxmlformats.org/officeDocument/2006/relationships/slideLayout" Target="../slideLayouts/slideLayout120.xml"/><Relationship Id="rId11" Type="http://schemas.openxmlformats.org/officeDocument/2006/relationships/slideLayout" Target="../slideLayouts/slideLayout101.xml"/><Relationship Id="rId33" Type="http://schemas.openxmlformats.org/officeDocument/2006/relationships/slideLayout" Target="../slideLayouts/slideLayout123.xml"/><Relationship Id="rId10" Type="http://schemas.openxmlformats.org/officeDocument/2006/relationships/slideLayout" Target="../slideLayouts/slideLayout100.xml"/><Relationship Id="rId32" Type="http://schemas.openxmlformats.org/officeDocument/2006/relationships/slideLayout" Target="../slideLayouts/slideLayout122.xml"/><Relationship Id="rId13" Type="http://schemas.openxmlformats.org/officeDocument/2006/relationships/slideLayout" Target="../slideLayouts/slideLayout103.xml"/><Relationship Id="rId35" Type="http://schemas.openxmlformats.org/officeDocument/2006/relationships/slideLayout" Target="../slideLayouts/slideLayout125.xml"/><Relationship Id="rId12" Type="http://schemas.openxmlformats.org/officeDocument/2006/relationships/slideLayout" Target="../slideLayouts/slideLayout102.xml"/><Relationship Id="rId34" Type="http://schemas.openxmlformats.org/officeDocument/2006/relationships/slideLayout" Target="../slideLayouts/slideLayout124.xml"/><Relationship Id="rId15" Type="http://schemas.openxmlformats.org/officeDocument/2006/relationships/slideLayout" Target="../slideLayouts/slideLayout105.xml"/><Relationship Id="rId37" Type="http://schemas.openxmlformats.org/officeDocument/2006/relationships/slideLayout" Target="../slideLayouts/slideLayout127.xml"/><Relationship Id="rId14" Type="http://schemas.openxmlformats.org/officeDocument/2006/relationships/slideLayout" Target="../slideLayouts/slideLayout104.xml"/><Relationship Id="rId36" Type="http://schemas.openxmlformats.org/officeDocument/2006/relationships/slideLayout" Target="../slideLayouts/slideLayout126.xml"/><Relationship Id="rId17" Type="http://schemas.openxmlformats.org/officeDocument/2006/relationships/slideLayout" Target="../slideLayouts/slideLayout107.xml"/><Relationship Id="rId39" Type="http://schemas.openxmlformats.org/officeDocument/2006/relationships/slideLayout" Target="../slideLayouts/slideLayout129.xml"/><Relationship Id="rId16" Type="http://schemas.openxmlformats.org/officeDocument/2006/relationships/slideLayout" Target="../slideLayouts/slideLayout106.xml"/><Relationship Id="rId38" Type="http://schemas.openxmlformats.org/officeDocument/2006/relationships/slideLayout" Target="../slideLayouts/slideLayout128.xml"/><Relationship Id="rId19" Type="http://schemas.openxmlformats.org/officeDocument/2006/relationships/slideLayout" Target="../slideLayouts/slideLayout109.xml"/><Relationship Id="rId18" Type="http://schemas.openxmlformats.org/officeDocument/2006/relationships/slideLayout" Target="../slideLayouts/slideLayout10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50.xml"/><Relationship Id="rId22" Type="http://schemas.openxmlformats.org/officeDocument/2006/relationships/slideLayout" Target="../slideLayouts/slideLayout152.xml"/><Relationship Id="rId21" Type="http://schemas.openxmlformats.org/officeDocument/2006/relationships/slideLayout" Target="../slideLayouts/slideLayout151.xml"/><Relationship Id="rId24" Type="http://schemas.openxmlformats.org/officeDocument/2006/relationships/slideLayout" Target="../slideLayouts/slideLayout154.xml"/><Relationship Id="rId23" Type="http://schemas.openxmlformats.org/officeDocument/2006/relationships/slideLayout" Target="../slideLayouts/slideLayout153.xml"/><Relationship Id="rId1" Type="http://schemas.openxmlformats.org/officeDocument/2006/relationships/slideLayout" Target="../slideLayouts/slideLayout131.xml"/><Relationship Id="rId2" Type="http://schemas.openxmlformats.org/officeDocument/2006/relationships/slideLayout" Target="../slideLayouts/slideLayout132.xml"/><Relationship Id="rId3" Type="http://schemas.openxmlformats.org/officeDocument/2006/relationships/slideLayout" Target="../slideLayouts/slideLayout133.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26" Type="http://schemas.openxmlformats.org/officeDocument/2006/relationships/slideLayout" Target="../slideLayouts/slideLayout156.xml"/><Relationship Id="rId25" Type="http://schemas.openxmlformats.org/officeDocument/2006/relationships/slideLayout" Target="../slideLayouts/slideLayout155.xml"/><Relationship Id="rId28" Type="http://schemas.openxmlformats.org/officeDocument/2006/relationships/slideLayout" Target="../slideLayouts/slideLayout158.xml"/><Relationship Id="rId27" Type="http://schemas.openxmlformats.org/officeDocument/2006/relationships/slideLayout" Target="../slideLayouts/slideLayout157.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29" Type="http://schemas.openxmlformats.org/officeDocument/2006/relationships/slideLayout" Target="../slideLayouts/slideLayout159.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31" Type="http://schemas.openxmlformats.org/officeDocument/2006/relationships/slideLayout" Target="../slideLayouts/slideLayout161.xml"/><Relationship Id="rId30" Type="http://schemas.openxmlformats.org/officeDocument/2006/relationships/slideLayout" Target="../slideLayouts/slideLayout160.xml"/><Relationship Id="rId11" Type="http://schemas.openxmlformats.org/officeDocument/2006/relationships/slideLayout" Target="../slideLayouts/slideLayout141.xml"/><Relationship Id="rId33" Type="http://schemas.openxmlformats.org/officeDocument/2006/relationships/slideLayout" Target="../slideLayouts/slideLayout163.xml"/><Relationship Id="rId10" Type="http://schemas.openxmlformats.org/officeDocument/2006/relationships/slideLayout" Target="../slideLayouts/slideLayout140.xml"/><Relationship Id="rId32" Type="http://schemas.openxmlformats.org/officeDocument/2006/relationships/slideLayout" Target="../slideLayouts/slideLayout162.xml"/><Relationship Id="rId13" Type="http://schemas.openxmlformats.org/officeDocument/2006/relationships/slideLayout" Target="../slideLayouts/slideLayout143.xml"/><Relationship Id="rId35" Type="http://schemas.openxmlformats.org/officeDocument/2006/relationships/slideLayout" Target="../slideLayouts/slideLayout165.xml"/><Relationship Id="rId12" Type="http://schemas.openxmlformats.org/officeDocument/2006/relationships/slideLayout" Target="../slideLayouts/slideLayout142.xml"/><Relationship Id="rId34" Type="http://schemas.openxmlformats.org/officeDocument/2006/relationships/slideLayout" Target="../slideLayouts/slideLayout164.xml"/><Relationship Id="rId15" Type="http://schemas.openxmlformats.org/officeDocument/2006/relationships/slideLayout" Target="../slideLayouts/slideLayout145.xml"/><Relationship Id="rId37" Type="http://schemas.openxmlformats.org/officeDocument/2006/relationships/theme" Target="../theme/theme8.xml"/><Relationship Id="rId14" Type="http://schemas.openxmlformats.org/officeDocument/2006/relationships/slideLayout" Target="../slideLayouts/slideLayout144.xml"/><Relationship Id="rId36" Type="http://schemas.openxmlformats.org/officeDocument/2006/relationships/slideLayout" Target="../slideLayouts/slideLayout166.xml"/><Relationship Id="rId17" Type="http://schemas.openxmlformats.org/officeDocument/2006/relationships/slideLayout" Target="../slideLayouts/slideLayout147.xml"/><Relationship Id="rId16" Type="http://schemas.openxmlformats.org/officeDocument/2006/relationships/slideLayout" Target="../slideLayouts/slideLayout146.xml"/><Relationship Id="rId19" Type="http://schemas.openxmlformats.org/officeDocument/2006/relationships/slideLayout" Target="../slideLayouts/slideLayout149.xml"/><Relationship Id="rId18" Type="http://schemas.openxmlformats.org/officeDocument/2006/relationships/slideLayout" Target="../slideLayouts/slideLayout148.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206.xml"/><Relationship Id="rId20" Type="http://schemas.openxmlformats.org/officeDocument/2006/relationships/slideLayout" Target="../slideLayouts/slideLayout186.xml"/><Relationship Id="rId42" Type="http://schemas.openxmlformats.org/officeDocument/2006/relationships/slideLayout" Target="../slideLayouts/slideLayout208.xml"/><Relationship Id="rId41" Type="http://schemas.openxmlformats.org/officeDocument/2006/relationships/slideLayout" Target="../slideLayouts/slideLayout207.xml"/><Relationship Id="rId22" Type="http://schemas.openxmlformats.org/officeDocument/2006/relationships/slideLayout" Target="../slideLayouts/slideLayout188.xml"/><Relationship Id="rId44" Type="http://schemas.openxmlformats.org/officeDocument/2006/relationships/theme" Target="../theme/theme5.xml"/><Relationship Id="rId21" Type="http://schemas.openxmlformats.org/officeDocument/2006/relationships/slideLayout" Target="../slideLayouts/slideLayout187.xml"/><Relationship Id="rId43" Type="http://schemas.openxmlformats.org/officeDocument/2006/relationships/slideLayout" Target="../slideLayouts/slideLayout209.xml"/><Relationship Id="rId24" Type="http://schemas.openxmlformats.org/officeDocument/2006/relationships/slideLayout" Target="../slideLayouts/slideLayout190.xml"/><Relationship Id="rId23" Type="http://schemas.openxmlformats.org/officeDocument/2006/relationships/slideLayout" Target="../slideLayouts/slideLayout189.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26" Type="http://schemas.openxmlformats.org/officeDocument/2006/relationships/slideLayout" Target="../slideLayouts/slideLayout192.xml"/><Relationship Id="rId25" Type="http://schemas.openxmlformats.org/officeDocument/2006/relationships/slideLayout" Target="../slideLayouts/slideLayout191.xml"/><Relationship Id="rId28" Type="http://schemas.openxmlformats.org/officeDocument/2006/relationships/slideLayout" Target="../slideLayouts/slideLayout194.xml"/><Relationship Id="rId27" Type="http://schemas.openxmlformats.org/officeDocument/2006/relationships/slideLayout" Target="../slideLayouts/slideLayout193.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29" Type="http://schemas.openxmlformats.org/officeDocument/2006/relationships/slideLayout" Target="../slideLayouts/slideLayout195.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31" Type="http://schemas.openxmlformats.org/officeDocument/2006/relationships/slideLayout" Target="../slideLayouts/slideLayout197.xml"/><Relationship Id="rId30" Type="http://schemas.openxmlformats.org/officeDocument/2006/relationships/slideLayout" Target="../slideLayouts/slideLayout196.xml"/><Relationship Id="rId11" Type="http://schemas.openxmlformats.org/officeDocument/2006/relationships/slideLayout" Target="../slideLayouts/slideLayout177.xml"/><Relationship Id="rId33" Type="http://schemas.openxmlformats.org/officeDocument/2006/relationships/slideLayout" Target="../slideLayouts/slideLayout199.xml"/><Relationship Id="rId10" Type="http://schemas.openxmlformats.org/officeDocument/2006/relationships/slideLayout" Target="../slideLayouts/slideLayout176.xml"/><Relationship Id="rId32" Type="http://schemas.openxmlformats.org/officeDocument/2006/relationships/slideLayout" Target="../slideLayouts/slideLayout198.xml"/><Relationship Id="rId13" Type="http://schemas.openxmlformats.org/officeDocument/2006/relationships/slideLayout" Target="../slideLayouts/slideLayout179.xml"/><Relationship Id="rId35" Type="http://schemas.openxmlformats.org/officeDocument/2006/relationships/slideLayout" Target="../slideLayouts/slideLayout201.xml"/><Relationship Id="rId12" Type="http://schemas.openxmlformats.org/officeDocument/2006/relationships/slideLayout" Target="../slideLayouts/slideLayout178.xml"/><Relationship Id="rId34" Type="http://schemas.openxmlformats.org/officeDocument/2006/relationships/slideLayout" Target="../slideLayouts/slideLayout200.xml"/><Relationship Id="rId15" Type="http://schemas.openxmlformats.org/officeDocument/2006/relationships/slideLayout" Target="../slideLayouts/slideLayout181.xml"/><Relationship Id="rId37" Type="http://schemas.openxmlformats.org/officeDocument/2006/relationships/slideLayout" Target="../slideLayouts/slideLayout203.xml"/><Relationship Id="rId14" Type="http://schemas.openxmlformats.org/officeDocument/2006/relationships/slideLayout" Target="../slideLayouts/slideLayout180.xml"/><Relationship Id="rId36" Type="http://schemas.openxmlformats.org/officeDocument/2006/relationships/slideLayout" Target="../slideLayouts/slideLayout202.xml"/><Relationship Id="rId17" Type="http://schemas.openxmlformats.org/officeDocument/2006/relationships/slideLayout" Target="../slideLayouts/slideLayout183.xml"/><Relationship Id="rId39" Type="http://schemas.openxmlformats.org/officeDocument/2006/relationships/slideLayout" Target="../slideLayouts/slideLayout205.xml"/><Relationship Id="rId16" Type="http://schemas.openxmlformats.org/officeDocument/2006/relationships/slideLayout" Target="../slideLayouts/slideLayout182.xml"/><Relationship Id="rId38" Type="http://schemas.openxmlformats.org/officeDocument/2006/relationships/slideLayout" Target="../slideLayouts/slideLayout204.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229.xml"/><Relationship Id="rId22" Type="http://schemas.openxmlformats.org/officeDocument/2006/relationships/slideLayout" Target="../slideLayouts/slideLayout231.xml"/><Relationship Id="rId21" Type="http://schemas.openxmlformats.org/officeDocument/2006/relationships/slideLayout" Target="../slideLayouts/slideLayout230.xml"/><Relationship Id="rId24" Type="http://schemas.openxmlformats.org/officeDocument/2006/relationships/slideLayout" Target="../slideLayouts/slideLayout233.xml"/><Relationship Id="rId23" Type="http://schemas.openxmlformats.org/officeDocument/2006/relationships/slideLayout" Target="../slideLayouts/slideLayout232.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26" Type="http://schemas.openxmlformats.org/officeDocument/2006/relationships/slideLayout" Target="../slideLayouts/slideLayout235.xml"/><Relationship Id="rId25" Type="http://schemas.openxmlformats.org/officeDocument/2006/relationships/slideLayout" Target="../slideLayouts/slideLayout234.xml"/><Relationship Id="rId28" Type="http://schemas.openxmlformats.org/officeDocument/2006/relationships/slideLayout" Target="../slideLayouts/slideLayout237.xml"/><Relationship Id="rId27" Type="http://schemas.openxmlformats.org/officeDocument/2006/relationships/slideLayout" Target="../slideLayouts/slideLayout236.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29" Type="http://schemas.openxmlformats.org/officeDocument/2006/relationships/theme" Target="../theme/theme2.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3" Type="http://schemas.openxmlformats.org/officeDocument/2006/relationships/slideLayout" Target="../slideLayouts/slideLayout222.xml"/><Relationship Id="rId12" Type="http://schemas.openxmlformats.org/officeDocument/2006/relationships/slideLayout" Target="../slideLayouts/slideLayout221.xml"/><Relationship Id="rId15" Type="http://schemas.openxmlformats.org/officeDocument/2006/relationships/slideLayout" Target="../slideLayouts/slideLayout224.xml"/><Relationship Id="rId14" Type="http://schemas.openxmlformats.org/officeDocument/2006/relationships/slideLayout" Target="../slideLayouts/slideLayout223.xml"/><Relationship Id="rId17" Type="http://schemas.openxmlformats.org/officeDocument/2006/relationships/slideLayout" Target="../slideLayouts/slideLayout226.xml"/><Relationship Id="rId16" Type="http://schemas.openxmlformats.org/officeDocument/2006/relationships/slideLayout" Target="../slideLayouts/slideLayout225.xml"/><Relationship Id="rId19" Type="http://schemas.openxmlformats.org/officeDocument/2006/relationships/slideLayout" Target="../slideLayouts/slideLayout228.xml"/><Relationship Id="rId18" Type="http://schemas.openxmlformats.org/officeDocument/2006/relationships/slideLayout" Target="../slideLayouts/slideLayout227.xml"/></Relationships>
</file>

<file path=ppt/slideMasters/_rels/slideMaster7.xml.rels><?xml version="1.0" encoding="UTF-8" standalone="yes"?><Relationships xmlns="http://schemas.openxmlformats.org/package/2006/relationships"><Relationship Id="rId40" Type="http://schemas.openxmlformats.org/officeDocument/2006/relationships/slideLayout" Target="../slideLayouts/slideLayout276.xml"/><Relationship Id="rId20" Type="http://schemas.openxmlformats.org/officeDocument/2006/relationships/slideLayout" Target="../slideLayouts/slideLayout256.xml"/><Relationship Id="rId42" Type="http://schemas.openxmlformats.org/officeDocument/2006/relationships/theme" Target="../theme/theme1.xml"/><Relationship Id="rId41" Type="http://schemas.openxmlformats.org/officeDocument/2006/relationships/slideLayout" Target="../slideLayouts/slideLayout277.xml"/><Relationship Id="rId22" Type="http://schemas.openxmlformats.org/officeDocument/2006/relationships/slideLayout" Target="../slideLayouts/slideLayout258.xml"/><Relationship Id="rId21" Type="http://schemas.openxmlformats.org/officeDocument/2006/relationships/slideLayout" Target="../slideLayouts/slideLayout257.xml"/><Relationship Id="rId24" Type="http://schemas.openxmlformats.org/officeDocument/2006/relationships/slideLayout" Target="../slideLayouts/slideLayout260.xml"/><Relationship Id="rId23" Type="http://schemas.openxmlformats.org/officeDocument/2006/relationships/slideLayout" Target="../slideLayouts/slideLayout259.xml"/><Relationship Id="rId1" Type="http://schemas.openxmlformats.org/officeDocument/2006/relationships/image" Target="../media/image67.jpg"/><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26" Type="http://schemas.openxmlformats.org/officeDocument/2006/relationships/slideLayout" Target="../slideLayouts/slideLayout262.xml"/><Relationship Id="rId25" Type="http://schemas.openxmlformats.org/officeDocument/2006/relationships/slideLayout" Target="../slideLayouts/slideLayout261.xml"/><Relationship Id="rId28" Type="http://schemas.openxmlformats.org/officeDocument/2006/relationships/slideLayout" Target="../slideLayouts/slideLayout264.xml"/><Relationship Id="rId27" Type="http://schemas.openxmlformats.org/officeDocument/2006/relationships/slideLayout" Target="../slideLayouts/slideLayout263.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29" Type="http://schemas.openxmlformats.org/officeDocument/2006/relationships/slideLayout" Target="../slideLayouts/slideLayout265.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31" Type="http://schemas.openxmlformats.org/officeDocument/2006/relationships/slideLayout" Target="../slideLayouts/slideLayout267.xml"/><Relationship Id="rId30" Type="http://schemas.openxmlformats.org/officeDocument/2006/relationships/slideLayout" Target="../slideLayouts/slideLayout266.xml"/><Relationship Id="rId11" Type="http://schemas.openxmlformats.org/officeDocument/2006/relationships/slideLayout" Target="../slideLayouts/slideLayout247.xml"/><Relationship Id="rId33" Type="http://schemas.openxmlformats.org/officeDocument/2006/relationships/slideLayout" Target="../slideLayouts/slideLayout269.xml"/><Relationship Id="rId10" Type="http://schemas.openxmlformats.org/officeDocument/2006/relationships/slideLayout" Target="../slideLayouts/slideLayout246.xml"/><Relationship Id="rId32" Type="http://schemas.openxmlformats.org/officeDocument/2006/relationships/slideLayout" Target="../slideLayouts/slideLayout268.xml"/><Relationship Id="rId13" Type="http://schemas.openxmlformats.org/officeDocument/2006/relationships/slideLayout" Target="../slideLayouts/slideLayout249.xml"/><Relationship Id="rId35" Type="http://schemas.openxmlformats.org/officeDocument/2006/relationships/slideLayout" Target="../slideLayouts/slideLayout271.xml"/><Relationship Id="rId12" Type="http://schemas.openxmlformats.org/officeDocument/2006/relationships/slideLayout" Target="../slideLayouts/slideLayout248.xml"/><Relationship Id="rId34" Type="http://schemas.openxmlformats.org/officeDocument/2006/relationships/slideLayout" Target="../slideLayouts/slideLayout270.xml"/><Relationship Id="rId15" Type="http://schemas.openxmlformats.org/officeDocument/2006/relationships/slideLayout" Target="../slideLayouts/slideLayout251.xml"/><Relationship Id="rId37" Type="http://schemas.openxmlformats.org/officeDocument/2006/relationships/slideLayout" Target="../slideLayouts/slideLayout273.xml"/><Relationship Id="rId14" Type="http://schemas.openxmlformats.org/officeDocument/2006/relationships/slideLayout" Target="../slideLayouts/slideLayout250.xml"/><Relationship Id="rId36" Type="http://schemas.openxmlformats.org/officeDocument/2006/relationships/slideLayout" Target="../slideLayouts/slideLayout272.xml"/><Relationship Id="rId17" Type="http://schemas.openxmlformats.org/officeDocument/2006/relationships/slideLayout" Target="../slideLayouts/slideLayout253.xml"/><Relationship Id="rId39" Type="http://schemas.openxmlformats.org/officeDocument/2006/relationships/slideLayout" Target="../slideLayouts/slideLayout275.xml"/><Relationship Id="rId16" Type="http://schemas.openxmlformats.org/officeDocument/2006/relationships/slideLayout" Target="../slideLayouts/slideLayout252.xml"/><Relationship Id="rId38" Type="http://schemas.openxmlformats.org/officeDocument/2006/relationships/slideLayout" Target="../slideLayouts/slideLayout274.xml"/><Relationship Id="rId19" Type="http://schemas.openxmlformats.org/officeDocument/2006/relationships/slideLayout" Target="../slideLayouts/slideLayout255.xml"/><Relationship Id="rId18"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rtl="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1"/>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1" name="Shape 731"/>
        <p:cNvGrpSpPr/>
        <p:nvPr/>
      </p:nvGrpSpPr>
      <p:grpSpPr>
        <a:xfrm>
          <a:off x="0" y="0"/>
          <a:ext cx="0" cy="0"/>
          <a:chOff x="0" y="0"/>
          <a:chExt cx="0" cy="0"/>
        </a:xfrm>
      </p:grpSpPr>
      <p:sp>
        <p:nvSpPr>
          <p:cNvPr id="732" name="Google Shape;732;p4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733" name="Google Shape;733;p45"/>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1" name="Shape 1521"/>
        <p:cNvGrpSpPr/>
        <p:nvPr/>
      </p:nvGrpSpPr>
      <p:grpSpPr>
        <a:xfrm>
          <a:off x="0" y="0"/>
          <a:ext cx="0" cy="0"/>
          <a:chOff x="0" y="0"/>
          <a:chExt cx="0" cy="0"/>
        </a:xfrm>
      </p:grpSpPr>
      <p:sp>
        <p:nvSpPr>
          <p:cNvPr id="1522" name="Google Shape;1522;p9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800" u="none" cap="none" strike="noStrike">
                <a:solidFill>
                  <a:srgbClr val="E87722"/>
                </a:solidFill>
                <a:latin typeface="Poppins"/>
                <a:ea typeface="Poppins"/>
                <a:cs typeface="Poppins"/>
                <a:sym typeface="Poppins"/>
              </a:defRPr>
            </a:lvl1pPr>
            <a:lvl2pPr indent="0" lvl="1" marL="0" marR="0" algn="ctr">
              <a:spcBef>
                <a:spcPts val="0"/>
              </a:spcBef>
              <a:buNone/>
              <a:defRPr b="1" i="0" sz="800" u="none" cap="none" strike="noStrike">
                <a:solidFill>
                  <a:srgbClr val="E87722"/>
                </a:solidFill>
                <a:latin typeface="Poppins"/>
                <a:ea typeface="Poppins"/>
                <a:cs typeface="Poppins"/>
                <a:sym typeface="Poppins"/>
              </a:defRPr>
            </a:lvl2pPr>
            <a:lvl3pPr indent="0" lvl="2" marL="0" marR="0" algn="ctr">
              <a:spcBef>
                <a:spcPts val="0"/>
              </a:spcBef>
              <a:buNone/>
              <a:defRPr b="1" i="0" sz="800" u="none" cap="none" strike="noStrike">
                <a:solidFill>
                  <a:srgbClr val="E87722"/>
                </a:solidFill>
                <a:latin typeface="Poppins"/>
                <a:ea typeface="Poppins"/>
                <a:cs typeface="Poppins"/>
                <a:sym typeface="Poppins"/>
              </a:defRPr>
            </a:lvl3pPr>
            <a:lvl4pPr indent="0" lvl="3" marL="0" marR="0" algn="ctr">
              <a:spcBef>
                <a:spcPts val="0"/>
              </a:spcBef>
              <a:buNone/>
              <a:defRPr b="1" i="0" sz="800" u="none" cap="none" strike="noStrike">
                <a:solidFill>
                  <a:srgbClr val="E87722"/>
                </a:solidFill>
                <a:latin typeface="Poppins"/>
                <a:ea typeface="Poppins"/>
                <a:cs typeface="Poppins"/>
                <a:sym typeface="Poppins"/>
              </a:defRPr>
            </a:lvl4pPr>
            <a:lvl5pPr indent="0" lvl="4" marL="0" marR="0" algn="ctr">
              <a:spcBef>
                <a:spcPts val="0"/>
              </a:spcBef>
              <a:buNone/>
              <a:defRPr b="1" i="0" sz="800" u="none" cap="none" strike="noStrike">
                <a:solidFill>
                  <a:srgbClr val="E87722"/>
                </a:solidFill>
                <a:latin typeface="Poppins"/>
                <a:ea typeface="Poppins"/>
                <a:cs typeface="Poppins"/>
                <a:sym typeface="Poppins"/>
              </a:defRPr>
            </a:lvl5pPr>
            <a:lvl6pPr indent="0" lvl="5" marL="0" marR="0" algn="ctr">
              <a:spcBef>
                <a:spcPts val="0"/>
              </a:spcBef>
              <a:buNone/>
              <a:defRPr b="1" i="0" sz="800" u="none" cap="none" strike="noStrike">
                <a:solidFill>
                  <a:srgbClr val="E87722"/>
                </a:solidFill>
                <a:latin typeface="Poppins"/>
                <a:ea typeface="Poppins"/>
                <a:cs typeface="Poppins"/>
                <a:sym typeface="Poppins"/>
              </a:defRPr>
            </a:lvl6pPr>
            <a:lvl7pPr indent="0" lvl="6" marL="0" marR="0" algn="ctr">
              <a:spcBef>
                <a:spcPts val="0"/>
              </a:spcBef>
              <a:buNone/>
              <a:defRPr b="1" i="0" sz="800" u="none" cap="none" strike="noStrike">
                <a:solidFill>
                  <a:srgbClr val="E87722"/>
                </a:solidFill>
                <a:latin typeface="Poppins"/>
                <a:ea typeface="Poppins"/>
                <a:cs typeface="Poppins"/>
                <a:sym typeface="Poppins"/>
              </a:defRPr>
            </a:lvl7pPr>
            <a:lvl8pPr indent="0" lvl="7" marL="0" marR="0" algn="ctr">
              <a:spcBef>
                <a:spcPts val="0"/>
              </a:spcBef>
              <a:buNone/>
              <a:defRPr b="1" i="0" sz="800" u="none" cap="none" strike="noStrike">
                <a:solidFill>
                  <a:srgbClr val="E87722"/>
                </a:solidFill>
                <a:latin typeface="Poppins"/>
                <a:ea typeface="Poppins"/>
                <a:cs typeface="Poppins"/>
                <a:sym typeface="Poppins"/>
              </a:defRPr>
            </a:lvl8pPr>
            <a:lvl9pPr indent="0" lvl="8" marL="0" marR="0" algn="ctr">
              <a:spcBef>
                <a:spcPts val="0"/>
              </a:spcBef>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523" name="Google Shape;1523;p93"/>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a:p>
        </p:txBody>
      </p:sp>
    </p:spTree>
  </p:cSld>
  <p:clrMap accent1="accent1" accent2="accent2" accent3="accent3" accent4="accent4" accent5="accent5" accent6="accent6" bg1="lt1" bg2="dk2" tx1="dk1" tx2="lt2" folHlink="folHlink" hlink="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4" name="Shape 2244"/>
        <p:cNvGrpSpPr/>
        <p:nvPr/>
      </p:nvGrpSpPr>
      <p:grpSpPr>
        <a:xfrm>
          <a:off x="0" y="0"/>
          <a:ext cx="0" cy="0"/>
          <a:chOff x="0" y="0"/>
          <a:chExt cx="0" cy="0"/>
        </a:xfrm>
      </p:grpSpPr>
      <p:sp>
        <p:nvSpPr>
          <p:cNvPr id="2245" name="Google Shape;2245;p13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246" name="Google Shape;2246;p134"/>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4" name="Shape 2804"/>
        <p:cNvGrpSpPr/>
        <p:nvPr/>
      </p:nvGrpSpPr>
      <p:grpSpPr>
        <a:xfrm>
          <a:off x="0" y="0"/>
          <a:ext cx="0" cy="0"/>
          <a:chOff x="0" y="0"/>
          <a:chExt cx="0" cy="0"/>
        </a:xfrm>
      </p:grpSpPr>
      <p:sp>
        <p:nvSpPr>
          <p:cNvPr id="2805" name="Google Shape;2805;p171"/>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800"/>
              <a:buFont typeface="Arial"/>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2806" name="Google Shape;2806;p171"/>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 id="2147483845" r:id="rId32"/>
    <p:sldLayoutId id="2147483846" r:id="rId33"/>
    <p:sldLayoutId id="2147483847" r:id="rId34"/>
    <p:sldLayoutId id="2147483848" r:id="rId35"/>
    <p:sldLayoutId id="2147483849" r:id="rId36"/>
    <p:sldLayoutId id="2147483850" r:id="rId37"/>
    <p:sldLayoutId id="2147483851" r:id="rId38"/>
    <p:sldLayoutId id="2147483852" r:id="rId39"/>
    <p:sldLayoutId id="2147483853" r:id="rId40"/>
    <p:sldLayoutId id="2147483854" r:id="rId41"/>
    <p:sldLayoutId id="2147483855" r:id="rId42"/>
    <p:sldLayoutId id="2147483856"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6" name="Shape 3526"/>
        <p:cNvGrpSpPr/>
        <p:nvPr/>
      </p:nvGrpSpPr>
      <p:grpSpPr>
        <a:xfrm>
          <a:off x="0" y="0"/>
          <a:ext cx="0" cy="0"/>
          <a:chOff x="0" y="0"/>
          <a:chExt cx="0" cy="0"/>
        </a:xfrm>
      </p:grpSpPr>
      <p:sp>
        <p:nvSpPr>
          <p:cNvPr id="3527" name="Google Shape;3527;p21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800" u="none" cap="none" strike="noStrike">
                <a:solidFill>
                  <a:srgbClr val="E87722"/>
                </a:solidFill>
                <a:latin typeface="Poppins"/>
                <a:ea typeface="Poppins"/>
                <a:cs typeface="Poppins"/>
                <a:sym typeface="Poppins"/>
              </a:defRPr>
            </a:lvl1pPr>
            <a:lvl2pPr indent="0" lvl="1" marL="0" marR="0" algn="ctr">
              <a:spcBef>
                <a:spcPts val="0"/>
              </a:spcBef>
              <a:buNone/>
              <a:defRPr b="1" i="0" sz="800" u="none" cap="none" strike="noStrike">
                <a:solidFill>
                  <a:srgbClr val="E87722"/>
                </a:solidFill>
                <a:latin typeface="Poppins"/>
                <a:ea typeface="Poppins"/>
                <a:cs typeface="Poppins"/>
                <a:sym typeface="Poppins"/>
              </a:defRPr>
            </a:lvl2pPr>
            <a:lvl3pPr indent="0" lvl="2" marL="0" marR="0" algn="ctr">
              <a:spcBef>
                <a:spcPts val="0"/>
              </a:spcBef>
              <a:buNone/>
              <a:defRPr b="1" i="0" sz="800" u="none" cap="none" strike="noStrike">
                <a:solidFill>
                  <a:srgbClr val="E87722"/>
                </a:solidFill>
                <a:latin typeface="Poppins"/>
                <a:ea typeface="Poppins"/>
                <a:cs typeface="Poppins"/>
                <a:sym typeface="Poppins"/>
              </a:defRPr>
            </a:lvl3pPr>
            <a:lvl4pPr indent="0" lvl="3" marL="0" marR="0" algn="ctr">
              <a:spcBef>
                <a:spcPts val="0"/>
              </a:spcBef>
              <a:buNone/>
              <a:defRPr b="1" i="0" sz="800" u="none" cap="none" strike="noStrike">
                <a:solidFill>
                  <a:srgbClr val="E87722"/>
                </a:solidFill>
                <a:latin typeface="Poppins"/>
                <a:ea typeface="Poppins"/>
                <a:cs typeface="Poppins"/>
                <a:sym typeface="Poppins"/>
              </a:defRPr>
            </a:lvl4pPr>
            <a:lvl5pPr indent="0" lvl="4" marL="0" marR="0" algn="ctr">
              <a:spcBef>
                <a:spcPts val="0"/>
              </a:spcBef>
              <a:buNone/>
              <a:defRPr b="1" i="0" sz="800" u="none" cap="none" strike="noStrike">
                <a:solidFill>
                  <a:srgbClr val="E87722"/>
                </a:solidFill>
                <a:latin typeface="Poppins"/>
                <a:ea typeface="Poppins"/>
                <a:cs typeface="Poppins"/>
                <a:sym typeface="Poppins"/>
              </a:defRPr>
            </a:lvl5pPr>
            <a:lvl6pPr indent="0" lvl="5" marL="0" marR="0" algn="ctr">
              <a:spcBef>
                <a:spcPts val="0"/>
              </a:spcBef>
              <a:buNone/>
              <a:defRPr b="1" i="0" sz="800" u="none" cap="none" strike="noStrike">
                <a:solidFill>
                  <a:srgbClr val="E87722"/>
                </a:solidFill>
                <a:latin typeface="Poppins"/>
                <a:ea typeface="Poppins"/>
                <a:cs typeface="Poppins"/>
                <a:sym typeface="Poppins"/>
              </a:defRPr>
            </a:lvl6pPr>
            <a:lvl7pPr indent="0" lvl="6" marL="0" marR="0" algn="ctr">
              <a:spcBef>
                <a:spcPts val="0"/>
              </a:spcBef>
              <a:buNone/>
              <a:defRPr b="1" i="0" sz="800" u="none" cap="none" strike="noStrike">
                <a:solidFill>
                  <a:srgbClr val="E87722"/>
                </a:solidFill>
                <a:latin typeface="Poppins"/>
                <a:ea typeface="Poppins"/>
                <a:cs typeface="Poppins"/>
                <a:sym typeface="Poppins"/>
              </a:defRPr>
            </a:lvl7pPr>
            <a:lvl8pPr indent="0" lvl="7" marL="0" marR="0" algn="ctr">
              <a:spcBef>
                <a:spcPts val="0"/>
              </a:spcBef>
              <a:buNone/>
              <a:defRPr b="1" i="0" sz="800" u="none" cap="none" strike="noStrike">
                <a:solidFill>
                  <a:srgbClr val="E87722"/>
                </a:solidFill>
                <a:latin typeface="Poppins"/>
                <a:ea typeface="Poppins"/>
                <a:cs typeface="Poppins"/>
                <a:sym typeface="Poppins"/>
              </a:defRPr>
            </a:lvl8pPr>
            <a:lvl9pPr indent="0" lvl="8" marL="0" marR="0" algn="ctr">
              <a:spcBef>
                <a:spcPts val="0"/>
              </a:spcBef>
              <a:buNone/>
              <a:defRPr b="1" i="0" sz="800" u="none" cap="none" strike="noStrike">
                <a:solidFill>
                  <a:srgbClr val="E87722"/>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3528" name="Google Shape;3528;p215"/>
          <p:cNvSpPr txBox="1"/>
          <p:nvPr/>
        </p:nvSpPr>
        <p:spPr>
          <a:xfrm>
            <a:off x="9253937" y="6386551"/>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b="0" i="0" lang="en-US" sz="800" u="none" cap="none" strike="noStrike">
                <a:solidFill>
                  <a:schemeClr val="dk1"/>
                </a:solidFill>
                <a:latin typeface="Archivo"/>
                <a:ea typeface="Archivo"/>
                <a:cs typeface="Archivo"/>
                <a:sym typeface="Archivo"/>
              </a:rPr>
              <a:t>© 2025 </a:t>
            </a:r>
            <a:r>
              <a:rPr b="1" i="0" lang="en-US" sz="800" u="none" cap="none" strike="noStrike">
                <a:solidFill>
                  <a:schemeClr val="dk1"/>
                </a:solidFill>
                <a:latin typeface="Archivo"/>
                <a:ea typeface="Archivo"/>
                <a:cs typeface="Archivo"/>
                <a:sym typeface="Archivo"/>
              </a:rPr>
              <a:t>Square 9</a:t>
            </a:r>
            <a:r>
              <a:rPr b="0" i="0" lang="en-US" sz="800" u="none" cap="none" strike="noStrike">
                <a:solidFill>
                  <a:schemeClr val="dk1"/>
                </a:solidFill>
                <a:latin typeface="Archivo"/>
                <a:ea typeface="Archivo"/>
                <a:cs typeface="Archivo"/>
                <a:sym typeface="Archivo"/>
              </a:rPr>
              <a:t>. All Rights Reserved  </a:t>
            </a:r>
            <a:endParaRPr/>
          </a:p>
        </p:txBody>
      </p:sp>
    </p:spTree>
  </p:cSld>
  <p:clrMap accent1="accent1" accent2="accent2" accent3="accent3" accent4="accent4" accent5="accent5" accent6="accent6" bg1="lt1" bg2="dk2" tx1="dk1" tx2="lt2" folHlink="folHlink" hlink="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026" name="Shape 402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 id="2147483916" r:id="rId33"/>
    <p:sldLayoutId id="2147483917" r:id="rId34"/>
    <p:sldLayoutId id="2147483918" r:id="rId35"/>
    <p:sldLayoutId id="2147483919" r:id="rId36"/>
    <p:sldLayoutId id="2147483920" r:id="rId37"/>
    <p:sldLayoutId id="2147483921" r:id="rId38"/>
    <p:sldLayoutId id="2147483922" r:id="rId39"/>
    <p:sldLayoutId id="2147483923" r:id="rId40"/>
    <p:sldLayoutId id="2147483924"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notesSlide" Target="../notesSlides/notesSlide10.xml"/><Relationship Id="rId3" Type="http://schemas.openxmlformats.org/officeDocument/2006/relationships/image" Target="../media/image213.png"/><Relationship Id="rId4" Type="http://schemas.openxmlformats.org/officeDocument/2006/relationships/image" Target="../media/image2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13.xml"/><Relationship Id="rId3" Type="http://schemas.openxmlformats.org/officeDocument/2006/relationships/image" Target="../media/image2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15.xml"/><Relationship Id="rId3" Type="http://schemas.openxmlformats.org/officeDocument/2006/relationships/image" Target="../media/image2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16.xml"/><Relationship Id="rId3" Type="http://schemas.openxmlformats.org/officeDocument/2006/relationships/image" Target="../media/image2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18.xml"/><Relationship Id="rId3" Type="http://schemas.openxmlformats.org/officeDocument/2006/relationships/image" Target="../media/image2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19.xml"/><Relationship Id="rId3" Type="http://schemas.openxmlformats.org/officeDocument/2006/relationships/image" Target="../media/image2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20.xml"/><Relationship Id="rId3" Type="http://schemas.openxmlformats.org/officeDocument/2006/relationships/image" Target="../media/image2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21.xml"/><Relationship Id="rId3" Type="http://schemas.openxmlformats.org/officeDocument/2006/relationships/image" Target="../media/image2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6.png"/><Relationship Id="rId4" Type="http://schemas.openxmlformats.org/officeDocument/2006/relationships/image" Target="../media/image236.png"/><Relationship Id="rId5" Type="http://schemas.openxmlformats.org/officeDocument/2006/relationships/image" Target="../media/image232.png"/><Relationship Id="rId6" Type="http://schemas.openxmlformats.org/officeDocument/2006/relationships/image" Target="../media/image2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30.xml"/><Relationship Id="rId3" Type="http://schemas.openxmlformats.org/officeDocument/2006/relationships/image" Target="../media/image235.jpg"/><Relationship Id="rId4" Type="http://schemas.openxmlformats.org/officeDocument/2006/relationships/image" Target="../media/image74.png"/><Relationship Id="rId5" Type="http://schemas.openxmlformats.org/officeDocument/2006/relationships/image" Target="../media/image44.png"/><Relationship Id="rId6" Type="http://schemas.openxmlformats.org/officeDocument/2006/relationships/image" Target="../media/image65.png"/><Relationship Id="rId7" Type="http://schemas.openxmlformats.org/officeDocument/2006/relationships/image" Target="../media/image2.png"/><Relationship Id="rId8" Type="http://schemas.openxmlformats.org/officeDocument/2006/relationships/hyperlink" Target="https://www.square-9.com/request-dem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notesSlide" Target="../notesSlides/notesSlide4.xml"/><Relationship Id="rId3" Type="http://schemas.openxmlformats.org/officeDocument/2006/relationships/image" Target="../media/image217.png"/><Relationship Id="rId4" Type="http://schemas.openxmlformats.org/officeDocument/2006/relationships/image" Target="../media/image210.png"/><Relationship Id="rId5" Type="http://schemas.openxmlformats.org/officeDocument/2006/relationships/image" Target="../media/image2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6.xml"/><Relationship Id="rId3" Type="http://schemas.openxmlformats.org/officeDocument/2006/relationships/image" Target="../media/image220.png"/><Relationship Id="rId4" Type="http://schemas.openxmlformats.org/officeDocument/2006/relationships/image" Target="../media/image244.png"/><Relationship Id="rId5" Type="http://schemas.openxmlformats.org/officeDocument/2006/relationships/image" Target="../media/image221.png"/><Relationship Id="rId6" Type="http://schemas.openxmlformats.org/officeDocument/2006/relationships/image" Target="../media/image2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2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8.xml"/><Relationship Id="rId3" Type="http://schemas.openxmlformats.org/officeDocument/2006/relationships/image" Target="../media/image223.png"/><Relationship Id="rId4" Type="http://schemas.openxmlformats.org/officeDocument/2006/relationships/image" Target="../media/image216.png"/><Relationship Id="rId5" Type="http://schemas.openxmlformats.org/officeDocument/2006/relationships/image" Target="../media/image222.png"/><Relationship Id="rId6" Type="http://schemas.openxmlformats.org/officeDocument/2006/relationships/image" Target="../media/image2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9.xml"/><Relationship Id="rId3" Type="http://schemas.openxmlformats.org/officeDocument/2006/relationships/image" Target="../media/image217.png"/><Relationship Id="rId4" Type="http://schemas.openxmlformats.org/officeDocument/2006/relationships/image" Target="../media/image228.png"/><Relationship Id="rId5" Type="http://schemas.openxmlformats.org/officeDocument/2006/relationships/image" Target="../media/image239.png"/><Relationship Id="rId6"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3" name="Shape 4933"/>
        <p:cNvGrpSpPr/>
        <p:nvPr/>
      </p:nvGrpSpPr>
      <p:grpSpPr>
        <a:xfrm>
          <a:off x="0" y="0"/>
          <a:ext cx="0" cy="0"/>
          <a:chOff x="0" y="0"/>
          <a:chExt cx="0" cy="0"/>
        </a:xfrm>
      </p:grpSpPr>
      <p:sp>
        <p:nvSpPr>
          <p:cNvPr id="4934" name="Google Shape;4934;p285"/>
          <p:cNvSpPr txBox="1"/>
          <p:nvPr>
            <p:ph type="ctrTitle"/>
          </p:nvPr>
        </p:nvSpPr>
        <p:spPr>
          <a:xfrm>
            <a:off x="786901" y="3664750"/>
            <a:ext cx="7177200" cy="1329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700"/>
              <a:t>Managing Information Can Be Hard</a:t>
            </a:r>
            <a:endParaRPr sz="2700"/>
          </a:p>
          <a:p>
            <a:pPr indent="0" lvl="0" marL="0" rtl="0" algn="l">
              <a:spcBef>
                <a:spcPts val="0"/>
              </a:spcBef>
              <a:spcAft>
                <a:spcPts val="0"/>
              </a:spcAft>
              <a:buNone/>
            </a:pPr>
            <a:r>
              <a:rPr lang="en-US" sz="2700"/>
              <a:t>We Make it Easy</a:t>
            </a:r>
            <a:endParaRPr sz="2700"/>
          </a:p>
        </p:txBody>
      </p:sp>
      <p:sp>
        <p:nvSpPr>
          <p:cNvPr id="4935" name="Google Shape;4935;p285"/>
          <p:cNvSpPr txBox="1"/>
          <p:nvPr>
            <p:ph idx="1" type="subTitle"/>
          </p:nvPr>
        </p:nvSpPr>
        <p:spPr>
          <a:xfrm>
            <a:off x="817493" y="3373705"/>
            <a:ext cx="5568300" cy="297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Intelligent Document Processing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0" name="Shape 5050"/>
        <p:cNvGrpSpPr/>
        <p:nvPr/>
      </p:nvGrpSpPr>
      <p:grpSpPr>
        <a:xfrm>
          <a:off x="0" y="0"/>
          <a:ext cx="0" cy="0"/>
          <a:chOff x="0" y="0"/>
          <a:chExt cx="0" cy="0"/>
        </a:xfrm>
      </p:grpSpPr>
      <p:sp>
        <p:nvSpPr>
          <p:cNvPr id="5051" name="Google Shape;5051;p294"/>
          <p:cNvSpPr txBox="1"/>
          <p:nvPr>
            <p:ph type="title"/>
          </p:nvPr>
        </p:nvSpPr>
        <p:spPr>
          <a:xfrm>
            <a:off x="1101413" y="517543"/>
            <a:ext cx="10162200" cy="431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Recognized As The Industry Leader</a:t>
            </a:r>
            <a:endParaRPr/>
          </a:p>
          <a:p>
            <a:pPr indent="0" lvl="0" marL="0" rtl="0" algn="ctr">
              <a:spcBef>
                <a:spcPts val="0"/>
              </a:spcBef>
              <a:spcAft>
                <a:spcPts val="0"/>
              </a:spcAft>
              <a:buNone/>
            </a:pPr>
            <a:r>
              <a:t/>
            </a:r>
            <a:endParaRPr/>
          </a:p>
        </p:txBody>
      </p:sp>
      <p:pic>
        <p:nvPicPr>
          <p:cNvPr id="5052" name="Google Shape;5052;p294"/>
          <p:cNvPicPr preferRelativeResize="0"/>
          <p:nvPr/>
        </p:nvPicPr>
        <p:blipFill>
          <a:blip r:embed="rId3">
            <a:alphaModFix/>
          </a:blip>
          <a:stretch>
            <a:fillRect/>
          </a:stretch>
        </p:blipFill>
        <p:spPr>
          <a:xfrm>
            <a:off x="152400" y="1101343"/>
            <a:ext cx="11887200" cy="4579981"/>
          </a:xfrm>
          <a:prstGeom prst="rect">
            <a:avLst/>
          </a:prstGeom>
          <a:noFill/>
          <a:ln>
            <a:noFill/>
          </a:ln>
        </p:spPr>
      </p:pic>
      <p:sp>
        <p:nvSpPr>
          <p:cNvPr id="5053" name="Google Shape;5053;p294"/>
          <p:cNvSpPr txBox="1"/>
          <p:nvPr>
            <p:ph idx="12" type="sldNum"/>
          </p:nvPr>
        </p:nvSpPr>
        <p:spPr>
          <a:xfrm>
            <a:off x="11557023" y="6305555"/>
            <a:ext cx="4899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pic>
        <p:nvPicPr>
          <p:cNvPr id="5054" name="Google Shape;5054;p294"/>
          <p:cNvPicPr preferRelativeResize="0"/>
          <p:nvPr/>
        </p:nvPicPr>
        <p:blipFill>
          <a:blip r:embed="rId4">
            <a:alphaModFix/>
          </a:blip>
          <a:stretch>
            <a:fillRect/>
          </a:stretch>
        </p:blipFill>
        <p:spPr>
          <a:xfrm>
            <a:off x="7562850" y="5833724"/>
            <a:ext cx="4476750" cy="257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9" name="Shape 5059"/>
        <p:cNvGrpSpPr/>
        <p:nvPr/>
      </p:nvGrpSpPr>
      <p:grpSpPr>
        <a:xfrm>
          <a:off x="0" y="0"/>
          <a:ext cx="0" cy="0"/>
          <a:chOff x="0" y="0"/>
          <a:chExt cx="0" cy="0"/>
        </a:xfrm>
      </p:grpSpPr>
      <p:sp>
        <p:nvSpPr>
          <p:cNvPr id="5060" name="Google Shape;5060;p295"/>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Where We Can Help</a:t>
            </a:r>
            <a:endParaRPr/>
          </a:p>
        </p:txBody>
      </p:sp>
      <p:sp>
        <p:nvSpPr>
          <p:cNvPr id="5061" name="Google Shape;5061;p295"/>
          <p:cNvSpPr txBox="1"/>
          <p:nvPr>
            <p:ph idx="2" type="body"/>
          </p:nvPr>
        </p:nvSpPr>
        <p:spPr>
          <a:xfrm>
            <a:off x="8191500" y="3800603"/>
            <a:ext cx="3188100" cy="625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000"/>
              <a:buNone/>
            </a:pPr>
            <a:r>
              <a:rPr lang="en-US"/>
              <a:t>Contract Management</a:t>
            </a:r>
            <a:endParaRPr/>
          </a:p>
        </p:txBody>
      </p:sp>
      <p:sp>
        <p:nvSpPr>
          <p:cNvPr id="5062" name="Google Shape;5062;p295"/>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200"/>
              <a:buNone/>
            </a:pPr>
            <a:r>
              <a:rPr lang="en-US">
                <a:solidFill>
                  <a:schemeClr val="dk1"/>
                </a:solidFill>
              </a:rPr>
              <a:t>It’s time to start digitally, protecting the flow of information where you’re are most vulnerable to risk. Square 9 will ensure you’re working with the correct version while managing expirees and renewals for you automatically.</a:t>
            </a:r>
            <a:endParaRPr>
              <a:solidFill>
                <a:schemeClr val="dk1"/>
              </a:solidFill>
            </a:endParaRPr>
          </a:p>
        </p:txBody>
      </p:sp>
      <p:sp>
        <p:nvSpPr>
          <p:cNvPr id="5063" name="Google Shape;5063;p295"/>
          <p:cNvSpPr txBox="1"/>
          <p:nvPr>
            <p:ph idx="4" type="body"/>
          </p:nvPr>
        </p:nvSpPr>
        <p:spPr>
          <a:xfrm>
            <a:off x="4501952" y="1908303"/>
            <a:ext cx="3188100" cy="625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000"/>
              <a:buNone/>
            </a:pPr>
            <a:r>
              <a:rPr lang="en-US"/>
              <a:t>Human Resources Automation</a:t>
            </a:r>
            <a:endParaRPr/>
          </a:p>
        </p:txBody>
      </p:sp>
      <p:sp>
        <p:nvSpPr>
          <p:cNvPr id="5064" name="Google Shape;5064;p295"/>
          <p:cNvSpPr txBox="1"/>
          <p:nvPr>
            <p:ph idx="5" type="body"/>
          </p:nvPr>
        </p:nvSpPr>
        <p:spPr>
          <a:xfrm>
            <a:off x="4501950" y="2650054"/>
            <a:ext cx="31881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200"/>
              <a:buNone/>
            </a:pPr>
            <a:r>
              <a:rPr lang="en-US">
                <a:solidFill>
                  <a:schemeClr val="dk1"/>
                </a:solidFill>
              </a:rPr>
              <a:t>From onboarding to their final day on the job, Square 9 manages the flow of employee information. With web forms to capture  critical data and a SOC 2 and HIPAA compliant repository for secure access, we documents their journey every step of the way.</a:t>
            </a:r>
            <a:endParaRPr/>
          </a:p>
        </p:txBody>
      </p:sp>
      <p:sp>
        <p:nvSpPr>
          <p:cNvPr id="5065" name="Google Shape;5065;p295"/>
          <p:cNvSpPr txBox="1"/>
          <p:nvPr>
            <p:ph idx="6" type="body"/>
          </p:nvPr>
        </p:nvSpPr>
        <p:spPr>
          <a:xfrm>
            <a:off x="812798" y="3800603"/>
            <a:ext cx="3188100" cy="625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000"/>
              <a:buNone/>
            </a:pPr>
            <a:r>
              <a:rPr lang="en-US"/>
              <a:t>Accounts Payable Automation</a:t>
            </a:r>
            <a:endParaRPr/>
          </a:p>
        </p:txBody>
      </p:sp>
      <p:sp>
        <p:nvSpPr>
          <p:cNvPr id="5066" name="Google Shape;5066;p295"/>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200"/>
              <a:buNone/>
            </a:pPr>
            <a:r>
              <a:rPr lang="en-US">
                <a:solidFill>
                  <a:schemeClr val="dk1"/>
                </a:solidFill>
              </a:rPr>
              <a:t>With AI driven data extraction, Square intelligently handles every task along the AP path including the hands-off generation of an approved bill in your accounting or ERP solution. </a:t>
            </a:r>
            <a:endParaRPr/>
          </a:p>
        </p:txBody>
      </p:sp>
      <p:sp>
        <p:nvSpPr>
          <p:cNvPr id="5067" name="Google Shape;5067;p295"/>
          <p:cNvSpPr txBox="1"/>
          <p:nvPr>
            <p:ph idx="8" type="body"/>
          </p:nvPr>
        </p:nvSpPr>
        <p:spPr>
          <a:xfrm>
            <a:off x="1964807" y="2513268"/>
            <a:ext cx="884100" cy="58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4000"/>
              <a:buNone/>
            </a:pPr>
            <a:r>
              <a:rPr lang="en-US"/>
              <a:t>1</a:t>
            </a:r>
            <a:endParaRPr/>
          </a:p>
        </p:txBody>
      </p:sp>
      <p:sp>
        <p:nvSpPr>
          <p:cNvPr id="5068" name="Google Shape;5068;p295"/>
          <p:cNvSpPr txBox="1"/>
          <p:nvPr>
            <p:ph idx="9" type="body"/>
          </p:nvPr>
        </p:nvSpPr>
        <p:spPr>
          <a:xfrm>
            <a:off x="5659841" y="4395913"/>
            <a:ext cx="884100" cy="58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4000"/>
              <a:buNone/>
            </a:pPr>
            <a:r>
              <a:rPr lang="en-US"/>
              <a:t>2</a:t>
            </a:r>
            <a:endParaRPr/>
          </a:p>
        </p:txBody>
      </p:sp>
      <p:sp>
        <p:nvSpPr>
          <p:cNvPr id="5069" name="Google Shape;5069;p295"/>
          <p:cNvSpPr txBox="1"/>
          <p:nvPr>
            <p:ph idx="13" type="body"/>
          </p:nvPr>
        </p:nvSpPr>
        <p:spPr>
          <a:xfrm>
            <a:off x="9343115" y="2511053"/>
            <a:ext cx="884100" cy="58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4000"/>
              <a:buNone/>
            </a:pPr>
            <a:r>
              <a:rPr lang="en-US"/>
              <a:t>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4" name="Shape 5074"/>
        <p:cNvGrpSpPr/>
        <p:nvPr/>
      </p:nvGrpSpPr>
      <p:grpSpPr>
        <a:xfrm>
          <a:off x="0" y="0"/>
          <a:ext cx="0" cy="0"/>
          <a:chOff x="0" y="0"/>
          <a:chExt cx="0" cy="0"/>
        </a:xfrm>
      </p:grpSpPr>
      <p:sp>
        <p:nvSpPr>
          <p:cNvPr id="5075" name="Google Shape;5075;p296"/>
          <p:cNvSpPr txBox="1"/>
          <p:nvPr>
            <p:ph type="title"/>
          </p:nvPr>
        </p:nvSpPr>
        <p:spPr>
          <a:xfrm>
            <a:off x="6767250" y="2915550"/>
            <a:ext cx="5271600" cy="166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a:t>Go-To-Market Strategy</a:t>
            </a:r>
            <a:endParaRPr/>
          </a:p>
          <a:p>
            <a:pPr indent="0" lvl="0" marL="0" rtl="0" algn="l">
              <a:lnSpc>
                <a:spcPct val="90000"/>
              </a:lnSpc>
              <a:spcBef>
                <a:spcPts val="0"/>
              </a:spcBef>
              <a:spcAft>
                <a:spcPts val="0"/>
              </a:spcAft>
              <a:buSzPts val="4000"/>
              <a:buNone/>
            </a:pPr>
            <a:r>
              <a:t/>
            </a:r>
            <a:endParaRPr/>
          </a:p>
        </p:txBody>
      </p:sp>
      <p:sp>
        <p:nvSpPr>
          <p:cNvPr id="5076" name="Google Shape;5076;p296"/>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1" name="Shape 5081"/>
        <p:cNvGrpSpPr/>
        <p:nvPr/>
      </p:nvGrpSpPr>
      <p:grpSpPr>
        <a:xfrm>
          <a:off x="0" y="0"/>
          <a:ext cx="0" cy="0"/>
          <a:chOff x="0" y="0"/>
          <a:chExt cx="0" cy="0"/>
        </a:xfrm>
      </p:grpSpPr>
      <p:sp>
        <p:nvSpPr>
          <p:cNvPr id="5082" name="Google Shape;5082;p297"/>
          <p:cNvSpPr txBox="1"/>
          <p:nvPr>
            <p:ph type="title"/>
          </p:nvPr>
        </p:nvSpPr>
        <p:spPr>
          <a:xfrm>
            <a:off x="2676400" y="1284975"/>
            <a:ext cx="53319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Square 9’s Go-To-Market Strategy</a:t>
            </a:r>
            <a:endParaRPr/>
          </a:p>
        </p:txBody>
      </p:sp>
      <p:sp>
        <p:nvSpPr>
          <p:cNvPr id="5083" name="Google Shape;5083;p297"/>
          <p:cNvSpPr txBox="1"/>
          <p:nvPr>
            <p:ph idx="1" type="body"/>
          </p:nvPr>
        </p:nvSpPr>
        <p:spPr>
          <a:xfrm>
            <a:off x="2676408" y="2472971"/>
            <a:ext cx="8932200" cy="3318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Growing Reseller Profitability Requires More Than Just a Strong Product</a:t>
            </a:r>
            <a:endParaRPr/>
          </a:p>
          <a:p>
            <a:pPr indent="-317500" lvl="0" marL="457200" rtl="0" algn="l">
              <a:lnSpc>
                <a:spcPct val="115000"/>
              </a:lnSpc>
              <a:spcBef>
                <a:spcPts val="1000"/>
              </a:spcBef>
              <a:spcAft>
                <a:spcPts val="0"/>
              </a:spcAft>
              <a:buSzPts val="1400"/>
              <a:buChar char="●"/>
            </a:pPr>
            <a:r>
              <a:rPr lang="en-US"/>
              <a:t>Unparalleled Pre-Sales and Post Sales Support Programs</a:t>
            </a:r>
            <a:endParaRPr/>
          </a:p>
          <a:p>
            <a:pPr indent="-317500" lvl="0" marL="457200" rtl="0" algn="l">
              <a:lnSpc>
                <a:spcPct val="115000"/>
              </a:lnSpc>
              <a:spcBef>
                <a:spcPts val="1000"/>
              </a:spcBef>
              <a:spcAft>
                <a:spcPts val="0"/>
              </a:spcAft>
              <a:buSzPts val="1400"/>
              <a:buChar char="●"/>
            </a:pPr>
            <a:r>
              <a:rPr lang="en-US"/>
              <a:t>In House Professional Services with Delivery Guarantee</a:t>
            </a:r>
            <a:endParaRPr/>
          </a:p>
          <a:p>
            <a:pPr indent="-317500" lvl="0" marL="457200" rtl="0" algn="l">
              <a:lnSpc>
                <a:spcPct val="115000"/>
              </a:lnSpc>
              <a:spcBef>
                <a:spcPts val="1000"/>
              </a:spcBef>
              <a:spcAft>
                <a:spcPts val="0"/>
              </a:spcAft>
              <a:buSzPts val="1400"/>
              <a:buChar char="●"/>
            </a:pPr>
            <a:r>
              <a:rPr lang="en-US"/>
              <a:t>Easily adopted Solutions that deliver rapid ROI</a:t>
            </a:r>
            <a:endParaRPr/>
          </a:p>
          <a:p>
            <a:pPr indent="-317500" lvl="0" marL="457200" rtl="0" algn="l">
              <a:lnSpc>
                <a:spcPct val="115000"/>
              </a:lnSpc>
              <a:spcBef>
                <a:spcPts val="1000"/>
              </a:spcBef>
              <a:spcAft>
                <a:spcPts val="0"/>
              </a:spcAft>
              <a:buSzPts val="1400"/>
              <a:buChar char="●"/>
            </a:pPr>
            <a:r>
              <a:rPr lang="en-US"/>
              <a:t>Free online education program</a:t>
            </a:r>
            <a:endParaRPr/>
          </a:p>
          <a:p>
            <a:pPr indent="0" lvl="0" marL="0" rtl="0" algn="l">
              <a:lnSpc>
                <a:spcPct val="115000"/>
              </a:lnSpc>
              <a:spcBef>
                <a:spcPts val="1000"/>
              </a:spcBef>
              <a:spcAft>
                <a:spcPts val="0"/>
              </a:spcAft>
              <a:buNone/>
            </a:pPr>
            <a:r>
              <a:rPr lang="en-US"/>
              <a:t>Square 9 sets itself apart through a unique level of products, service and support.</a:t>
            </a:r>
            <a:endParaRPr/>
          </a:p>
          <a:p>
            <a:pPr indent="0" lvl="0" marL="0" rtl="0" algn="l">
              <a:lnSpc>
                <a:spcPct val="115000"/>
              </a:lnSpc>
              <a:spcBef>
                <a:spcPts val="1000"/>
              </a:spcBef>
              <a:spcAft>
                <a:spcPts val="1000"/>
              </a:spcAft>
              <a:buNone/>
            </a:pPr>
            <a:r>
              <a:t/>
            </a:r>
            <a:endParaRPr/>
          </a:p>
        </p:txBody>
      </p:sp>
      <p:pic>
        <p:nvPicPr>
          <p:cNvPr id="5084" name="Google Shape;5084;p297"/>
          <p:cNvPicPr preferRelativeResize="0"/>
          <p:nvPr/>
        </p:nvPicPr>
        <p:blipFill rotWithShape="1">
          <a:blip r:embed="rId3">
            <a:alphaModFix/>
          </a:blip>
          <a:srcRect b="0" l="0" r="0" t="0"/>
          <a:stretch/>
        </p:blipFill>
        <p:spPr>
          <a:xfrm>
            <a:off x="2676403" y="4925085"/>
            <a:ext cx="3438160" cy="973173"/>
          </a:xfrm>
          <a:prstGeom prst="rect">
            <a:avLst/>
          </a:prstGeom>
          <a:noFill/>
          <a:ln>
            <a:noFill/>
          </a:ln>
        </p:spPr>
      </p:pic>
      <p:sp>
        <p:nvSpPr>
          <p:cNvPr id="5085" name="Google Shape;5085;p29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0" name="Shape 5090"/>
        <p:cNvGrpSpPr/>
        <p:nvPr/>
      </p:nvGrpSpPr>
      <p:grpSpPr>
        <a:xfrm>
          <a:off x="0" y="0"/>
          <a:ext cx="0" cy="0"/>
          <a:chOff x="0" y="0"/>
          <a:chExt cx="0" cy="0"/>
        </a:xfrm>
      </p:grpSpPr>
      <p:sp>
        <p:nvSpPr>
          <p:cNvPr id="5091" name="Google Shape;5091;p298"/>
          <p:cNvSpPr txBox="1"/>
          <p:nvPr>
            <p:ph type="title"/>
          </p:nvPr>
        </p:nvSpPr>
        <p:spPr>
          <a:xfrm>
            <a:off x="6767250" y="2915550"/>
            <a:ext cx="5271600" cy="166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a:t>Product Review</a:t>
            </a:r>
            <a:endParaRPr/>
          </a:p>
        </p:txBody>
      </p:sp>
      <p:sp>
        <p:nvSpPr>
          <p:cNvPr id="5092" name="Google Shape;5092;p298"/>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7" name="Shape 5097"/>
        <p:cNvGrpSpPr/>
        <p:nvPr/>
      </p:nvGrpSpPr>
      <p:grpSpPr>
        <a:xfrm>
          <a:off x="0" y="0"/>
          <a:ext cx="0" cy="0"/>
          <a:chOff x="0" y="0"/>
          <a:chExt cx="0" cy="0"/>
        </a:xfrm>
      </p:grpSpPr>
      <p:sp>
        <p:nvSpPr>
          <p:cNvPr id="5098" name="Google Shape;5098;p299"/>
          <p:cNvSpPr txBox="1"/>
          <p:nvPr>
            <p:ph type="title"/>
          </p:nvPr>
        </p:nvSpPr>
        <p:spPr>
          <a:xfrm>
            <a:off x="2676400" y="1284975"/>
            <a:ext cx="53319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Generative AI Data Extraction</a:t>
            </a:r>
            <a:endParaRPr/>
          </a:p>
          <a:p>
            <a:pPr indent="0" lvl="0" marL="0" rtl="0" algn="l">
              <a:spcBef>
                <a:spcPts val="0"/>
              </a:spcBef>
              <a:spcAft>
                <a:spcPts val="0"/>
              </a:spcAft>
              <a:buNone/>
            </a:pPr>
            <a:r>
              <a:t/>
            </a:r>
            <a:endParaRPr/>
          </a:p>
        </p:txBody>
      </p:sp>
      <p:sp>
        <p:nvSpPr>
          <p:cNvPr id="5099" name="Google Shape;5099;p299"/>
          <p:cNvSpPr txBox="1"/>
          <p:nvPr>
            <p:ph idx="1" type="body"/>
          </p:nvPr>
        </p:nvSpPr>
        <p:spPr>
          <a:xfrm>
            <a:off x="2676403" y="2472975"/>
            <a:ext cx="5553300" cy="3318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Square 9’s InquireAI eliminates the need for templates from ALL of your documents, bringing unprecedented accuracy, reduced costs, time, and disruptions, and allowing for:</a:t>
            </a:r>
            <a:endParaRPr/>
          </a:p>
          <a:p>
            <a:pPr indent="-317500" lvl="0" marL="457200" rtl="0" algn="l">
              <a:lnSpc>
                <a:spcPct val="115000"/>
              </a:lnSpc>
              <a:spcBef>
                <a:spcPts val="1000"/>
              </a:spcBef>
              <a:spcAft>
                <a:spcPts val="0"/>
              </a:spcAft>
              <a:buSzPts val="1400"/>
              <a:buChar char="●"/>
            </a:pPr>
            <a:r>
              <a:rPr lang="en-US"/>
              <a:t>Far less costly implementations</a:t>
            </a:r>
            <a:endParaRPr/>
          </a:p>
          <a:p>
            <a:pPr indent="-317500" lvl="0" marL="457200" rtl="0" algn="l">
              <a:lnSpc>
                <a:spcPct val="115000"/>
              </a:lnSpc>
              <a:spcBef>
                <a:spcPts val="1000"/>
              </a:spcBef>
              <a:spcAft>
                <a:spcPts val="0"/>
              </a:spcAft>
              <a:buSzPts val="1400"/>
              <a:buChar char="●"/>
            </a:pPr>
            <a:r>
              <a:rPr lang="en-US"/>
              <a:t>Highly accurate capture for ANY document</a:t>
            </a:r>
            <a:endParaRPr/>
          </a:p>
          <a:p>
            <a:pPr indent="-317500" lvl="0" marL="457200" rtl="0" algn="l">
              <a:lnSpc>
                <a:spcPct val="115000"/>
              </a:lnSpc>
              <a:spcBef>
                <a:spcPts val="1000"/>
              </a:spcBef>
              <a:spcAft>
                <a:spcPts val="0"/>
              </a:spcAft>
              <a:buSzPts val="1400"/>
              <a:buChar char="●"/>
            </a:pPr>
            <a:r>
              <a:rPr lang="en-US"/>
              <a:t>Faster and more convenient data validation</a:t>
            </a:r>
            <a:endParaRPr/>
          </a:p>
          <a:p>
            <a:pPr indent="-317500" lvl="0" marL="457200" rtl="0" algn="l">
              <a:lnSpc>
                <a:spcPct val="115000"/>
              </a:lnSpc>
              <a:spcBef>
                <a:spcPts val="1000"/>
              </a:spcBef>
              <a:spcAft>
                <a:spcPts val="0"/>
              </a:spcAft>
              <a:buSzPts val="1400"/>
              <a:buChar char="●"/>
            </a:pPr>
            <a:r>
              <a:rPr lang="en-US"/>
              <a:t>Enhanced ROI</a:t>
            </a:r>
            <a:endParaRPr/>
          </a:p>
          <a:p>
            <a:pPr indent="0" lvl="0" marL="0" rtl="0" algn="l">
              <a:lnSpc>
                <a:spcPct val="115000"/>
              </a:lnSpc>
              <a:spcBef>
                <a:spcPts val="1000"/>
              </a:spcBef>
              <a:spcAft>
                <a:spcPts val="1000"/>
              </a:spcAft>
              <a:buNone/>
            </a:pPr>
            <a:r>
              <a:t/>
            </a:r>
            <a:endParaRPr/>
          </a:p>
        </p:txBody>
      </p:sp>
      <p:pic>
        <p:nvPicPr>
          <p:cNvPr descr="Graphical user interface&#10;&#10;Description automatically generated" id="5100" name="Google Shape;5100;p299"/>
          <p:cNvPicPr preferRelativeResize="0"/>
          <p:nvPr/>
        </p:nvPicPr>
        <p:blipFill rotWithShape="1">
          <a:blip r:embed="rId3">
            <a:alphaModFix/>
          </a:blip>
          <a:srcRect b="0" l="0" r="0" t="0"/>
          <a:stretch/>
        </p:blipFill>
        <p:spPr>
          <a:xfrm>
            <a:off x="8916902" y="2525300"/>
            <a:ext cx="2869650" cy="3213374"/>
          </a:xfrm>
          <a:prstGeom prst="rect">
            <a:avLst/>
          </a:prstGeom>
          <a:noFill/>
          <a:ln>
            <a:noFill/>
          </a:ln>
        </p:spPr>
      </p:pic>
      <p:sp>
        <p:nvSpPr>
          <p:cNvPr id="5101" name="Google Shape;5101;p29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6" name="Shape 5106"/>
        <p:cNvGrpSpPr/>
        <p:nvPr/>
      </p:nvGrpSpPr>
      <p:grpSpPr>
        <a:xfrm>
          <a:off x="0" y="0"/>
          <a:ext cx="0" cy="0"/>
          <a:chOff x="0" y="0"/>
          <a:chExt cx="0" cy="0"/>
        </a:xfrm>
      </p:grpSpPr>
      <p:sp>
        <p:nvSpPr>
          <p:cNvPr id="5107" name="Google Shape;5107;p300"/>
          <p:cNvSpPr txBox="1"/>
          <p:nvPr>
            <p:ph type="title"/>
          </p:nvPr>
        </p:nvSpPr>
        <p:spPr>
          <a:xfrm>
            <a:off x="2676408"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Solutions Delivery Network</a:t>
            </a:r>
            <a:endParaRPr/>
          </a:p>
          <a:p>
            <a:pPr indent="0" lvl="0" marL="0" rtl="0" algn="l">
              <a:spcBef>
                <a:spcPts val="0"/>
              </a:spcBef>
              <a:spcAft>
                <a:spcPts val="0"/>
              </a:spcAft>
              <a:buNone/>
            </a:pPr>
            <a:r>
              <a:t/>
            </a:r>
            <a:endParaRPr/>
          </a:p>
        </p:txBody>
      </p:sp>
      <p:sp>
        <p:nvSpPr>
          <p:cNvPr id="5108" name="Google Shape;5108;p300"/>
          <p:cNvSpPr txBox="1"/>
          <p:nvPr>
            <p:ph idx="1" type="body"/>
          </p:nvPr>
        </p:nvSpPr>
        <p:spPr>
          <a:xfrm>
            <a:off x="2676400" y="2472975"/>
            <a:ext cx="4447200" cy="3318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Simplifies the capture, retrieval, organization, and distribution of business information while improving productivity.</a:t>
            </a:r>
            <a:endParaRPr/>
          </a:p>
          <a:p>
            <a:pPr indent="0" lvl="0" marL="0" rtl="0" algn="l">
              <a:lnSpc>
                <a:spcPct val="115000"/>
              </a:lnSpc>
              <a:spcBef>
                <a:spcPts val="0"/>
              </a:spcBef>
              <a:spcAft>
                <a:spcPts val="0"/>
              </a:spcAft>
              <a:buNone/>
            </a:pPr>
            <a:r>
              <a:t/>
            </a:r>
            <a:endParaRPr/>
          </a:p>
        </p:txBody>
      </p:sp>
      <p:pic>
        <p:nvPicPr>
          <p:cNvPr id="5109" name="Google Shape;5109;p300"/>
          <p:cNvPicPr preferRelativeResize="0"/>
          <p:nvPr/>
        </p:nvPicPr>
        <p:blipFill rotWithShape="1">
          <a:blip r:embed="rId3">
            <a:alphaModFix/>
          </a:blip>
          <a:srcRect b="0" l="0" r="0" t="0"/>
          <a:stretch/>
        </p:blipFill>
        <p:spPr>
          <a:xfrm>
            <a:off x="7195593" y="2525703"/>
            <a:ext cx="4569433" cy="3212539"/>
          </a:xfrm>
          <a:prstGeom prst="rect">
            <a:avLst/>
          </a:prstGeom>
          <a:noFill/>
          <a:ln>
            <a:noFill/>
          </a:ln>
        </p:spPr>
      </p:pic>
      <p:sp>
        <p:nvSpPr>
          <p:cNvPr id="5110" name="Google Shape;5110;p300"/>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5" name="Shape 5115"/>
        <p:cNvGrpSpPr/>
        <p:nvPr/>
      </p:nvGrpSpPr>
      <p:grpSpPr>
        <a:xfrm>
          <a:off x="0" y="0"/>
          <a:ext cx="0" cy="0"/>
          <a:chOff x="0" y="0"/>
          <a:chExt cx="0" cy="0"/>
        </a:xfrm>
      </p:grpSpPr>
      <p:sp>
        <p:nvSpPr>
          <p:cNvPr id="5116" name="Google Shape;5116;p301"/>
          <p:cNvSpPr txBox="1"/>
          <p:nvPr>
            <p:ph type="title"/>
          </p:nvPr>
        </p:nvSpPr>
        <p:spPr>
          <a:xfrm>
            <a:off x="6767250" y="2915550"/>
            <a:ext cx="5271600" cy="166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a:t>Resources</a:t>
            </a:r>
            <a:endParaRPr/>
          </a:p>
          <a:p>
            <a:pPr indent="0" lvl="0" marL="0" rtl="0" algn="l">
              <a:lnSpc>
                <a:spcPct val="90000"/>
              </a:lnSpc>
              <a:spcBef>
                <a:spcPts val="0"/>
              </a:spcBef>
              <a:spcAft>
                <a:spcPts val="0"/>
              </a:spcAft>
              <a:buSzPts val="4000"/>
              <a:buNone/>
            </a:pPr>
            <a:r>
              <a:t/>
            </a:r>
            <a:endParaRPr/>
          </a:p>
        </p:txBody>
      </p:sp>
      <p:sp>
        <p:nvSpPr>
          <p:cNvPr id="5117" name="Google Shape;5117;p301"/>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2" name="Shape 5122"/>
        <p:cNvGrpSpPr/>
        <p:nvPr/>
      </p:nvGrpSpPr>
      <p:grpSpPr>
        <a:xfrm>
          <a:off x="0" y="0"/>
          <a:ext cx="0" cy="0"/>
          <a:chOff x="0" y="0"/>
          <a:chExt cx="0" cy="0"/>
        </a:xfrm>
      </p:grpSpPr>
      <p:sp>
        <p:nvSpPr>
          <p:cNvPr id="5123" name="Google Shape;5123;p302"/>
          <p:cNvSpPr txBox="1"/>
          <p:nvPr>
            <p:ph type="title"/>
          </p:nvPr>
        </p:nvSpPr>
        <p:spPr>
          <a:xfrm>
            <a:off x="2676408"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Reseller Portal</a:t>
            </a:r>
            <a:endParaRPr/>
          </a:p>
          <a:p>
            <a:pPr indent="0" lvl="0" marL="0" rtl="0" algn="l">
              <a:spcBef>
                <a:spcPts val="0"/>
              </a:spcBef>
              <a:spcAft>
                <a:spcPts val="0"/>
              </a:spcAft>
              <a:buNone/>
            </a:pPr>
            <a:r>
              <a:t/>
            </a:r>
            <a:endParaRPr/>
          </a:p>
        </p:txBody>
      </p:sp>
      <p:sp>
        <p:nvSpPr>
          <p:cNvPr id="5124" name="Google Shape;5124;p302"/>
          <p:cNvSpPr txBox="1"/>
          <p:nvPr>
            <p:ph idx="1" type="body"/>
          </p:nvPr>
        </p:nvSpPr>
        <p:spPr>
          <a:xfrm>
            <a:off x="2676400" y="2472975"/>
            <a:ext cx="3905100" cy="3318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Square 9’s Reseller Portal houses a variety of marketing materials including battle cards, brochures, presentations, and proposals to help you drive business growth.</a:t>
            </a:r>
            <a:endParaRPr/>
          </a:p>
          <a:p>
            <a:pPr indent="0" lvl="0" marL="0" rtl="0" algn="l">
              <a:lnSpc>
                <a:spcPct val="115000"/>
              </a:lnSpc>
              <a:spcBef>
                <a:spcPts val="0"/>
              </a:spcBef>
              <a:spcAft>
                <a:spcPts val="0"/>
              </a:spcAft>
              <a:buNone/>
            </a:pPr>
            <a:r>
              <a:t/>
            </a:r>
            <a:endParaRPr/>
          </a:p>
        </p:txBody>
      </p:sp>
      <p:pic>
        <p:nvPicPr>
          <p:cNvPr id="5125" name="Google Shape;5125;p302"/>
          <p:cNvPicPr preferRelativeResize="0"/>
          <p:nvPr/>
        </p:nvPicPr>
        <p:blipFill rotWithShape="1">
          <a:blip r:embed="rId3">
            <a:alphaModFix/>
          </a:blip>
          <a:srcRect b="0" l="0" r="0" t="0"/>
          <a:stretch/>
        </p:blipFill>
        <p:spPr>
          <a:xfrm>
            <a:off x="6875799" y="2412470"/>
            <a:ext cx="5027548" cy="3733604"/>
          </a:xfrm>
          <a:prstGeom prst="rect">
            <a:avLst/>
          </a:prstGeom>
          <a:noFill/>
          <a:ln>
            <a:noFill/>
          </a:ln>
        </p:spPr>
      </p:pic>
      <p:sp>
        <p:nvSpPr>
          <p:cNvPr id="5126" name="Google Shape;5126;p30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1" name="Shape 5131"/>
        <p:cNvGrpSpPr/>
        <p:nvPr/>
      </p:nvGrpSpPr>
      <p:grpSpPr>
        <a:xfrm>
          <a:off x="0" y="0"/>
          <a:ext cx="0" cy="0"/>
          <a:chOff x="0" y="0"/>
          <a:chExt cx="0" cy="0"/>
        </a:xfrm>
      </p:grpSpPr>
      <p:sp>
        <p:nvSpPr>
          <p:cNvPr id="5132" name="Google Shape;5132;p303"/>
          <p:cNvSpPr txBox="1"/>
          <p:nvPr>
            <p:ph type="title"/>
          </p:nvPr>
        </p:nvSpPr>
        <p:spPr>
          <a:xfrm>
            <a:off x="2676408"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Integrations Page</a:t>
            </a:r>
            <a:endParaRPr/>
          </a:p>
          <a:p>
            <a:pPr indent="0" lvl="0" marL="0" rtl="0" algn="l">
              <a:spcBef>
                <a:spcPts val="0"/>
              </a:spcBef>
              <a:spcAft>
                <a:spcPts val="0"/>
              </a:spcAft>
              <a:buNone/>
            </a:pPr>
            <a:r>
              <a:t/>
            </a:r>
            <a:endParaRPr/>
          </a:p>
        </p:txBody>
      </p:sp>
      <p:sp>
        <p:nvSpPr>
          <p:cNvPr id="5133" name="Google Shape;5133;p303"/>
          <p:cNvSpPr txBox="1"/>
          <p:nvPr>
            <p:ph idx="1" type="body"/>
          </p:nvPr>
        </p:nvSpPr>
        <p:spPr>
          <a:xfrm>
            <a:off x="2676400" y="2472975"/>
            <a:ext cx="4126200" cy="3318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Square 9 integrates with top business solutions. All these are listed on the integration page with details how our integrations with these platforms help improve your customers’ business processes. Some of Square 9’s integration pages are:</a:t>
            </a:r>
            <a:endParaRPr/>
          </a:p>
          <a:p>
            <a:pPr indent="-317500" lvl="0" marL="457200" rtl="0" algn="l">
              <a:lnSpc>
                <a:spcPct val="115000"/>
              </a:lnSpc>
              <a:spcBef>
                <a:spcPts val="1000"/>
              </a:spcBef>
              <a:spcAft>
                <a:spcPts val="0"/>
              </a:spcAft>
              <a:buSzPts val="1400"/>
              <a:buChar char="●"/>
            </a:pPr>
            <a:r>
              <a:rPr lang="en-US"/>
              <a:t>AgVantage</a:t>
            </a:r>
            <a:endParaRPr/>
          </a:p>
          <a:p>
            <a:pPr indent="-317500" lvl="0" marL="457200" rtl="0" algn="l">
              <a:lnSpc>
                <a:spcPct val="115000"/>
              </a:lnSpc>
              <a:spcBef>
                <a:spcPts val="1000"/>
              </a:spcBef>
              <a:spcAft>
                <a:spcPts val="0"/>
              </a:spcAft>
              <a:buSzPts val="1400"/>
              <a:buChar char="●"/>
            </a:pPr>
            <a:r>
              <a:rPr lang="en-US"/>
              <a:t>Dynamics 365 Business Central</a:t>
            </a:r>
            <a:endParaRPr/>
          </a:p>
          <a:p>
            <a:pPr indent="-317500" lvl="0" marL="457200" rtl="0" algn="l">
              <a:lnSpc>
                <a:spcPct val="115000"/>
              </a:lnSpc>
              <a:spcBef>
                <a:spcPts val="1000"/>
              </a:spcBef>
              <a:spcAft>
                <a:spcPts val="0"/>
              </a:spcAft>
              <a:buSzPts val="1400"/>
              <a:buChar char="●"/>
            </a:pPr>
            <a:r>
              <a:rPr lang="en-US"/>
              <a:t>QuickBooks Online</a:t>
            </a:r>
            <a:endParaRPr/>
          </a:p>
          <a:p>
            <a:pPr indent="-317500" lvl="0" marL="457200" rtl="0" algn="l">
              <a:lnSpc>
                <a:spcPct val="115000"/>
              </a:lnSpc>
              <a:spcBef>
                <a:spcPts val="1000"/>
              </a:spcBef>
              <a:spcAft>
                <a:spcPts val="0"/>
              </a:spcAft>
              <a:buSzPts val="1400"/>
              <a:buChar char="●"/>
            </a:pPr>
            <a:r>
              <a:rPr lang="en-US"/>
              <a:t>NetSuite</a:t>
            </a:r>
            <a:endParaRPr/>
          </a:p>
          <a:p>
            <a:pPr indent="-317500" lvl="0" marL="457200" rtl="0" algn="l">
              <a:lnSpc>
                <a:spcPct val="115000"/>
              </a:lnSpc>
              <a:spcBef>
                <a:spcPts val="1000"/>
              </a:spcBef>
              <a:spcAft>
                <a:spcPts val="0"/>
              </a:spcAft>
              <a:buSzPts val="1400"/>
              <a:buChar char="●"/>
            </a:pPr>
            <a:r>
              <a:rPr lang="en-US"/>
              <a:t>PDI</a:t>
            </a:r>
            <a:endParaRPr/>
          </a:p>
          <a:p>
            <a:pPr indent="0" lvl="0" marL="0" rtl="0" algn="l">
              <a:lnSpc>
                <a:spcPct val="115000"/>
              </a:lnSpc>
              <a:spcBef>
                <a:spcPts val="1000"/>
              </a:spcBef>
              <a:spcAft>
                <a:spcPts val="0"/>
              </a:spcAft>
              <a:buNone/>
            </a:pPr>
            <a:r>
              <a:t/>
            </a:r>
            <a:endParaRPr/>
          </a:p>
          <a:p>
            <a:pPr indent="0" lvl="0" marL="0" rtl="0" algn="l">
              <a:lnSpc>
                <a:spcPct val="115000"/>
              </a:lnSpc>
              <a:spcBef>
                <a:spcPts val="0"/>
              </a:spcBef>
              <a:spcAft>
                <a:spcPts val="0"/>
              </a:spcAft>
              <a:buNone/>
            </a:pPr>
            <a:r>
              <a:t/>
            </a:r>
            <a:endParaRPr/>
          </a:p>
        </p:txBody>
      </p:sp>
      <p:pic>
        <p:nvPicPr>
          <p:cNvPr id="5134" name="Google Shape;5134;p303"/>
          <p:cNvPicPr preferRelativeResize="0"/>
          <p:nvPr/>
        </p:nvPicPr>
        <p:blipFill>
          <a:blip r:embed="rId3">
            <a:alphaModFix/>
          </a:blip>
          <a:stretch>
            <a:fillRect/>
          </a:stretch>
        </p:blipFill>
        <p:spPr>
          <a:xfrm>
            <a:off x="6733900" y="3110827"/>
            <a:ext cx="5305700" cy="2478655"/>
          </a:xfrm>
          <a:prstGeom prst="rect">
            <a:avLst/>
          </a:prstGeom>
          <a:noFill/>
          <a:ln>
            <a:noFill/>
          </a:ln>
        </p:spPr>
      </p:pic>
      <p:sp>
        <p:nvSpPr>
          <p:cNvPr id="5135" name="Google Shape;5135;p303"/>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9" name="Shape 4939"/>
        <p:cNvGrpSpPr/>
        <p:nvPr/>
      </p:nvGrpSpPr>
      <p:grpSpPr>
        <a:xfrm>
          <a:off x="0" y="0"/>
          <a:ext cx="0" cy="0"/>
          <a:chOff x="0" y="0"/>
          <a:chExt cx="0" cy="0"/>
        </a:xfrm>
      </p:grpSpPr>
      <p:sp>
        <p:nvSpPr>
          <p:cNvPr id="4940" name="Google Shape;4940;p286"/>
          <p:cNvSpPr txBox="1"/>
          <p:nvPr>
            <p:ph type="title"/>
          </p:nvPr>
        </p:nvSpPr>
        <p:spPr>
          <a:xfrm>
            <a:off x="577137" y="2416277"/>
            <a:ext cx="3063900" cy="108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3294B"/>
              </a:buClr>
              <a:buSzPts val="3200"/>
              <a:buFont typeface="Poppins"/>
              <a:buNone/>
            </a:pPr>
            <a:r>
              <a:rPr lang="en-US"/>
              <a:t>Agenda</a:t>
            </a:r>
            <a:endParaRPr/>
          </a:p>
        </p:txBody>
      </p:sp>
      <p:sp>
        <p:nvSpPr>
          <p:cNvPr id="4941" name="Google Shape;4941;p286"/>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
        <p:nvSpPr>
          <p:cNvPr id="4942" name="Google Shape;4942;p286"/>
          <p:cNvSpPr txBox="1"/>
          <p:nvPr>
            <p:ph idx="2" type="body"/>
          </p:nvPr>
        </p:nvSpPr>
        <p:spPr>
          <a:xfrm>
            <a:off x="5549847" y="2205100"/>
            <a:ext cx="2813100" cy="297000"/>
          </a:xfrm>
          <a:prstGeom prst="rect">
            <a:avLst/>
          </a:prstGeom>
          <a:noFill/>
          <a:ln>
            <a:noFill/>
          </a:ln>
        </p:spPr>
        <p:txBody>
          <a:bodyPr anchorCtr="0" anchor="ctr" bIns="42500" lIns="85000" spcFirstLastPara="1" rIns="85000" wrap="square" tIns="42500">
            <a:noAutofit/>
          </a:bodyPr>
          <a:lstStyle/>
          <a:p>
            <a:pPr indent="0" lvl="0" marL="0" rtl="0" algn="l">
              <a:lnSpc>
                <a:spcPct val="110000"/>
              </a:lnSpc>
              <a:spcBef>
                <a:spcPts val="0"/>
              </a:spcBef>
              <a:spcAft>
                <a:spcPts val="0"/>
              </a:spcAft>
              <a:buClr>
                <a:schemeClr val="accent1"/>
              </a:buClr>
              <a:buSzPts val="1674"/>
              <a:buNone/>
            </a:pPr>
            <a:r>
              <a:rPr lang="en-US" sz="1673"/>
              <a:t>What is Intelligent Information Management</a:t>
            </a:r>
            <a:endParaRPr sz="1673"/>
          </a:p>
        </p:txBody>
      </p:sp>
      <p:sp>
        <p:nvSpPr>
          <p:cNvPr id="4943" name="Google Shape;4943;p286"/>
          <p:cNvSpPr txBox="1"/>
          <p:nvPr>
            <p:ph idx="4" type="body"/>
          </p:nvPr>
        </p:nvSpPr>
        <p:spPr>
          <a:xfrm>
            <a:off x="5549874" y="3291618"/>
            <a:ext cx="2813100" cy="297000"/>
          </a:xfrm>
          <a:prstGeom prst="rect">
            <a:avLst/>
          </a:prstGeom>
          <a:noFill/>
          <a:ln>
            <a:noFill/>
          </a:ln>
        </p:spPr>
        <p:txBody>
          <a:bodyPr anchorCtr="0" anchor="ctr" bIns="42500" lIns="85000" spcFirstLastPara="1" rIns="85000" wrap="square" tIns="42500">
            <a:noAutofit/>
          </a:bodyPr>
          <a:lstStyle/>
          <a:p>
            <a:pPr indent="0" lvl="0" marL="0" rtl="0" algn="l">
              <a:lnSpc>
                <a:spcPct val="90000"/>
              </a:lnSpc>
              <a:spcBef>
                <a:spcPts val="1100"/>
              </a:spcBef>
              <a:spcAft>
                <a:spcPts val="0"/>
              </a:spcAft>
              <a:buClr>
                <a:schemeClr val="dk1"/>
              </a:buClr>
              <a:buSzPts val="1500"/>
              <a:buNone/>
            </a:pPr>
            <a:r>
              <a:rPr lang="en-US" sz="1400">
                <a:solidFill>
                  <a:schemeClr val="dk1"/>
                </a:solidFill>
                <a:latin typeface="Montserrat"/>
                <a:ea typeface="Montserrat"/>
                <a:cs typeface="Montserrat"/>
                <a:sym typeface="Montserrat"/>
              </a:rPr>
              <a:t>Who We Are</a:t>
            </a:r>
            <a:endParaRPr sz="1673"/>
          </a:p>
        </p:txBody>
      </p:sp>
      <p:sp>
        <p:nvSpPr>
          <p:cNvPr id="4944" name="Google Shape;4944;p286"/>
          <p:cNvSpPr txBox="1"/>
          <p:nvPr>
            <p:ph idx="6" type="body"/>
          </p:nvPr>
        </p:nvSpPr>
        <p:spPr>
          <a:xfrm>
            <a:off x="5549875" y="3998373"/>
            <a:ext cx="3018300" cy="1011900"/>
          </a:xfrm>
          <a:prstGeom prst="rect">
            <a:avLst/>
          </a:prstGeom>
          <a:noFill/>
          <a:ln>
            <a:noFill/>
          </a:ln>
        </p:spPr>
        <p:txBody>
          <a:bodyPr anchorCtr="0" anchor="ctr" bIns="42500" lIns="85000" spcFirstLastPara="1" rIns="85000" wrap="square" tIns="42500">
            <a:noAutofit/>
          </a:bodyPr>
          <a:lstStyle/>
          <a:p>
            <a:pPr indent="0" lvl="0" marL="0" rtl="0" algn="l">
              <a:lnSpc>
                <a:spcPct val="110000"/>
              </a:lnSpc>
              <a:spcBef>
                <a:spcPts val="0"/>
              </a:spcBef>
              <a:spcAft>
                <a:spcPts val="0"/>
              </a:spcAft>
              <a:buClr>
                <a:schemeClr val="accent1"/>
              </a:buClr>
              <a:buSzPts val="1674"/>
              <a:buNone/>
            </a:pPr>
            <a:r>
              <a:rPr lang="en-US" sz="1673"/>
              <a:t>Go-To-Market Strategy</a:t>
            </a:r>
            <a:endParaRPr sz="1673"/>
          </a:p>
        </p:txBody>
      </p:sp>
      <p:sp>
        <p:nvSpPr>
          <p:cNvPr id="4945" name="Google Shape;4945;p286"/>
          <p:cNvSpPr txBox="1"/>
          <p:nvPr>
            <p:ph idx="15" type="body"/>
          </p:nvPr>
        </p:nvSpPr>
        <p:spPr>
          <a:xfrm>
            <a:off x="9116034" y="2216385"/>
            <a:ext cx="2646000" cy="297000"/>
          </a:xfrm>
          <a:prstGeom prst="rect">
            <a:avLst/>
          </a:prstGeom>
          <a:noFill/>
          <a:ln>
            <a:noFill/>
          </a:ln>
        </p:spPr>
        <p:txBody>
          <a:bodyPr anchorCtr="0" anchor="ctr" bIns="42500" lIns="85000" spcFirstLastPara="1" rIns="85000" wrap="square" tIns="42500">
            <a:noAutofit/>
          </a:bodyPr>
          <a:lstStyle/>
          <a:p>
            <a:pPr indent="0" lvl="0" marL="0" rtl="0" algn="l">
              <a:lnSpc>
                <a:spcPct val="110000"/>
              </a:lnSpc>
              <a:spcBef>
                <a:spcPts val="0"/>
              </a:spcBef>
              <a:spcAft>
                <a:spcPts val="0"/>
              </a:spcAft>
              <a:buClr>
                <a:schemeClr val="accent1"/>
              </a:buClr>
              <a:buSzPts val="1674"/>
              <a:buNone/>
            </a:pPr>
            <a:r>
              <a:rPr lang="en-US" sz="1673"/>
              <a:t>Product Review</a:t>
            </a:r>
            <a:endParaRPr sz="1673"/>
          </a:p>
        </p:txBody>
      </p:sp>
      <p:sp>
        <p:nvSpPr>
          <p:cNvPr id="4946" name="Google Shape;4946;p286"/>
          <p:cNvSpPr txBox="1"/>
          <p:nvPr>
            <p:ph idx="17" type="body"/>
          </p:nvPr>
        </p:nvSpPr>
        <p:spPr>
          <a:xfrm>
            <a:off x="9116033" y="3291696"/>
            <a:ext cx="2152200" cy="297000"/>
          </a:xfrm>
          <a:prstGeom prst="rect">
            <a:avLst/>
          </a:prstGeom>
          <a:noFill/>
          <a:ln>
            <a:noFill/>
          </a:ln>
        </p:spPr>
        <p:txBody>
          <a:bodyPr anchorCtr="0" anchor="ctr" bIns="42500" lIns="85000" spcFirstLastPara="1" rIns="85000" wrap="square" tIns="42500">
            <a:noAutofit/>
          </a:bodyPr>
          <a:lstStyle/>
          <a:p>
            <a:pPr indent="0" lvl="0" marL="0" rtl="0" algn="l">
              <a:lnSpc>
                <a:spcPct val="110000"/>
              </a:lnSpc>
              <a:spcBef>
                <a:spcPts val="0"/>
              </a:spcBef>
              <a:spcAft>
                <a:spcPts val="0"/>
              </a:spcAft>
              <a:buClr>
                <a:schemeClr val="accent1"/>
              </a:buClr>
              <a:buSzPts val="1674"/>
              <a:buNone/>
            </a:pPr>
            <a:r>
              <a:rPr lang="en-US" sz="1673"/>
              <a:t>Resources</a:t>
            </a:r>
            <a:endParaRPr sz="1673"/>
          </a:p>
        </p:txBody>
      </p:sp>
      <p:sp>
        <p:nvSpPr>
          <p:cNvPr id="4947" name="Google Shape;4947;p286"/>
          <p:cNvSpPr/>
          <p:nvPr/>
        </p:nvSpPr>
        <p:spPr>
          <a:xfrm rot="5400000">
            <a:off x="4875107" y="2091013"/>
            <a:ext cx="600600" cy="525300"/>
          </a:xfrm>
          <a:prstGeom prst="hexagon">
            <a:avLst>
              <a:gd fmla="val 25000" name="adj"/>
              <a:gd fmla="val 115470" name="vf"/>
            </a:avLst>
          </a:prstGeom>
          <a:solidFill>
            <a:schemeClr val="accent2"/>
          </a:solidFill>
          <a:ln>
            <a:noFill/>
          </a:ln>
        </p:spPr>
        <p:txBody>
          <a:bodyPr anchorCtr="0" anchor="ctr" bIns="42500" lIns="85000" spcFirstLastPara="1" rIns="85000" wrap="square" tIns="42500">
            <a:noAutofit/>
          </a:bodyPr>
          <a:lstStyle/>
          <a:p>
            <a:pPr indent="0" lvl="0" marL="0" marR="0" rtl="0" algn="ctr">
              <a:spcBef>
                <a:spcPts val="0"/>
              </a:spcBef>
              <a:spcAft>
                <a:spcPts val="0"/>
              </a:spcAft>
              <a:buNone/>
            </a:pPr>
            <a:r>
              <a:t/>
            </a:r>
            <a:endParaRPr b="1" sz="1487">
              <a:solidFill>
                <a:schemeClr val="lt1"/>
              </a:solidFill>
              <a:latin typeface="Poppins"/>
              <a:ea typeface="Poppins"/>
              <a:cs typeface="Poppins"/>
              <a:sym typeface="Poppins"/>
            </a:endParaRPr>
          </a:p>
        </p:txBody>
      </p:sp>
      <p:sp>
        <p:nvSpPr>
          <p:cNvPr id="4948" name="Google Shape;4948;p286"/>
          <p:cNvSpPr/>
          <p:nvPr/>
        </p:nvSpPr>
        <p:spPr>
          <a:xfrm rot="5400000">
            <a:off x="4875107" y="3166342"/>
            <a:ext cx="600600" cy="525300"/>
          </a:xfrm>
          <a:prstGeom prst="hexagon">
            <a:avLst>
              <a:gd fmla="val 25000" name="adj"/>
              <a:gd fmla="val 115470" name="vf"/>
            </a:avLst>
          </a:prstGeom>
          <a:solidFill>
            <a:schemeClr val="accent2"/>
          </a:solidFill>
          <a:ln>
            <a:noFill/>
          </a:ln>
        </p:spPr>
        <p:txBody>
          <a:bodyPr anchorCtr="0" anchor="ctr" bIns="42500" lIns="85000" spcFirstLastPara="1" rIns="85000" wrap="square" tIns="42500">
            <a:noAutofit/>
          </a:bodyPr>
          <a:lstStyle/>
          <a:p>
            <a:pPr indent="0" lvl="0" marL="0" marR="0" rtl="0" algn="ctr">
              <a:spcBef>
                <a:spcPts val="0"/>
              </a:spcBef>
              <a:spcAft>
                <a:spcPts val="0"/>
              </a:spcAft>
              <a:buNone/>
            </a:pPr>
            <a:r>
              <a:t/>
            </a:r>
            <a:endParaRPr b="1" sz="1487">
              <a:solidFill>
                <a:schemeClr val="lt1"/>
              </a:solidFill>
              <a:latin typeface="Poppins"/>
              <a:ea typeface="Poppins"/>
              <a:cs typeface="Poppins"/>
              <a:sym typeface="Poppins"/>
            </a:endParaRPr>
          </a:p>
        </p:txBody>
      </p:sp>
      <p:sp>
        <p:nvSpPr>
          <p:cNvPr id="4949" name="Google Shape;4949;p286"/>
          <p:cNvSpPr/>
          <p:nvPr/>
        </p:nvSpPr>
        <p:spPr>
          <a:xfrm rot="5400000">
            <a:off x="4875107" y="4241665"/>
            <a:ext cx="600600" cy="525300"/>
          </a:xfrm>
          <a:prstGeom prst="hexagon">
            <a:avLst>
              <a:gd fmla="val 25000" name="adj"/>
              <a:gd fmla="val 115470" name="vf"/>
            </a:avLst>
          </a:prstGeom>
          <a:solidFill>
            <a:schemeClr val="accent2"/>
          </a:solidFill>
          <a:ln>
            <a:noFill/>
          </a:ln>
        </p:spPr>
        <p:txBody>
          <a:bodyPr anchorCtr="0" anchor="ctr" bIns="42500" lIns="85000" spcFirstLastPara="1" rIns="85000" wrap="square" tIns="42500">
            <a:noAutofit/>
          </a:bodyPr>
          <a:lstStyle/>
          <a:p>
            <a:pPr indent="0" lvl="0" marL="0" marR="0" rtl="0" algn="ctr">
              <a:spcBef>
                <a:spcPts val="0"/>
              </a:spcBef>
              <a:spcAft>
                <a:spcPts val="0"/>
              </a:spcAft>
              <a:buNone/>
            </a:pPr>
            <a:r>
              <a:t/>
            </a:r>
            <a:endParaRPr b="1" sz="1487">
              <a:solidFill>
                <a:schemeClr val="lt1"/>
              </a:solidFill>
              <a:latin typeface="Poppins"/>
              <a:ea typeface="Poppins"/>
              <a:cs typeface="Poppins"/>
              <a:sym typeface="Poppins"/>
            </a:endParaRPr>
          </a:p>
        </p:txBody>
      </p:sp>
      <p:sp>
        <p:nvSpPr>
          <p:cNvPr id="4950" name="Google Shape;4950;p286"/>
          <p:cNvSpPr/>
          <p:nvPr/>
        </p:nvSpPr>
        <p:spPr>
          <a:xfrm rot="5400000">
            <a:off x="8441278" y="2102305"/>
            <a:ext cx="600600" cy="525300"/>
          </a:xfrm>
          <a:prstGeom prst="hexagon">
            <a:avLst>
              <a:gd fmla="val 25000" name="adj"/>
              <a:gd fmla="val 115470" name="vf"/>
            </a:avLst>
          </a:prstGeom>
          <a:solidFill>
            <a:schemeClr val="accent2"/>
          </a:solidFill>
          <a:ln>
            <a:noFill/>
          </a:ln>
        </p:spPr>
        <p:txBody>
          <a:bodyPr anchorCtr="0" anchor="ctr" bIns="42500" lIns="85000" spcFirstLastPara="1" rIns="85000" wrap="square" tIns="42500">
            <a:noAutofit/>
          </a:bodyPr>
          <a:lstStyle/>
          <a:p>
            <a:pPr indent="0" lvl="0" marL="0" marR="0" rtl="0" algn="ctr">
              <a:spcBef>
                <a:spcPts val="0"/>
              </a:spcBef>
              <a:spcAft>
                <a:spcPts val="0"/>
              </a:spcAft>
              <a:buNone/>
            </a:pPr>
            <a:r>
              <a:t/>
            </a:r>
            <a:endParaRPr b="1" sz="1487">
              <a:solidFill>
                <a:schemeClr val="lt1"/>
              </a:solidFill>
              <a:latin typeface="Poppins"/>
              <a:ea typeface="Poppins"/>
              <a:cs typeface="Poppins"/>
              <a:sym typeface="Poppins"/>
            </a:endParaRPr>
          </a:p>
        </p:txBody>
      </p:sp>
      <p:sp>
        <p:nvSpPr>
          <p:cNvPr id="4951" name="Google Shape;4951;p286"/>
          <p:cNvSpPr/>
          <p:nvPr/>
        </p:nvSpPr>
        <p:spPr>
          <a:xfrm rot="5400000">
            <a:off x="8441277" y="3177628"/>
            <a:ext cx="600600" cy="525300"/>
          </a:xfrm>
          <a:prstGeom prst="hexagon">
            <a:avLst>
              <a:gd fmla="val 25000" name="adj"/>
              <a:gd fmla="val 115470" name="vf"/>
            </a:avLst>
          </a:prstGeom>
          <a:solidFill>
            <a:schemeClr val="accent2"/>
          </a:solidFill>
          <a:ln>
            <a:noFill/>
          </a:ln>
        </p:spPr>
        <p:txBody>
          <a:bodyPr anchorCtr="0" anchor="ctr" bIns="42500" lIns="85000" spcFirstLastPara="1" rIns="85000" wrap="square" tIns="42500">
            <a:noAutofit/>
          </a:bodyPr>
          <a:lstStyle/>
          <a:p>
            <a:pPr indent="0" lvl="0" marL="0" marR="0" rtl="0" algn="ctr">
              <a:spcBef>
                <a:spcPts val="0"/>
              </a:spcBef>
              <a:spcAft>
                <a:spcPts val="0"/>
              </a:spcAft>
              <a:buNone/>
            </a:pPr>
            <a:r>
              <a:t/>
            </a:r>
            <a:endParaRPr b="1" sz="1487">
              <a:solidFill>
                <a:schemeClr val="lt1"/>
              </a:solidFill>
              <a:latin typeface="Poppins"/>
              <a:ea typeface="Poppins"/>
              <a:cs typeface="Poppins"/>
              <a:sym typeface="Poppins"/>
            </a:endParaRPr>
          </a:p>
        </p:txBody>
      </p:sp>
      <p:sp>
        <p:nvSpPr>
          <p:cNvPr id="4952" name="Google Shape;4952;p286"/>
          <p:cNvSpPr txBox="1"/>
          <p:nvPr/>
        </p:nvSpPr>
        <p:spPr>
          <a:xfrm>
            <a:off x="4973927" y="2182041"/>
            <a:ext cx="399900" cy="343500"/>
          </a:xfrm>
          <a:prstGeom prst="rect">
            <a:avLst/>
          </a:prstGeom>
          <a:noFill/>
          <a:ln>
            <a:noFill/>
          </a:ln>
        </p:spPr>
        <p:txBody>
          <a:bodyPr anchorCtr="0" anchor="t" bIns="42500" lIns="85000" spcFirstLastPara="1" rIns="85000" wrap="square" tIns="42500">
            <a:spAutoFit/>
          </a:bodyPr>
          <a:lstStyle/>
          <a:p>
            <a:pPr indent="0" lvl="0" marL="0" marR="0" rtl="0" algn="ctr">
              <a:spcBef>
                <a:spcPts val="0"/>
              </a:spcBef>
              <a:spcAft>
                <a:spcPts val="0"/>
              </a:spcAft>
              <a:buNone/>
            </a:pPr>
            <a:r>
              <a:rPr b="1" i="0" lang="en-US" sz="1673">
                <a:solidFill>
                  <a:schemeClr val="lt1"/>
                </a:solidFill>
                <a:latin typeface="Poppins"/>
                <a:ea typeface="Poppins"/>
                <a:cs typeface="Poppins"/>
                <a:sym typeface="Poppins"/>
              </a:rPr>
              <a:t>01</a:t>
            </a:r>
            <a:endParaRPr sz="1301"/>
          </a:p>
        </p:txBody>
      </p:sp>
      <p:sp>
        <p:nvSpPr>
          <p:cNvPr id="4953" name="Google Shape;4953;p286"/>
          <p:cNvSpPr txBox="1"/>
          <p:nvPr/>
        </p:nvSpPr>
        <p:spPr>
          <a:xfrm>
            <a:off x="4956784" y="3268518"/>
            <a:ext cx="434400" cy="343500"/>
          </a:xfrm>
          <a:prstGeom prst="rect">
            <a:avLst/>
          </a:prstGeom>
          <a:noFill/>
          <a:ln>
            <a:noFill/>
          </a:ln>
        </p:spPr>
        <p:txBody>
          <a:bodyPr anchorCtr="0" anchor="t" bIns="42500" lIns="85000" spcFirstLastPara="1" rIns="85000" wrap="square" tIns="42500">
            <a:spAutoFit/>
          </a:bodyPr>
          <a:lstStyle/>
          <a:p>
            <a:pPr indent="0" lvl="0" marL="0" marR="0" rtl="0" algn="ctr">
              <a:spcBef>
                <a:spcPts val="0"/>
              </a:spcBef>
              <a:spcAft>
                <a:spcPts val="0"/>
              </a:spcAft>
              <a:buNone/>
            </a:pPr>
            <a:r>
              <a:rPr b="1" i="0" lang="en-US" sz="1673">
                <a:solidFill>
                  <a:schemeClr val="lt1"/>
                </a:solidFill>
                <a:latin typeface="Poppins"/>
                <a:ea typeface="Poppins"/>
                <a:cs typeface="Poppins"/>
                <a:sym typeface="Poppins"/>
              </a:rPr>
              <a:t>02</a:t>
            </a:r>
            <a:endParaRPr sz="1301"/>
          </a:p>
        </p:txBody>
      </p:sp>
      <p:sp>
        <p:nvSpPr>
          <p:cNvPr id="4954" name="Google Shape;4954;p286"/>
          <p:cNvSpPr txBox="1"/>
          <p:nvPr/>
        </p:nvSpPr>
        <p:spPr>
          <a:xfrm>
            <a:off x="4953057" y="4343245"/>
            <a:ext cx="441900" cy="343500"/>
          </a:xfrm>
          <a:prstGeom prst="rect">
            <a:avLst/>
          </a:prstGeom>
          <a:noFill/>
          <a:ln>
            <a:noFill/>
          </a:ln>
        </p:spPr>
        <p:txBody>
          <a:bodyPr anchorCtr="0" anchor="t" bIns="42500" lIns="85000" spcFirstLastPara="1" rIns="85000" wrap="square" tIns="42500">
            <a:spAutoFit/>
          </a:bodyPr>
          <a:lstStyle/>
          <a:p>
            <a:pPr indent="0" lvl="0" marL="0" marR="0" rtl="0" algn="ctr">
              <a:spcBef>
                <a:spcPts val="0"/>
              </a:spcBef>
              <a:spcAft>
                <a:spcPts val="0"/>
              </a:spcAft>
              <a:buNone/>
            </a:pPr>
            <a:r>
              <a:rPr b="1" i="0" lang="en-US" sz="1673">
                <a:solidFill>
                  <a:schemeClr val="lt1"/>
                </a:solidFill>
                <a:latin typeface="Poppins"/>
                <a:ea typeface="Poppins"/>
                <a:cs typeface="Poppins"/>
                <a:sym typeface="Poppins"/>
              </a:rPr>
              <a:t>03</a:t>
            </a:r>
            <a:endParaRPr sz="1301"/>
          </a:p>
        </p:txBody>
      </p:sp>
      <p:sp>
        <p:nvSpPr>
          <p:cNvPr id="4955" name="Google Shape;4955;p286"/>
          <p:cNvSpPr txBox="1"/>
          <p:nvPr/>
        </p:nvSpPr>
        <p:spPr>
          <a:xfrm>
            <a:off x="8492062" y="2193304"/>
            <a:ext cx="525300" cy="343500"/>
          </a:xfrm>
          <a:prstGeom prst="rect">
            <a:avLst/>
          </a:prstGeom>
          <a:noFill/>
          <a:ln>
            <a:noFill/>
          </a:ln>
        </p:spPr>
        <p:txBody>
          <a:bodyPr anchorCtr="0" anchor="t" bIns="42500" lIns="85000" spcFirstLastPara="1" rIns="85000" wrap="square" tIns="42500">
            <a:spAutoFit/>
          </a:bodyPr>
          <a:lstStyle/>
          <a:p>
            <a:pPr indent="0" lvl="0" marL="0" marR="0" rtl="0" algn="ctr">
              <a:spcBef>
                <a:spcPts val="0"/>
              </a:spcBef>
              <a:spcAft>
                <a:spcPts val="0"/>
              </a:spcAft>
              <a:buNone/>
            </a:pPr>
            <a:r>
              <a:rPr b="1" i="0" lang="en-US" sz="1673">
                <a:solidFill>
                  <a:schemeClr val="lt1"/>
                </a:solidFill>
                <a:latin typeface="Poppins"/>
                <a:ea typeface="Poppins"/>
                <a:cs typeface="Poppins"/>
                <a:sym typeface="Poppins"/>
              </a:rPr>
              <a:t>0</a:t>
            </a:r>
            <a:r>
              <a:rPr b="1" lang="en-US" sz="1673">
                <a:solidFill>
                  <a:schemeClr val="lt1"/>
                </a:solidFill>
                <a:latin typeface="Poppins"/>
                <a:ea typeface="Poppins"/>
                <a:cs typeface="Poppins"/>
                <a:sym typeface="Poppins"/>
              </a:rPr>
              <a:t>4</a:t>
            </a:r>
            <a:endParaRPr sz="1301"/>
          </a:p>
        </p:txBody>
      </p:sp>
      <p:sp>
        <p:nvSpPr>
          <p:cNvPr id="4956" name="Google Shape;4956;p286"/>
          <p:cNvSpPr txBox="1"/>
          <p:nvPr/>
        </p:nvSpPr>
        <p:spPr>
          <a:xfrm>
            <a:off x="8517880" y="3268614"/>
            <a:ext cx="448800" cy="343500"/>
          </a:xfrm>
          <a:prstGeom prst="rect">
            <a:avLst/>
          </a:prstGeom>
          <a:noFill/>
          <a:ln>
            <a:noFill/>
          </a:ln>
        </p:spPr>
        <p:txBody>
          <a:bodyPr anchorCtr="0" anchor="t" bIns="42500" lIns="85000" spcFirstLastPara="1" rIns="85000" wrap="square" tIns="42500">
            <a:spAutoFit/>
          </a:bodyPr>
          <a:lstStyle/>
          <a:p>
            <a:pPr indent="0" lvl="0" marL="0" marR="0" rtl="0" algn="ctr">
              <a:spcBef>
                <a:spcPts val="0"/>
              </a:spcBef>
              <a:spcAft>
                <a:spcPts val="0"/>
              </a:spcAft>
              <a:buNone/>
            </a:pPr>
            <a:r>
              <a:rPr b="1" i="0" lang="en-US" sz="1673">
                <a:solidFill>
                  <a:schemeClr val="lt1"/>
                </a:solidFill>
                <a:latin typeface="Poppins"/>
                <a:ea typeface="Poppins"/>
                <a:cs typeface="Poppins"/>
                <a:sym typeface="Poppins"/>
              </a:rPr>
              <a:t>0</a:t>
            </a:r>
            <a:r>
              <a:rPr b="1" lang="en-US" sz="1673">
                <a:solidFill>
                  <a:schemeClr val="lt1"/>
                </a:solidFill>
                <a:latin typeface="Poppins"/>
                <a:ea typeface="Poppins"/>
                <a:cs typeface="Poppins"/>
                <a:sym typeface="Poppins"/>
              </a:rPr>
              <a:t>5</a:t>
            </a:r>
            <a:endParaRPr sz="1301"/>
          </a:p>
        </p:txBody>
      </p:sp>
      <p:sp>
        <p:nvSpPr>
          <p:cNvPr id="4957" name="Google Shape;4957;p286"/>
          <p:cNvSpPr txBox="1"/>
          <p:nvPr>
            <p:ph idx="17" type="body"/>
          </p:nvPr>
        </p:nvSpPr>
        <p:spPr>
          <a:xfrm>
            <a:off x="9116008" y="4367021"/>
            <a:ext cx="2152200" cy="297000"/>
          </a:xfrm>
          <a:prstGeom prst="rect">
            <a:avLst/>
          </a:prstGeom>
          <a:noFill/>
          <a:ln>
            <a:noFill/>
          </a:ln>
        </p:spPr>
        <p:txBody>
          <a:bodyPr anchorCtr="0" anchor="ctr" bIns="42500" lIns="85000" spcFirstLastPara="1" rIns="85000" wrap="square" tIns="42500">
            <a:noAutofit/>
          </a:bodyPr>
          <a:lstStyle/>
          <a:p>
            <a:pPr indent="0" lvl="0" marL="0" rtl="0" algn="l">
              <a:lnSpc>
                <a:spcPct val="110000"/>
              </a:lnSpc>
              <a:spcBef>
                <a:spcPts val="0"/>
              </a:spcBef>
              <a:spcAft>
                <a:spcPts val="0"/>
              </a:spcAft>
              <a:buClr>
                <a:schemeClr val="accent1"/>
              </a:buClr>
              <a:buSzPts val="1674"/>
              <a:buNone/>
            </a:pPr>
            <a:r>
              <a:rPr lang="en-US" sz="1673"/>
              <a:t>The Reseller Program</a:t>
            </a:r>
            <a:endParaRPr sz="1673"/>
          </a:p>
        </p:txBody>
      </p:sp>
      <p:sp>
        <p:nvSpPr>
          <p:cNvPr id="4958" name="Google Shape;4958;p286"/>
          <p:cNvSpPr/>
          <p:nvPr/>
        </p:nvSpPr>
        <p:spPr>
          <a:xfrm rot="5400000">
            <a:off x="8441252" y="4252953"/>
            <a:ext cx="600600" cy="525300"/>
          </a:xfrm>
          <a:prstGeom prst="hexagon">
            <a:avLst>
              <a:gd fmla="val 25000" name="adj"/>
              <a:gd fmla="val 115470" name="vf"/>
            </a:avLst>
          </a:prstGeom>
          <a:solidFill>
            <a:schemeClr val="accent2"/>
          </a:solidFill>
          <a:ln>
            <a:noFill/>
          </a:ln>
        </p:spPr>
        <p:txBody>
          <a:bodyPr anchorCtr="0" anchor="ctr" bIns="42500" lIns="85000" spcFirstLastPara="1" rIns="85000" wrap="square" tIns="42500">
            <a:noAutofit/>
          </a:bodyPr>
          <a:lstStyle/>
          <a:p>
            <a:pPr indent="0" lvl="0" marL="0" marR="0" rtl="0" algn="ctr">
              <a:spcBef>
                <a:spcPts val="0"/>
              </a:spcBef>
              <a:spcAft>
                <a:spcPts val="0"/>
              </a:spcAft>
              <a:buNone/>
            </a:pPr>
            <a:r>
              <a:t/>
            </a:r>
            <a:endParaRPr b="1" sz="1487">
              <a:solidFill>
                <a:schemeClr val="lt1"/>
              </a:solidFill>
              <a:latin typeface="Poppins"/>
              <a:ea typeface="Poppins"/>
              <a:cs typeface="Poppins"/>
              <a:sym typeface="Poppins"/>
            </a:endParaRPr>
          </a:p>
        </p:txBody>
      </p:sp>
      <p:sp>
        <p:nvSpPr>
          <p:cNvPr id="4959" name="Google Shape;4959;p286"/>
          <p:cNvSpPr txBox="1"/>
          <p:nvPr/>
        </p:nvSpPr>
        <p:spPr>
          <a:xfrm>
            <a:off x="8517855" y="4343939"/>
            <a:ext cx="448800" cy="343500"/>
          </a:xfrm>
          <a:prstGeom prst="rect">
            <a:avLst/>
          </a:prstGeom>
          <a:noFill/>
          <a:ln>
            <a:noFill/>
          </a:ln>
        </p:spPr>
        <p:txBody>
          <a:bodyPr anchorCtr="0" anchor="t" bIns="42500" lIns="85000" spcFirstLastPara="1" rIns="85000" wrap="square" tIns="42500">
            <a:spAutoFit/>
          </a:bodyPr>
          <a:lstStyle/>
          <a:p>
            <a:pPr indent="0" lvl="0" marL="0" marR="0" rtl="0" algn="ctr">
              <a:spcBef>
                <a:spcPts val="0"/>
              </a:spcBef>
              <a:spcAft>
                <a:spcPts val="0"/>
              </a:spcAft>
              <a:buNone/>
            </a:pPr>
            <a:r>
              <a:rPr b="1" lang="en-US" sz="1673">
                <a:solidFill>
                  <a:schemeClr val="lt1"/>
                </a:solidFill>
                <a:latin typeface="Poppins"/>
                <a:ea typeface="Poppins"/>
                <a:cs typeface="Poppins"/>
                <a:sym typeface="Poppins"/>
              </a:rPr>
              <a:t>06</a:t>
            </a:r>
            <a:endParaRPr sz="130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0" name="Shape 5140"/>
        <p:cNvGrpSpPr/>
        <p:nvPr/>
      </p:nvGrpSpPr>
      <p:grpSpPr>
        <a:xfrm>
          <a:off x="0" y="0"/>
          <a:ext cx="0" cy="0"/>
          <a:chOff x="0" y="0"/>
          <a:chExt cx="0" cy="0"/>
        </a:xfrm>
      </p:grpSpPr>
      <p:sp>
        <p:nvSpPr>
          <p:cNvPr id="5141" name="Google Shape;5141;p304"/>
          <p:cNvSpPr txBox="1"/>
          <p:nvPr>
            <p:ph type="title"/>
          </p:nvPr>
        </p:nvSpPr>
        <p:spPr>
          <a:xfrm>
            <a:off x="2676408"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Interactive Demos</a:t>
            </a:r>
            <a:endParaRPr/>
          </a:p>
          <a:p>
            <a:pPr indent="0" lvl="0" marL="0" rtl="0" algn="l">
              <a:spcBef>
                <a:spcPts val="0"/>
              </a:spcBef>
              <a:spcAft>
                <a:spcPts val="0"/>
              </a:spcAft>
              <a:buNone/>
            </a:pPr>
            <a:r>
              <a:t/>
            </a:r>
            <a:endParaRPr/>
          </a:p>
        </p:txBody>
      </p:sp>
      <p:sp>
        <p:nvSpPr>
          <p:cNvPr id="5142" name="Google Shape;5142;p304"/>
          <p:cNvSpPr txBox="1"/>
          <p:nvPr>
            <p:ph idx="1" type="body"/>
          </p:nvPr>
        </p:nvSpPr>
        <p:spPr>
          <a:xfrm>
            <a:off x="2676401" y="2472975"/>
            <a:ext cx="4480200" cy="3318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Square 9’s Product Library offer free to use guided tours through the Square 9 Platform including:</a:t>
            </a:r>
            <a:endParaRPr/>
          </a:p>
          <a:p>
            <a:pPr indent="-317500" lvl="0" marL="457200" rtl="0" algn="l">
              <a:lnSpc>
                <a:spcPct val="115000"/>
              </a:lnSpc>
              <a:spcBef>
                <a:spcPts val="1000"/>
              </a:spcBef>
              <a:spcAft>
                <a:spcPts val="0"/>
              </a:spcAft>
              <a:buSzPts val="1400"/>
              <a:buChar char="●"/>
            </a:pPr>
            <a:r>
              <a:rPr lang="en-US"/>
              <a:t>Document Capture Automation</a:t>
            </a:r>
            <a:endParaRPr/>
          </a:p>
          <a:p>
            <a:pPr indent="-317500" lvl="0" marL="457200" rtl="0" algn="l">
              <a:lnSpc>
                <a:spcPct val="115000"/>
              </a:lnSpc>
              <a:spcBef>
                <a:spcPts val="1000"/>
              </a:spcBef>
              <a:spcAft>
                <a:spcPts val="0"/>
              </a:spcAft>
              <a:buSzPts val="1400"/>
              <a:buChar char="●"/>
            </a:pPr>
            <a:r>
              <a:rPr lang="en-US"/>
              <a:t>Enterprise Content Management</a:t>
            </a:r>
            <a:endParaRPr/>
          </a:p>
          <a:p>
            <a:pPr indent="-317500" lvl="0" marL="457200" rtl="0" algn="l">
              <a:lnSpc>
                <a:spcPct val="115000"/>
              </a:lnSpc>
              <a:spcBef>
                <a:spcPts val="1000"/>
              </a:spcBef>
              <a:spcAft>
                <a:spcPts val="0"/>
              </a:spcAft>
              <a:buSzPts val="1400"/>
              <a:buChar char="●"/>
            </a:pPr>
            <a:r>
              <a:rPr lang="en-US"/>
              <a:t>Web Forms</a:t>
            </a:r>
            <a:endParaRPr/>
          </a:p>
          <a:p>
            <a:pPr indent="0" lvl="0" marL="0" rtl="0" algn="l">
              <a:lnSpc>
                <a:spcPct val="115000"/>
              </a:lnSpc>
              <a:spcBef>
                <a:spcPts val="1000"/>
              </a:spcBef>
              <a:spcAft>
                <a:spcPts val="0"/>
              </a:spcAft>
              <a:buNone/>
            </a:pPr>
            <a:r>
              <a:rPr lang="en-US"/>
              <a:t>Additional demos are geared toward integrations and departments :</a:t>
            </a:r>
            <a:endParaRPr/>
          </a:p>
          <a:p>
            <a:pPr indent="-317500" lvl="0" marL="457200" rtl="0" algn="l">
              <a:lnSpc>
                <a:spcPct val="115000"/>
              </a:lnSpc>
              <a:spcBef>
                <a:spcPts val="1000"/>
              </a:spcBef>
              <a:spcAft>
                <a:spcPts val="0"/>
              </a:spcAft>
              <a:buSzPts val="1400"/>
              <a:buChar char="●"/>
            </a:pPr>
            <a:r>
              <a:rPr lang="en-US"/>
              <a:t>GlobalAutomation for AP with MS Dynamics 365 Business Central </a:t>
            </a:r>
            <a:endParaRPr/>
          </a:p>
          <a:p>
            <a:pPr indent="-317500" lvl="0" marL="457200" rtl="0" algn="l">
              <a:lnSpc>
                <a:spcPct val="115000"/>
              </a:lnSpc>
              <a:spcBef>
                <a:spcPts val="1000"/>
              </a:spcBef>
              <a:spcAft>
                <a:spcPts val="0"/>
              </a:spcAft>
              <a:buSzPts val="1400"/>
              <a:buChar char="●"/>
            </a:pPr>
            <a:r>
              <a:rPr lang="en-US"/>
              <a:t>GlobalAutomation for AP with QuickBooks  </a:t>
            </a:r>
            <a:endParaRPr/>
          </a:p>
          <a:p>
            <a:pPr indent="-317500" lvl="0" marL="457200" rtl="0" algn="l">
              <a:lnSpc>
                <a:spcPct val="115000"/>
              </a:lnSpc>
              <a:spcBef>
                <a:spcPts val="1000"/>
              </a:spcBef>
              <a:spcAft>
                <a:spcPts val="0"/>
              </a:spcAft>
              <a:buSzPts val="1400"/>
              <a:buChar char="●"/>
            </a:pPr>
            <a:r>
              <a:rPr lang="en-US"/>
              <a:t>HR Onboarding </a:t>
            </a:r>
            <a:endParaRPr/>
          </a:p>
          <a:p>
            <a:pPr indent="-317500" lvl="0" marL="457200" rtl="0" algn="l">
              <a:lnSpc>
                <a:spcPct val="115000"/>
              </a:lnSpc>
              <a:spcBef>
                <a:spcPts val="1000"/>
              </a:spcBef>
              <a:spcAft>
                <a:spcPts val="1000"/>
              </a:spcAft>
              <a:buSzPts val="1400"/>
              <a:buChar char="●"/>
            </a:pPr>
            <a:r>
              <a:rPr lang="en-US"/>
              <a:t>Contract Management</a:t>
            </a:r>
            <a:endParaRPr/>
          </a:p>
        </p:txBody>
      </p:sp>
      <p:pic>
        <p:nvPicPr>
          <p:cNvPr id="5143" name="Google Shape;5143;p304"/>
          <p:cNvPicPr preferRelativeResize="0"/>
          <p:nvPr/>
        </p:nvPicPr>
        <p:blipFill>
          <a:blip r:embed="rId3">
            <a:alphaModFix/>
          </a:blip>
          <a:stretch>
            <a:fillRect/>
          </a:stretch>
        </p:blipFill>
        <p:spPr>
          <a:xfrm>
            <a:off x="7222975" y="2776639"/>
            <a:ext cx="4883000" cy="3212388"/>
          </a:xfrm>
          <a:prstGeom prst="rect">
            <a:avLst/>
          </a:prstGeom>
          <a:noFill/>
          <a:ln>
            <a:noFill/>
          </a:ln>
        </p:spPr>
      </p:pic>
      <p:sp>
        <p:nvSpPr>
          <p:cNvPr id="5144" name="Google Shape;5144;p304"/>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9" name="Shape 5149"/>
        <p:cNvGrpSpPr/>
        <p:nvPr/>
      </p:nvGrpSpPr>
      <p:grpSpPr>
        <a:xfrm>
          <a:off x="0" y="0"/>
          <a:ext cx="0" cy="0"/>
          <a:chOff x="0" y="0"/>
          <a:chExt cx="0" cy="0"/>
        </a:xfrm>
      </p:grpSpPr>
      <p:sp>
        <p:nvSpPr>
          <p:cNvPr id="5150" name="Google Shape;5150;p305"/>
          <p:cNvSpPr txBox="1"/>
          <p:nvPr>
            <p:ph type="title"/>
          </p:nvPr>
        </p:nvSpPr>
        <p:spPr>
          <a:xfrm>
            <a:off x="2676408"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Reseller E-Learning</a:t>
            </a:r>
            <a:endParaRPr/>
          </a:p>
          <a:p>
            <a:pPr indent="0" lvl="0" marL="0" rtl="0" algn="l">
              <a:spcBef>
                <a:spcPts val="0"/>
              </a:spcBef>
              <a:spcAft>
                <a:spcPts val="0"/>
              </a:spcAft>
              <a:buNone/>
            </a:pPr>
            <a:r>
              <a:t/>
            </a:r>
            <a:endParaRPr/>
          </a:p>
        </p:txBody>
      </p:sp>
      <p:sp>
        <p:nvSpPr>
          <p:cNvPr id="5151" name="Google Shape;5151;p305"/>
          <p:cNvSpPr txBox="1"/>
          <p:nvPr>
            <p:ph idx="1" type="body"/>
          </p:nvPr>
        </p:nvSpPr>
        <p:spPr>
          <a:xfrm>
            <a:off x="2676400" y="2472972"/>
            <a:ext cx="8904900" cy="1087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Customized learning tracks for Reseller Technical Professionals or Sales Professionals will help you learn how to design and manage solutions or uniquely convey the Square 9 platform’s value proposition.</a:t>
            </a:r>
            <a:endParaRPr/>
          </a:p>
          <a:p>
            <a:pPr indent="0" lvl="0" marL="0" rtl="0" algn="l">
              <a:lnSpc>
                <a:spcPct val="115000"/>
              </a:lnSpc>
              <a:spcBef>
                <a:spcPts val="0"/>
              </a:spcBef>
              <a:spcAft>
                <a:spcPts val="0"/>
              </a:spcAft>
              <a:buNone/>
            </a:pPr>
            <a:r>
              <a:t/>
            </a:r>
            <a:endParaRPr/>
          </a:p>
        </p:txBody>
      </p:sp>
      <p:pic>
        <p:nvPicPr>
          <p:cNvPr id="5152" name="Google Shape;5152;p305"/>
          <p:cNvPicPr preferRelativeResize="0"/>
          <p:nvPr/>
        </p:nvPicPr>
        <p:blipFill rotWithShape="1">
          <a:blip r:embed="rId3">
            <a:alphaModFix/>
          </a:blip>
          <a:srcRect b="0" l="0" r="0" t="0"/>
          <a:stretch/>
        </p:blipFill>
        <p:spPr>
          <a:xfrm>
            <a:off x="2676388" y="3582051"/>
            <a:ext cx="7484197" cy="2747855"/>
          </a:xfrm>
          <a:prstGeom prst="rect">
            <a:avLst/>
          </a:prstGeom>
          <a:noFill/>
          <a:ln>
            <a:noFill/>
          </a:ln>
        </p:spPr>
      </p:pic>
      <p:sp>
        <p:nvSpPr>
          <p:cNvPr id="5153" name="Google Shape;5153;p305"/>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8" name="Shape 5158"/>
        <p:cNvGrpSpPr/>
        <p:nvPr/>
      </p:nvGrpSpPr>
      <p:grpSpPr>
        <a:xfrm>
          <a:off x="0" y="0"/>
          <a:ext cx="0" cy="0"/>
          <a:chOff x="0" y="0"/>
          <a:chExt cx="0" cy="0"/>
        </a:xfrm>
      </p:grpSpPr>
      <p:sp>
        <p:nvSpPr>
          <p:cNvPr id="5159" name="Google Shape;5159;p306"/>
          <p:cNvSpPr txBox="1"/>
          <p:nvPr>
            <p:ph type="title"/>
          </p:nvPr>
        </p:nvSpPr>
        <p:spPr>
          <a:xfrm>
            <a:off x="6767250" y="2915550"/>
            <a:ext cx="5271600" cy="166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a:t>The Reseller Program</a:t>
            </a:r>
            <a:endParaRPr/>
          </a:p>
          <a:p>
            <a:pPr indent="0" lvl="0" marL="0" rtl="0" algn="l">
              <a:lnSpc>
                <a:spcPct val="90000"/>
              </a:lnSpc>
              <a:spcBef>
                <a:spcPts val="0"/>
              </a:spcBef>
              <a:spcAft>
                <a:spcPts val="0"/>
              </a:spcAft>
              <a:buSzPts val="4000"/>
              <a:buNone/>
            </a:pPr>
            <a:r>
              <a:t/>
            </a:r>
            <a:endParaRPr/>
          </a:p>
        </p:txBody>
      </p:sp>
      <p:sp>
        <p:nvSpPr>
          <p:cNvPr id="5160" name="Google Shape;5160;p306"/>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5" name="Shape 5165"/>
        <p:cNvGrpSpPr/>
        <p:nvPr/>
      </p:nvGrpSpPr>
      <p:grpSpPr>
        <a:xfrm>
          <a:off x="0" y="0"/>
          <a:ext cx="0" cy="0"/>
          <a:chOff x="0" y="0"/>
          <a:chExt cx="0" cy="0"/>
        </a:xfrm>
      </p:grpSpPr>
      <p:sp>
        <p:nvSpPr>
          <p:cNvPr id="5166" name="Google Shape;5166;p307"/>
          <p:cNvSpPr txBox="1"/>
          <p:nvPr>
            <p:ph type="title"/>
          </p:nvPr>
        </p:nvSpPr>
        <p:spPr>
          <a:xfrm>
            <a:off x="2670475" y="1284975"/>
            <a:ext cx="7915200" cy="735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Partnering with Square 9</a:t>
            </a:r>
            <a:endParaRPr/>
          </a:p>
        </p:txBody>
      </p:sp>
      <p:sp>
        <p:nvSpPr>
          <p:cNvPr id="5167" name="Google Shape;5167;p307"/>
          <p:cNvSpPr txBox="1"/>
          <p:nvPr>
            <p:ph idx="1" type="body"/>
          </p:nvPr>
        </p:nvSpPr>
        <p:spPr>
          <a:xfrm>
            <a:off x="2670475" y="2096888"/>
            <a:ext cx="8932200" cy="41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Ensure Project Success. Grow with Confidence.</a:t>
            </a:r>
            <a:endParaRPr/>
          </a:p>
          <a:p>
            <a:pPr indent="0" lvl="0" marL="0" rtl="0" algn="l">
              <a:spcBef>
                <a:spcPts val="0"/>
              </a:spcBef>
              <a:spcAft>
                <a:spcPts val="0"/>
              </a:spcAft>
              <a:buNone/>
            </a:pPr>
            <a:r>
              <a:t/>
            </a:r>
            <a:endParaRPr/>
          </a:p>
        </p:txBody>
      </p:sp>
      <p:pic>
        <p:nvPicPr>
          <p:cNvPr id="5168" name="Google Shape;5168;p307"/>
          <p:cNvPicPr preferRelativeResize="0"/>
          <p:nvPr/>
        </p:nvPicPr>
        <p:blipFill rotWithShape="1">
          <a:blip r:embed="rId3">
            <a:alphaModFix/>
          </a:blip>
          <a:srcRect b="0" l="0" r="0" t="0"/>
          <a:stretch/>
        </p:blipFill>
        <p:spPr>
          <a:xfrm>
            <a:off x="2740797" y="3470750"/>
            <a:ext cx="795303" cy="795306"/>
          </a:xfrm>
          <a:prstGeom prst="rect">
            <a:avLst/>
          </a:prstGeom>
          <a:noFill/>
          <a:ln>
            <a:noFill/>
          </a:ln>
        </p:spPr>
      </p:pic>
      <p:pic>
        <p:nvPicPr>
          <p:cNvPr id="5169" name="Google Shape;5169;p307"/>
          <p:cNvPicPr preferRelativeResize="0"/>
          <p:nvPr/>
        </p:nvPicPr>
        <p:blipFill rotWithShape="1">
          <a:blip r:embed="rId4">
            <a:alphaModFix/>
          </a:blip>
          <a:srcRect b="0" l="0" r="0" t="0"/>
          <a:stretch/>
        </p:blipFill>
        <p:spPr>
          <a:xfrm>
            <a:off x="2740800" y="5387450"/>
            <a:ext cx="795303" cy="792316"/>
          </a:xfrm>
          <a:prstGeom prst="rect">
            <a:avLst/>
          </a:prstGeom>
          <a:noFill/>
          <a:ln>
            <a:noFill/>
          </a:ln>
        </p:spPr>
      </p:pic>
      <p:pic>
        <p:nvPicPr>
          <p:cNvPr id="5170" name="Google Shape;5170;p307"/>
          <p:cNvPicPr preferRelativeResize="0"/>
          <p:nvPr/>
        </p:nvPicPr>
        <p:blipFill rotWithShape="1">
          <a:blip r:embed="rId5">
            <a:alphaModFix/>
          </a:blip>
          <a:srcRect b="0" l="0" r="0" t="0"/>
          <a:stretch/>
        </p:blipFill>
        <p:spPr>
          <a:xfrm>
            <a:off x="2740800" y="2510891"/>
            <a:ext cx="795303" cy="795306"/>
          </a:xfrm>
          <a:prstGeom prst="rect">
            <a:avLst/>
          </a:prstGeom>
          <a:noFill/>
          <a:ln>
            <a:noFill/>
          </a:ln>
        </p:spPr>
      </p:pic>
      <p:pic>
        <p:nvPicPr>
          <p:cNvPr id="5171" name="Google Shape;5171;p307"/>
          <p:cNvPicPr preferRelativeResize="0"/>
          <p:nvPr/>
        </p:nvPicPr>
        <p:blipFill rotWithShape="1">
          <a:blip r:embed="rId6">
            <a:alphaModFix/>
          </a:blip>
          <a:srcRect b="0" l="0" r="0" t="0"/>
          <a:stretch/>
        </p:blipFill>
        <p:spPr>
          <a:xfrm>
            <a:off x="2740808" y="4430586"/>
            <a:ext cx="795303" cy="792316"/>
          </a:xfrm>
          <a:prstGeom prst="rect">
            <a:avLst/>
          </a:prstGeom>
          <a:noFill/>
          <a:ln>
            <a:noFill/>
          </a:ln>
        </p:spPr>
      </p:pic>
      <p:sp>
        <p:nvSpPr>
          <p:cNvPr id="5172" name="Google Shape;5172;p307"/>
          <p:cNvSpPr txBox="1"/>
          <p:nvPr>
            <p:ph idx="1" type="body"/>
          </p:nvPr>
        </p:nvSpPr>
        <p:spPr>
          <a:xfrm>
            <a:off x="3718500" y="4544729"/>
            <a:ext cx="5716800" cy="564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100"/>
              </a:spcBef>
              <a:spcAft>
                <a:spcPts val="0"/>
              </a:spcAft>
              <a:buSzPts val="2000"/>
              <a:buNone/>
            </a:pPr>
            <a:r>
              <a:rPr b="1" lang="en-US">
                <a:latin typeface="Archivo"/>
                <a:ea typeface="Archivo"/>
                <a:cs typeface="Archivo"/>
                <a:sym typeface="Archivo"/>
              </a:rPr>
              <a:t>In-House Services: </a:t>
            </a:r>
            <a:r>
              <a:rPr lang="en-US">
                <a:latin typeface="Archivo Light"/>
                <a:ea typeface="Archivo Light"/>
                <a:cs typeface="Archivo Light"/>
                <a:sym typeface="Archivo Light"/>
              </a:rPr>
              <a:t>Deliver expert setup, support &amp; customization for faster ROI.</a:t>
            </a:r>
            <a:endParaRPr>
              <a:latin typeface="Archivo Light"/>
              <a:ea typeface="Archivo Light"/>
              <a:cs typeface="Archivo Light"/>
              <a:sym typeface="Archivo Light"/>
            </a:endParaRPr>
          </a:p>
        </p:txBody>
      </p:sp>
      <p:sp>
        <p:nvSpPr>
          <p:cNvPr id="5173" name="Google Shape;5173;p307"/>
          <p:cNvSpPr txBox="1"/>
          <p:nvPr>
            <p:ph idx="2" type="body"/>
          </p:nvPr>
        </p:nvSpPr>
        <p:spPr>
          <a:xfrm>
            <a:off x="3718500" y="2540891"/>
            <a:ext cx="5716800" cy="735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100"/>
              </a:spcBef>
              <a:spcAft>
                <a:spcPts val="0"/>
              </a:spcAft>
              <a:buSzPts val="2000"/>
              <a:buNone/>
            </a:pPr>
            <a:r>
              <a:rPr b="1" lang="en-US">
                <a:latin typeface="Archivo"/>
                <a:ea typeface="Archivo"/>
                <a:cs typeface="Archivo"/>
                <a:sym typeface="Archivo"/>
              </a:rPr>
              <a:t>Annual Recurring Revenue:</a:t>
            </a:r>
            <a:r>
              <a:rPr lang="en-US">
                <a:latin typeface="Archivo Light"/>
                <a:ea typeface="Archivo Light"/>
                <a:cs typeface="Archivo Light"/>
                <a:sym typeface="Archivo Light"/>
              </a:rPr>
              <a:t> Grow steady revenue with Square 9’s AI-powered platform.</a:t>
            </a:r>
            <a:endParaRPr>
              <a:latin typeface="Archivo Light"/>
              <a:ea typeface="Archivo Light"/>
              <a:cs typeface="Archivo Light"/>
              <a:sym typeface="Archivo Light"/>
            </a:endParaRPr>
          </a:p>
        </p:txBody>
      </p:sp>
      <p:sp>
        <p:nvSpPr>
          <p:cNvPr id="5174" name="Google Shape;5174;p307"/>
          <p:cNvSpPr txBox="1"/>
          <p:nvPr>
            <p:ph idx="3" type="body"/>
          </p:nvPr>
        </p:nvSpPr>
        <p:spPr>
          <a:xfrm>
            <a:off x="3718500" y="3500741"/>
            <a:ext cx="5716800" cy="735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100"/>
              </a:spcBef>
              <a:spcAft>
                <a:spcPts val="0"/>
              </a:spcAft>
              <a:buSzPts val="2000"/>
              <a:buNone/>
            </a:pPr>
            <a:r>
              <a:rPr b="1" lang="en-US">
                <a:latin typeface="Archivo"/>
                <a:ea typeface="Archivo"/>
                <a:cs typeface="Archivo"/>
                <a:sym typeface="Archivo"/>
              </a:rPr>
              <a:t>Sales Team Extension: </a:t>
            </a:r>
            <a:r>
              <a:rPr lang="en-US">
                <a:latin typeface="Archivo Light"/>
                <a:ea typeface="Archivo Light"/>
                <a:cs typeface="Archivo Light"/>
                <a:sym typeface="Archivo Light"/>
              </a:rPr>
              <a:t>Leverage our experts across products, industries &amp; departments to drive growth.</a:t>
            </a:r>
            <a:endParaRPr>
              <a:latin typeface="Archivo Light"/>
              <a:ea typeface="Archivo Light"/>
              <a:cs typeface="Archivo Light"/>
              <a:sym typeface="Archivo Light"/>
            </a:endParaRPr>
          </a:p>
        </p:txBody>
      </p:sp>
      <p:sp>
        <p:nvSpPr>
          <p:cNvPr id="5175" name="Google Shape;5175;p307"/>
          <p:cNvSpPr txBox="1"/>
          <p:nvPr>
            <p:ph idx="4" type="body"/>
          </p:nvPr>
        </p:nvSpPr>
        <p:spPr>
          <a:xfrm>
            <a:off x="3718500" y="5487491"/>
            <a:ext cx="5716800" cy="592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100"/>
              </a:spcBef>
              <a:spcAft>
                <a:spcPts val="0"/>
              </a:spcAft>
              <a:buSzPts val="2000"/>
              <a:buNone/>
            </a:pPr>
            <a:r>
              <a:rPr b="1" lang="en-US">
                <a:latin typeface="Archivo"/>
                <a:ea typeface="Archivo"/>
                <a:cs typeface="Archivo"/>
                <a:sym typeface="Archivo"/>
              </a:rPr>
              <a:t>Seamless Integration: </a:t>
            </a:r>
            <a:r>
              <a:rPr lang="en-US">
                <a:latin typeface="Archivo Light"/>
                <a:ea typeface="Archivo Light"/>
                <a:cs typeface="Archivo Light"/>
                <a:sym typeface="Archivo Light"/>
              </a:rPr>
              <a:t>Connect clients’ systems effortlessly with our iPaaS platform.</a:t>
            </a:r>
            <a:endParaRPr>
              <a:latin typeface="Archivo Light"/>
              <a:ea typeface="Archivo Light"/>
              <a:cs typeface="Archivo Light"/>
              <a:sym typeface="Archivo Light"/>
            </a:endParaRPr>
          </a:p>
        </p:txBody>
      </p:sp>
      <p:sp>
        <p:nvSpPr>
          <p:cNvPr id="5176" name="Google Shape;5176;p307"/>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1" name="Shape 5181"/>
        <p:cNvGrpSpPr/>
        <p:nvPr/>
      </p:nvGrpSpPr>
      <p:grpSpPr>
        <a:xfrm>
          <a:off x="0" y="0"/>
          <a:ext cx="0" cy="0"/>
          <a:chOff x="0" y="0"/>
          <a:chExt cx="0" cy="0"/>
        </a:xfrm>
      </p:grpSpPr>
      <p:sp>
        <p:nvSpPr>
          <p:cNvPr id="5182" name="Google Shape;5182;p308"/>
          <p:cNvSpPr txBox="1"/>
          <p:nvPr>
            <p:ph type="title"/>
          </p:nvPr>
        </p:nvSpPr>
        <p:spPr>
          <a:xfrm>
            <a:off x="864775" y="912098"/>
            <a:ext cx="51996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2025 Reseller Program</a:t>
            </a:r>
            <a:endParaRPr/>
          </a:p>
          <a:p>
            <a:pPr indent="0" lvl="0" marL="0" rtl="0" algn="l">
              <a:spcBef>
                <a:spcPts val="0"/>
              </a:spcBef>
              <a:spcAft>
                <a:spcPts val="0"/>
              </a:spcAft>
              <a:buNone/>
            </a:pPr>
            <a:r>
              <a:t/>
            </a:r>
            <a:endParaRPr/>
          </a:p>
        </p:txBody>
      </p:sp>
      <p:sp>
        <p:nvSpPr>
          <p:cNvPr id="5183" name="Google Shape;5183;p308"/>
          <p:cNvSpPr txBox="1"/>
          <p:nvPr>
            <p:ph idx="1" type="body"/>
          </p:nvPr>
        </p:nvSpPr>
        <p:spPr>
          <a:xfrm>
            <a:off x="864775" y="2175786"/>
            <a:ext cx="5021700" cy="66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800">
                <a:latin typeface="Archivo"/>
                <a:ea typeface="Archivo"/>
                <a:cs typeface="Archivo"/>
                <a:sym typeface="Archivo"/>
              </a:rPr>
              <a:t>Three Benefit Levels</a:t>
            </a:r>
            <a:endParaRPr b="1" sz="1800">
              <a:latin typeface="Archivo"/>
              <a:ea typeface="Archivo"/>
              <a:cs typeface="Archivo"/>
              <a:sym typeface="Archivo"/>
            </a:endParaRPr>
          </a:p>
          <a:p>
            <a:pPr indent="0" lvl="0" marL="0" rtl="0" algn="l">
              <a:spcBef>
                <a:spcPts val="0"/>
              </a:spcBef>
              <a:spcAft>
                <a:spcPts val="0"/>
              </a:spcAft>
              <a:buNone/>
            </a:pPr>
            <a:r>
              <a:rPr lang="en-US"/>
              <a:t>Ranging from Limited Commitment to Maximum Return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84" name="Google Shape;5184;p308"/>
          <p:cNvSpPr txBox="1"/>
          <p:nvPr>
            <p:ph idx="2" type="body"/>
          </p:nvPr>
        </p:nvSpPr>
        <p:spPr>
          <a:xfrm>
            <a:off x="864775" y="3170532"/>
            <a:ext cx="4644900" cy="33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1E4078"/>
                </a:solidFill>
              </a:rPr>
              <a:t>1. Business Partner</a:t>
            </a:r>
            <a:endParaRPr>
              <a:solidFill>
                <a:srgbClr val="1E4078"/>
              </a:solidFill>
            </a:endParaRPr>
          </a:p>
        </p:txBody>
      </p:sp>
      <p:sp>
        <p:nvSpPr>
          <p:cNvPr id="5185" name="Google Shape;5185;p308"/>
          <p:cNvSpPr txBox="1"/>
          <p:nvPr>
            <p:ph idx="4" type="body"/>
          </p:nvPr>
        </p:nvSpPr>
        <p:spPr>
          <a:xfrm>
            <a:off x="864775" y="3796527"/>
            <a:ext cx="4644900" cy="33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13294B"/>
                </a:solidFill>
              </a:rPr>
              <a:t>2.  Authorized Partner</a:t>
            </a:r>
            <a:endParaRPr>
              <a:solidFill>
                <a:srgbClr val="13294B"/>
              </a:solidFill>
            </a:endParaRPr>
          </a:p>
        </p:txBody>
      </p:sp>
      <p:sp>
        <p:nvSpPr>
          <p:cNvPr id="5186" name="Google Shape;5186;p308"/>
          <p:cNvSpPr txBox="1"/>
          <p:nvPr>
            <p:ph idx="4" type="body"/>
          </p:nvPr>
        </p:nvSpPr>
        <p:spPr>
          <a:xfrm>
            <a:off x="864775" y="4422527"/>
            <a:ext cx="4644900" cy="33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3. Elite Partner</a:t>
            </a:r>
            <a:endParaRPr/>
          </a:p>
        </p:txBody>
      </p:sp>
      <p:sp>
        <p:nvSpPr>
          <p:cNvPr id="5187" name="Google Shape;5187;p30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pic>
        <p:nvPicPr>
          <p:cNvPr id="5188" name="Google Shape;5188;p308" title="Technology.png"/>
          <p:cNvPicPr preferRelativeResize="0"/>
          <p:nvPr/>
        </p:nvPicPr>
        <p:blipFill>
          <a:blip r:embed="rId3">
            <a:alphaModFix/>
          </a:blip>
          <a:stretch>
            <a:fillRect/>
          </a:stretch>
        </p:blipFill>
        <p:spPr>
          <a:xfrm>
            <a:off x="7451549" y="1273950"/>
            <a:ext cx="4462623" cy="43101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3" name="Shape 5193"/>
        <p:cNvGrpSpPr/>
        <p:nvPr/>
      </p:nvGrpSpPr>
      <p:grpSpPr>
        <a:xfrm>
          <a:off x="0" y="0"/>
          <a:ext cx="0" cy="0"/>
          <a:chOff x="0" y="0"/>
          <a:chExt cx="0" cy="0"/>
        </a:xfrm>
      </p:grpSpPr>
      <p:sp>
        <p:nvSpPr>
          <p:cNvPr id="5194" name="Google Shape;5194;p309"/>
          <p:cNvSpPr txBox="1"/>
          <p:nvPr>
            <p:ph type="title"/>
          </p:nvPr>
        </p:nvSpPr>
        <p:spPr>
          <a:xfrm>
            <a:off x="2670470"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Objectives</a:t>
            </a:r>
            <a:endParaRPr/>
          </a:p>
          <a:p>
            <a:pPr indent="0" lvl="0" marL="0" rtl="0" algn="l">
              <a:spcBef>
                <a:spcPts val="0"/>
              </a:spcBef>
              <a:spcAft>
                <a:spcPts val="0"/>
              </a:spcAft>
              <a:buNone/>
            </a:pPr>
            <a:r>
              <a:t/>
            </a:r>
            <a:endParaRPr/>
          </a:p>
        </p:txBody>
      </p:sp>
      <p:sp>
        <p:nvSpPr>
          <p:cNvPr id="5195" name="Google Shape;5195;p309"/>
          <p:cNvSpPr txBox="1"/>
          <p:nvPr>
            <p:ph idx="1" type="body"/>
          </p:nvPr>
        </p:nvSpPr>
        <p:spPr>
          <a:xfrm>
            <a:off x="2670470" y="2472971"/>
            <a:ext cx="8932200" cy="33180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Provide full participation in ARR for all Resellers regardless of their level of commitment</a:t>
            </a:r>
            <a:endParaRPr/>
          </a:p>
          <a:p>
            <a:pPr indent="-317500" lvl="0" marL="457200" rtl="0" algn="l">
              <a:spcBef>
                <a:spcPts val="1000"/>
              </a:spcBef>
              <a:spcAft>
                <a:spcPts val="0"/>
              </a:spcAft>
              <a:buSzPts val="1400"/>
              <a:buChar char="●"/>
            </a:pPr>
            <a:r>
              <a:rPr lang="en-US"/>
              <a:t>Allow Smaller Resellers to Grow Their ECM Practice Over Time</a:t>
            </a:r>
            <a:endParaRPr/>
          </a:p>
          <a:p>
            <a:pPr indent="-317500" lvl="0" marL="457200" rtl="0" algn="l">
              <a:spcBef>
                <a:spcPts val="1000"/>
              </a:spcBef>
              <a:spcAft>
                <a:spcPts val="0"/>
              </a:spcAft>
              <a:buSzPts val="1400"/>
              <a:buChar char="●"/>
            </a:pPr>
            <a:r>
              <a:rPr lang="en-US"/>
              <a:t>Eliminate the cost of staffing a support desk for our Resellers by Offering a Direct Support Model</a:t>
            </a:r>
            <a:endParaRPr/>
          </a:p>
          <a:p>
            <a:pPr indent="-317500" lvl="0" marL="457200" rtl="0" algn="l">
              <a:spcBef>
                <a:spcPts val="1000"/>
              </a:spcBef>
              <a:spcAft>
                <a:spcPts val="0"/>
              </a:spcAft>
              <a:buSzPts val="1400"/>
              <a:buChar char="●"/>
            </a:pPr>
            <a:r>
              <a:rPr lang="en-US"/>
              <a:t>Give Resellers the Opportunity to use Square 9 Products in the Cloud at little or no cost</a:t>
            </a:r>
            <a:endParaRPr/>
          </a:p>
          <a:p>
            <a:pPr indent="-317500" lvl="0" marL="457200" rtl="0" algn="l">
              <a:spcBef>
                <a:spcPts val="1000"/>
              </a:spcBef>
              <a:spcAft>
                <a:spcPts val="1000"/>
              </a:spcAft>
              <a:buSzPts val="1400"/>
              <a:buChar char="●"/>
            </a:pPr>
            <a:r>
              <a:rPr lang="en-US"/>
              <a:t>Empower fully committed resellers with the opportunity to maximize their margins</a:t>
            </a:r>
            <a:endParaRPr/>
          </a:p>
        </p:txBody>
      </p:sp>
      <p:sp>
        <p:nvSpPr>
          <p:cNvPr id="5196" name="Google Shape;5196;p309"/>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1" name="Shape 5201"/>
        <p:cNvGrpSpPr/>
        <p:nvPr/>
      </p:nvGrpSpPr>
      <p:grpSpPr>
        <a:xfrm>
          <a:off x="0" y="0"/>
          <a:ext cx="0" cy="0"/>
          <a:chOff x="0" y="0"/>
          <a:chExt cx="0" cy="0"/>
        </a:xfrm>
      </p:grpSpPr>
      <p:sp>
        <p:nvSpPr>
          <p:cNvPr id="5202" name="Google Shape;5202;p310"/>
          <p:cNvSpPr txBox="1"/>
          <p:nvPr>
            <p:ph type="title"/>
          </p:nvPr>
        </p:nvSpPr>
        <p:spPr>
          <a:xfrm>
            <a:off x="2671175" y="486000"/>
            <a:ext cx="7758600" cy="1091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Business Partner Level</a:t>
            </a:r>
            <a:endParaRPr/>
          </a:p>
          <a:p>
            <a:pPr indent="0" lvl="0" marL="0" rtl="0" algn="l">
              <a:spcBef>
                <a:spcPts val="0"/>
              </a:spcBef>
              <a:spcAft>
                <a:spcPts val="0"/>
              </a:spcAft>
              <a:buNone/>
            </a:pPr>
            <a:r>
              <a:t/>
            </a:r>
            <a:endParaRPr/>
          </a:p>
        </p:txBody>
      </p:sp>
      <p:sp>
        <p:nvSpPr>
          <p:cNvPr id="5203" name="Google Shape;5203;p310"/>
          <p:cNvSpPr txBox="1"/>
          <p:nvPr>
            <p:ph idx="1" type="body"/>
          </p:nvPr>
        </p:nvSpPr>
        <p:spPr>
          <a:xfrm>
            <a:off x="2671175" y="1729450"/>
            <a:ext cx="3855000" cy="4032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No commitment</a:t>
            </a:r>
            <a:endParaRPr/>
          </a:p>
          <a:p>
            <a:pPr indent="-317500" lvl="0" marL="457200" rtl="0" algn="l">
              <a:spcBef>
                <a:spcPts val="1000"/>
              </a:spcBef>
              <a:spcAft>
                <a:spcPts val="0"/>
              </a:spcAft>
              <a:buSzPts val="1400"/>
              <a:buChar char="●"/>
            </a:pPr>
            <a:r>
              <a:rPr lang="en-US"/>
              <a:t>No reseller fee</a:t>
            </a:r>
            <a:endParaRPr/>
          </a:p>
          <a:p>
            <a:pPr indent="-317500" lvl="0" marL="457200" rtl="0" algn="l">
              <a:spcBef>
                <a:spcPts val="1000"/>
              </a:spcBef>
              <a:spcAft>
                <a:spcPts val="0"/>
              </a:spcAft>
              <a:buSzPts val="1400"/>
              <a:buChar char="●"/>
            </a:pPr>
            <a:r>
              <a:rPr lang="en-US"/>
              <a:t>No Minimum Activity Requirement</a:t>
            </a:r>
            <a:endParaRPr/>
          </a:p>
          <a:p>
            <a:pPr indent="-317500" lvl="0" marL="457200" rtl="0" algn="l">
              <a:spcBef>
                <a:spcPts val="1000"/>
              </a:spcBef>
              <a:spcAft>
                <a:spcPts val="0"/>
              </a:spcAft>
              <a:buSzPts val="1400"/>
              <a:buChar char="●"/>
            </a:pPr>
            <a:r>
              <a:rPr lang="en-US"/>
              <a:t>No Revenue Targets</a:t>
            </a:r>
            <a:endParaRPr/>
          </a:p>
          <a:p>
            <a:pPr indent="-317500" lvl="0" marL="457200" rtl="0" algn="l">
              <a:spcBef>
                <a:spcPts val="1000"/>
              </a:spcBef>
              <a:spcAft>
                <a:spcPts val="0"/>
              </a:spcAft>
              <a:buSzPts val="1400"/>
              <a:buChar char="●"/>
            </a:pPr>
            <a:r>
              <a:rPr lang="en-US"/>
              <a:t>No Training Requirements</a:t>
            </a:r>
            <a:endParaRPr/>
          </a:p>
          <a:p>
            <a:pPr indent="-317500" lvl="0" marL="457200" rtl="0" algn="l">
              <a:spcBef>
                <a:spcPts val="1000"/>
              </a:spcBef>
              <a:spcAft>
                <a:spcPts val="0"/>
              </a:spcAft>
              <a:buSzPts val="1400"/>
              <a:buChar char="●"/>
            </a:pPr>
            <a:r>
              <a:rPr lang="en-US"/>
              <a:t>20% On Software and Subscriptions</a:t>
            </a:r>
            <a:endParaRPr/>
          </a:p>
          <a:p>
            <a:pPr indent="-317500" lvl="0" marL="457200" rtl="0" algn="l">
              <a:spcBef>
                <a:spcPts val="1000"/>
              </a:spcBef>
              <a:spcAft>
                <a:spcPts val="0"/>
              </a:spcAft>
              <a:buSzPts val="1400"/>
              <a:buChar char="●"/>
            </a:pPr>
            <a:r>
              <a:rPr lang="en-US"/>
              <a:t>20% On Professional Services</a:t>
            </a:r>
            <a:endParaRPr/>
          </a:p>
          <a:p>
            <a:pPr indent="-317500" lvl="0" marL="457200" rtl="0" algn="l">
              <a:spcBef>
                <a:spcPts val="1000"/>
              </a:spcBef>
              <a:spcAft>
                <a:spcPts val="1000"/>
              </a:spcAft>
              <a:buSzPts val="1400"/>
              <a:buChar char="●"/>
            </a:pPr>
            <a:r>
              <a:rPr lang="en-US"/>
              <a:t>20% On Subscription Renewals</a:t>
            </a:r>
            <a:endParaRPr/>
          </a:p>
        </p:txBody>
      </p:sp>
      <p:sp>
        <p:nvSpPr>
          <p:cNvPr id="5204" name="Google Shape;5204;p310"/>
          <p:cNvSpPr txBox="1"/>
          <p:nvPr>
            <p:ph idx="12" type="sldNum"/>
          </p:nvPr>
        </p:nvSpPr>
        <p:spPr>
          <a:xfrm>
            <a:off x="11557023" y="6305555"/>
            <a:ext cx="4899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
        <p:nvSpPr>
          <p:cNvPr id="5205" name="Google Shape;5205;p310"/>
          <p:cNvSpPr txBox="1"/>
          <p:nvPr>
            <p:ph idx="1" type="body"/>
          </p:nvPr>
        </p:nvSpPr>
        <p:spPr>
          <a:xfrm>
            <a:off x="6442325" y="1729450"/>
            <a:ext cx="5526000" cy="4032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No Help Desk Responsibilities</a:t>
            </a:r>
            <a:endParaRPr/>
          </a:p>
          <a:p>
            <a:pPr indent="-317500" lvl="0" marL="457200" rtl="0" algn="l">
              <a:spcBef>
                <a:spcPts val="1000"/>
              </a:spcBef>
              <a:spcAft>
                <a:spcPts val="0"/>
              </a:spcAft>
              <a:buSzPts val="1400"/>
              <a:buChar char="●"/>
            </a:pPr>
            <a:r>
              <a:rPr lang="en-US"/>
              <a:t>All Support Provided by Square 9</a:t>
            </a:r>
            <a:endParaRPr/>
          </a:p>
          <a:p>
            <a:pPr indent="-317500" lvl="0" marL="457200" rtl="0" algn="l">
              <a:spcBef>
                <a:spcPts val="1000"/>
              </a:spcBef>
              <a:spcAft>
                <a:spcPts val="1000"/>
              </a:spcAft>
              <a:buSzPts val="1400"/>
              <a:buChar char="●"/>
            </a:pPr>
            <a:r>
              <a:rPr lang="en-US"/>
              <a:t>Unlimited Access to Demonstration Software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0" name="Shape 5210"/>
        <p:cNvGrpSpPr/>
        <p:nvPr/>
      </p:nvGrpSpPr>
      <p:grpSpPr>
        <a:xfrm>
          <a:off x="0" y="0"/>
          <a:ext cx="0" cy="0"/>
          <a:chOff x="0" y="0"/>
          <a:chExt cx="0" cy="0"/>
        </a:xfrm>
      </p:grpSpPr>
      <p:sp>
        <p:nvSpPr>
          <p:cNvPr id="5211" name="Google Shape;5211;p311"/>
          <p:cNvSpPr txBox="1"/>
          <p:nvPr>
            <p:ph type="title"/>
          </p:nvPr>
        </p:nvSpPr>
        <p:spPr>
          <a:xfrm>
            <a:off x="2671175" y="486000"/>
            <a:ext cx="7758600" cy="1091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Authorized Partner Level</a:t>
            </a:r>
            <a:endParaRPr/>
          </a:p>
        </p:txBody>
      </p:sp>
      <p:sp>
        <p:nvSpPr>
          <p:cNvPr id="5212" name="Google Shape;5212;p311"/>
          <p:cNvSpPr txBox="1"/>
          <p:nvPr>
            <p:ph idx="1" type="body"/>
          </p:nvPr>
        </p:nvSpPr>
        <p:spPr>
          <a:xfrm>
            <a:off x="2671175" y="1729450"/>
            <a:ext cx="3855000" cy="4032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$3,500 Annual Fee</a:t>
            </a:r>
            <a:endParaRPr/>
          </a:p>
          <a:p>
            <a:pPr indent="-317500" lvl="0" marL="457200" rtl="0" algn="l">
              <a:spcBef>
                <a:spcPts val="1000"/>
              </a:spcBef>
              <a:spcAft>
                <a:spcPts val="0"/>
              </a:spcAft>
              <a:buSzPts val="1400"/>
              <a:buChar char="●"/>
            </a:pPr>
            <a:r>
              <a:rPr lang="en-US"/>
              <a:t>Earn back 50% of the Annual Fee with 25K in Sales</a:t>
            </a:r>
            <a:endParaRPr/>
          </a:p>
          <a:p>
            <a:pPr indent="-317500" lvl="0" marL="457200" rtl="0" algn="l">
              <a:spcBef>
                <a:spcPts val="1000"/>
              </a:spcBef>
              <a:spcAft>
                <a:spcPts val="0"/>
              </a:spcAft>
              <a:buSzPts val="1400"/>
              <a:buChar char="●"/>
            </a:pPr>
            <a:r>
              <a:rPr lang="en-US"/>
              <a:t>Earn back 100% of the Annual Fee with 50K in Sales</a:t>
            </a:r>
            <a:endParaRPr/>
          </a:p>
          <a:p>
            <a:pPr indent="-317500" lvl="0" marL="457200" rtl="0" algn="l">
              <a:spcBef>
                <a:spcPts val="1000"/>
              </a:spcBef>
              <a:spcAft>
                <a:spcPts val="0"/>
              </a:spcAft>
              <a:buSzPts val="1400"/>
              <a:buChar char="●"/>
            </a:pPr>
            <a:r>
              <a:rPr lang="en-US"/>
              <a:t>New Opportunity Minimum of 25 per year</a:t>
            </a:r>
            <a:endParaRPr/>
          </a:p>
          <a:p>
            <a:pPr indent="-317500" lvl="0" marL="457200" rtl="0" algn="l">
              <a:spcBef>
                <a:spcPts val="1000"/>
              </a:spcBef>
              <a:spcAft>
                <a:spcPts val="0"/>
              </a:spcAft>
              <a:buSzPts val="1400"/>
              <a:buChar char="●"/>
            </a:pPr>
            <a:r>
              <a:rPr lang="en-US"/>
              <a:t>Sales Level I Training Required</a:t>
            </a:r>
            <a:endParaRPr/>
          </a:p>
          <a:p>
            <a:pPr indent="-317500" lvl="0" marL="457200" rtl="0" algn="l">
              <a:spcBef>
                <a:spcPts val="1000"/>
              </a:spcBef>
              <a:spcAft>
                <a:spcPts val="0"/>
              </a:spcAft>
              <a:buSzPts val="1400"/>
              <a:buChar char="●"/>
            </a:pPr>
            <a:r>
              <a:rPr lang="en-US"/>
              <a:t>No Technical Certification Required</a:t>
            </a:r>
            <a:endParaRPr/>
          </a:p>
          <a:p>
            <a:pPr indent="-317500" lvl="0" marL="457200" rtl="0" algn="l">
              <a:spcBef>
                <a:spcPts val="1000"/>
              </a:spcBef>
              <a:spcAft>
                <a:spcPts val="0"/>
              </a:spcAft>
              <a:buSzPts val="1400"/>
              <a:buChar char="●"/>
            </a:pPr>
            <a:r>
              <a:rPr lang="en-US"/>
              <a:t>40% on Software and Subscriptions</a:t>
            </a:r>
            <a:endParaRPr/>
          </a:p>
          <a:p>
            <a:pPr indent="-317500" lvl="0" marL="457200" rtl="0" algn="l">
              <a:spcBef>
                <a:spcPts val="1000"/>
              </a:spcBef>
              <a:spcAft>
                <a:spcPts val="0"/>
              </a:spcAft>
              <a:buSzPts val="1400"/>
              <a:buChar char="●"/>
            </a:pPr>
            <a:r>
              <a:rPr lang="en-US"/>
              <a:t>20% on Professional Services</a:t>
            </a:r>
            <a:endParaRPr/>
          </a:p>
          <a:p>
            <a:pPr indent="-317500" lvl="0" marL="457200" rtl="0" algn="l">
              <a:spcBef>
                <a:spcPts val="1000"/>
              </a:spcBef>
              <a:spcAft>
                <a:spcPts val="0"/>
              </a:spcAft>
              <a:buSzPts val="1400"/>
              <a:buChar char="●"/>
            </a:pPr>
            <a:r>
              <a:rPr lang="en-US"/>
              <a:t>20% On Subscription Renewals</a:t>
            </a:r>
            <a:endParaRPr/>
          </a:p>
          <a:p>
            <a:pPr indent="0" lvl="0" marL="0" rtl="0" algn="l">
              <a:spcBef>
                <a:spcPts val="1000"/>
              </a:spcBef>
              <a:spcAft>
                <a:spcPts val="1000"/>
              </a:spcAft>
              <a:buNone/>
            </a:pPr>
            <a:r>
              <a:t/>
            </a:r>
            <a:endParaRPr/>
          </a:p>
        </p:txBody>
      </p:sp>
      <p:sp>
        <p:nvSpPr>
          <p:cNvPr id="5213" name="Google Shape;5213;p311"/>
          <p:cNvSpPr txBox="1"/>
          <p:nvPr>
            <p:ph idx="12" type="sldNum"/>
          </p:nvPr>
        </p:nvSpPr>
        <p:spPr>
          <a:xfrm>
            <a:off x="11557023" y="6305555"/>
            <a:ext cx="4899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
        <p:nvSpPr>
          <p:cNvPr id="5214" name="Google Shape;5214;p311"/>
          <p:cNvSpPr txBox="1"/>
          <p:nvPr>
            <p:ph idx="1" type="body"/>
          </p:nvPr>
        </p:nvSpPr>
        <p:spPr>
          <a:xfrm>
            <a:off x="6442325" y="1729450"/>
            <a:ext cx="5526000" cy="4032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Partner Provides Level 1 Support</a:t>
            </a:r>
            <a:endParaRPr/>
          </a:p>
          <a:p>
            <a:pPr indent="-317500" lvl="0" marL="457200" rtl="0" algn="l">
              <a:spcBef>
                <a:spcPts val="1000"/>
              </a:spcBef>
              <a:spcAft>
                <a:spcPts val="0"/>
              </a:spcAft>
              <a:buSzPts val="1400"/>
              <a:buChar char="●"/>
            </a:pPr>
            <a:r>
              <a:rPr lang="en-US"/>
              <a:t>Access Square 9’s entire suite of products at no cost for their internal use.</a:t>
            </a:r>
            <a:endParaRPr/>
          </a:p>
          <a:p>
            <a:pPr indent="-317500" lvl="1" marL="1371600" rtl="0" algn="l">
              <a:spcBef>
                <a:spcPts val="1000"/>
              </a:spcBef>
              <a:spcAft>
                <a:spcPts val="0"/>
              </a:spcAft>
              <a:buSzPts val="1400"/>
              <a:buChar char="○"/>
            </a:pPr>
            <a:r>
              <a:rPr lang="en-US"/>
              <a:t>GlobalSearch Cloud Enterprise Essentials with 15 Named Users</a:t>
            </a:r>
            <a:endParaRPr/>
          </a:p>
          <a:p>
            <a:pPr indent="-317500" lvl="1" marL="1371600" rtl="0" algn="l">
              <a:spcBef>
                <a:spcPts val="1000"/>
              </a:spcBef>
              <a:spcAft>
                <a:spcPts val="0"/>
              </a:spcAft>
              <a:buSzPts val="1400"/>
              <a:buChar char="○"/>
            </a:pPr>
            <a:r>
              <a:rPr lang="en-US"/>
              <a:t>InquireAI (Up to 500 pages per month, volumes over 500 the dealer is required to purchase Production InquireAI)</a:t>
            </a:r>
            <a:endParaRPr/>
          </a:p>
          <a:p>
            <a:pPr indent="-317500" lvl="1" marL="1371600" rtl="0" algn="l">
              <a:spcBef>
                <a:spcPts val="1000"/>
              </a:spcBef>
              <a:spcAft>
                <a:spcPts val="0"/>
              </a:spcAft>
              <a:buSzPts val="1400"/>
              <a:buChar char="○"/>
            </a:pPr>
            <a:r>
              <a:rPr lang="en-US"/>
              <a:t>Unlimited GlobalCapture Volumes</a:t>
            </a:r>
            <a:endParaRPr/>
          </a:p>
          <a:p>
            <a:pPr indent="-317500" lvl="1" marL="1371600" rtl="0" algn="l">
              <a:spcBef>
                <a:spcPts val="1000"/>
              </a:spcBef>
              <a:spcAft>
                <a:spcPts val="0"/>
              </a:spcAft>
              <a:buSzPts val="1400"/>
              <a:buChar char="○"/>
            </a:pPr>
            <a:r>
              <a:rPr lang="en-US"/>
              <a:t>Unlimited GlobalAction Workflows</a:t>
            </a:r>
            <a:endParaRPr/>
          </a:p>
          <a:p>
            <a:pPr indent="-317500" lvl="1" marL="1371600" rtl="0" algn="l">
              <a:spcBef>
                <a:spcPts val="1000"/>
              </a:spcBef>
              <a:spcAft>
                <a:spcPts val="0"/>
              </a:spcAft>
              <a:buSzPts val="1400"/>
              <a:buChar char="○"/>
            </a:pPr>
            <a:r>
              <a:rPr lang="en-US"/>
              <a:t>Unlimited GlobalForms Workflow Licenses</a:t>
            </a:r>
            <a:endParaRPr/>
          </a:p>
          <a:p>
            <a:pPr indent="-317500" lvl="1" marL="1371600" rtl="0" algn="l">
              <a:spcBef>
                <a:spcPts val="1000"/>
              </a:spcBef>
              <a:spcAft>
                <a:spcPts val="0"/>
              </a:spcAft>
              <a:buSzPts val="1400"/>
              <a:buChar char="○"/>
            </a:pPr>
            <a:r>
              <a:rPr lang="en-US"/>
              <a:t>Valued at $15,000/Year</a:t>
            </a:r>
            <a:endParaRPr/>
          </a:p>
          <a:p>
            <a:pPr indent="-317500" lvl="0" marL="457200" rtl="0" algn="l">
              <a:spcBef>
                <a:spcPts val="1000"/>
              </a:spcBef>
              <a:spcAft>
                <a:spcPts val="1000"/>
              </a:spcAft>
              <a:buSzPts val="1400"/>
              <a:buChar char="●"/>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9" name="Shape 5219"/>
        <p:cNvGrpSpPr/>
        <p:nvPr/>
      </p:nvGrpSpPr>
      <p:grpSpPr>
        <a:xfrm>
          <a:off x="0" y="0"/>
          <a:ext cx="0" cy="0"/>
          <a:chOff x="0" y="0"/>
          <a:chExt cx="0" cy="0"/>
        </a:xfrm>
      </p:grpSpPr>
      <p:sp>
        <p:nvSpPr>
          <p:cNvPr id="5220" name="Google Shape;5220;p312"/>
          <p:cNvSpPr txBox="1"/>
          <p:nvPr>
            <p:ph type="title"/>
          </p:nvPr>
        </p:nvSpPr>
        <p:spPr>
          <a:xfrm>
            <a:off x="2671175" y="486000"/>
            <a:ext cx="7758600" cy="1091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Elite Partner Level</a:t>
            </a:r>
            <a:endParaRPr/>
          </a:p>
          <a:p>
            <a:pPr indent="0" lvl="0" marL="0" rtl="0" algn="l">
              <a:spcBef>
                <a:spcPts val="0"/>
              </a:spcBef>
              <a:spcAft>
                <a:spcPts val="0"/>
              </a:spcAft>
              <a:buNone/>
            </a:pPr>
            <a:r>
              <a:t/>
            </a:r>
            <a:endParaRPr/>
          </a:p>
        </p:txBody>
      </p:sp>
      <p:sp>
        <p:nvSpPr>
          <p:cNvPr id="5221" name="Google Shape;5221;p312"/>
          <p:cNvSpPr txBox="1"/>
          <p:nvPr>
            <p:ph idx="1" type="body"/>
          </p:nvPr>
        </p:nvSpPr>
        <p:spPr>
          <a:xfrm>
            <a:off x="2671175" y="1729450"/>
            <a:ext cx="3855000" cy="4032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Annual Renewal Fee Waived</a:t>
            </a:r>
            <a:endParaRPr/>
          </a:p>
          <a:p>
            <a:pPr indent="-317500" lvl="0" marL="457200" rtl="0" algn="l">
              <a:spcBef>
                <a:spcPts val="1000"/>
              </a:spcBef>
              <a:spcAft>
                <a:spcPts val="0"/>
              </a:spcAft>
              <a:buSzPts val="1400"/>
              <a:buChar char="●"/>
            </a:pPr>
            <a:r>
              <a:rPr lang="en-US"/>
              <a:t>Revenue Requirement of $100K per year</a:t>
            </a:r>
            <a:endParaRPr/>
          </a:p>
          <a:p>
            <a:pPr indent="-317500" lvl="0" marL="457200" rtl="0" algn="l">
              <a:spcBef>
                <a:spcPts val="1000"/>
              </a:spcBef>
              <a:spcAft>
                <a:spcPts val="0"/>
              </a:spcAft>
              <a:buSzPts val="1400"/>
              <a:buChar char="●"/>
            </a:pPr>
            <a:r>
              <a:rPr lang="en-US"/>
              <a:t>New Opportunity Minimum of 40 per year</a:t>
            </a:r>
            <a:endParaRPr/>
          </a:p>
          <a:p>
            <a:pPr indent="-317500" lvl="0" marL="457200" rtl="0" algn="l">
              <a:spcBef>
                <a:spcPts val="1000"/>
              </a:spcBef>
              <a:spcAft>
                <a:spcPts val="0"/>
              </a:spcAft>
              <a:buSzPts val="1400"/>
              <a:buChar char="●"/>
            </a:pPr>
            <a:r>
              <a:rPr lang="en-US"/>
              <a:t>Minimum Support Deck of 20 Customers</a:t>
            </a:r>
            <a:endParaRPr/>
          </a:p>
          <a:p>
            <a:pPr indent="-317500" lvl="0" marL="457200" rtl="0" algn="l">
              <a:spcBef>
                <a:spcPts val="1000"/>
              </a:spcBef>
              <a:spcAft>
                <a:spcPts val="0"/>
              </a:spcAft>
              <a:buSzPts val="1400"/>
              <a:buChar char="●"/>
            </a:pPr>
            <a:r>
              <a:rPr lang="en-US"/>
              <a:t>Sales and Technical Training Requirements</a:t>
            </a:r>
            <a:endParaRPr/>
          </a:p>
          <a:p>
            <a:pPr indent="-317500" lvl="0" marL="457200" rtl="0" algn="l">
              <a:spcBef>
                <a:spcPts val="1000"/>
              </a:spcBef>
              <a:spcAft>
                <a:spcPts val="0"/>
              </a:spcAft>
              <a:buSzPts val="1400"/>
              <a:buChar char="●"/>
            </a:pPr>
            <a:r>
              <a:rPr lang="en-US"/>
              <a:t>Annual Recertification Required</a:t>
            </a:r>
            <a:endParaRPr/>
          </a:p>
          <a:p>
            <a:pPr indent="-317500" lvl="0" marL="457200" rtl="0" algn="l">
              <a:spcBef>
                <a:spcPts val="1000"/>
              </a:spcBef>
              <a:spcAft>
                <a:spcPts val="0"/>
              </a:spcAft>
              <a:buSzPts val="1400"/>
              <a:buChar char="●"/>
            </a:pPr>
            <a:r>
              <a:rPr lang="en-US"/>
              <a:t>40% on Software and Subscriptions</a:t>
            </a:r>
            <a:endParaRPr/>
          </a:p>
          <a:p>
            <a:pPr indent="-317500" lvl="0" marL="457200" rtl="0" algn="l">
              <a:spcBef>
                <a:spcPts val="1000"/>
              </a:spcBef>
              <a:spcAft>
                <a:spcPts val="0"/>
              </a:spcAft>
              <a:buSzPts val="1400"/>
              <a:buChar char="●"/>
            </a:pPr>
            <a:r>
              <a:rPr lang="en-US"/>
              <a:t>20% on Professional Services</a:t>
            </a:r>
            <a:endParaRPr/>
          </a:p>
          <a:p>
            <a:pPr indent="-317500" lvl="0" marL="457200" rtl="0" algn="l">
              <a:spcBef>
                <a:spcPts val="1000"/>
              </a:spcBef>
              <a:spcAft>
                <a:spcPts val="1000"/>
              </a:spcAft>
              <a:buSzPts val="1400"/>
              <a:buChar char="●"/>
            </a:pPr>
            <a:r>
              <a:rPr lang="en-US"/>
              <a:t>40% On Subscription Renewals</a:t>
            </a:r>
            <a:endParaRPr/>
          </a:p>
        </p:txBody>
      </p:sp>
      <p:sp>
        <p:nvSpPr>
          <p:cNvPr id="5222" name="Google Shape;5222;p312"/>
          <p:cNvSpPr txBox="1"/>
          <p:nvPr>
            <p:ph idx="12" type="sldNum"/>
          </p:nvPr>
        </p:nvSpPr>
        <p:spPr>
          <a:xfrm>
            <a:off x="11557023" y="6305555"/>
            <a:ext cx="4899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
        <p:nvSpPr>
          <p:cNvPr id="5223" name="Google Shape;5223;p312"/>
          <p:cNvSpPr txBox="1"/>
          <p:nvPr>
            <p:ph idx="1" type="body"/>
          </p:nvPr>
        </p:nvSpPr>
        <p:spPr>
          <a:xfrm>
            <a:off x="6442325" y="1729450"/>
            <a:ext cx="5548200" cy="4032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All Support Provided by Square 9</a:t>
            </a:r>
            <a:endParaRPr/>
          </a:p>
          <a:p>
            <a:pPr indent="-317500" lvl="0" marL="457200" rtl="0" algn="l">
              <a:spcBef>
                <a:spcPts val="1000"/>
              </a:spcBef>
              <a:spcAft>
                <a:spcPts val="0"/>
              </a:spcAft>
              <a:buSzPts val="1400"/>
              <a:buChar char="●"/>
            </a:pPr>
            <a:r>
              <a:rPr lang="en-US"/>
              <a:t>Access Square 9’s entire suite of products at no cost for their internal use.</a:t>
            </a:r>
            <a:endParaRPr/>
          </a:p>
          <a:p>
            <a:pPr indent="-317500" lvl="1" marL="914400" rtl="0" algn="l">
              <a:spcBef>
                <a:spcPts val="1000"/>
              </a:spcBef>
              <a:spcAft>
                <a:spcPts val="0"/>
              </a:spcAft>
              <a:buSzPts val="1400"/>
              <a:buChar char="○"/>
            </a:pPr>
            <a:r>
              <a:rPr lang="en-US"/>
              <a:t>GlobalSearch Cloud Enterprise Essentials with 15 Named Users</a:t>
            </a:r>
            <a:endParaRPr/>
          </a:p>
          <a:p>
            <a:pPr indent="-317500" lvl="1" marL="914400" rtl="0" algn="l">
              <a:spcBef>
                <a:spcPts val="1000"/>
              </a:spcBef>
              <a:spcAft>
                <a:spcPts val="0"/>
              </a:spcAft>
              <a:buSzPts val="1400"/>
              <a:buChar char="○"/>
            </a:pPr>
            <a:r>
              <a:rPr lang="en-US"/>
              <a:t>InquireAI (Up to 500 pages per month, volumes over 500 the dealer is required to purchase Production InquireAI)</a:t>
            </a:r>
            <a:endParaRPr/>
          </a:p>
          <a:p>
            <a:pPr indent="-317500" lvl="1" marL="914400" rtl="0" algn="l">
              <a:spcBef>
                <a:spcPts val="1000"/>
              </a:spcBef>
              <a:spcAft>
                <a:spcPts val="0"/>
              </a:spcAft>
              <a:buSzPts val="1400"/>
              <a:buChar char="○"/>
            </a:pPr>
            <a:r>
              <a:rPr lang="en-US"/>
              <a:t>Unlimited GlobalCapture Volumes</a:t>
            </a:r>
            <a:endParaRPr/>
          </a:p>
          <a:p>
            <a:pPr indent="-317500" lvl="1" marL="914400" rtl="0" algn="l">
              <a:spcBef>
                <a:spcPts val="1000"/>
              </a:spcBef>
              <a:spcAft>
                <a:spcPts val="0"/>
              </a:spcAft>
              <a:buSzPts val="1400"/>
              <a:buChar char="○"/>
            </a:pPr>
            <a:r>
              <a:rPr lang="en-US"/>
              <a:t>Unlimited GlobalAction Workflows</a:t>
            </a:r>
            <a:endParaRPr/>
          </a:p>
          <a:p>
            <a:pPr indent="-317500" lvl="1" marL="914400" rtl="0" algn="l">
              <a:spcBef>
                <a:spcPts val="1000"/>
              </a:spcBef>
              <a:spcAft>
                <a:spcPts val="0"/>
              </a:spcAft>
              <a:buSzPts val="1400"/>
              <a:buChar char="○"/>
            </a:pPr>
            <a:r>
              <a:rPr lang="en-US"/>
              <a:t>Unlimited GlobalForms Workflow Licenses</a:t>
            </a:r>
            <a:endParaRPr/>
          </a:p>
          <a:p>
            <a:pPr indent="-317500" lvl="1" marL="914400" rtl="0" algn="l">
              <a:spcBef>
                <a:spcPts val="1000"/>
              </a:spcBef>
              <a:spcAft>
                <a:spcPts val="0"/>
              </a:spcAft>
              <a:buSzPts val="1400"/>
              <a:buChar char="○"/>
            </a:pPr>
            <a:r>
              <a:rPr lang="en-US"/>
              <a:t>Valued at $15,000/Year</a:t>
            </a:r>
            <a:endParaRPr/>
          </a:p>
          <a:p>
            <a:pPr indent="0" lvl="0" marL="457200" rtl="0" algn="l">
              <a:spcBef>
                <a:spcPts val="1000"/>
              </a:spcBef>
              <a:spcAft>
                <a:spcPts val="10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8" name="Shape 5228"/>
        <p:cNvGrpSpPr/>
        <p:nvPr/>
      </p:nvGrpSpPr>
      <p:grpSpPr>
        <a:xfrm>
          <a:off x="0" y="0"/>
          <a:ext cx="0" cy="0"/>
          <a:chOff x="0" y="0"/>
          <a:chExt cx="0" cy="0"/>
        </a:xfrm>
      </p:grpSpPr>
      <p:sp>
        <p:nvSpPr>
          <p:cNvPr id="5229" name="Google Shape;5229;p313"/>
          <p:cNvSpPr txBox="1"/>
          <p:nvPr>
            <p:ph type="title"/>
          </p:nvPr>
        </p:nvSpPr>
        <p:spPr>
          <a:xfrm>
            <a:off x="6920395" y="2882725"/>
            <a:ext cx="4284300" cy="1091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a:t>
            </a:r>
            <a:endParaRPr/>
          </a:p>
        </p:txBody>
      </p:sp>
      <p:sp>
        <p:nvSpPr>
          <p:cNvPr id="5230" name="Google Shape;5230;p313"/>
          <p:cNvSpPr txBox="1"/>
          <p:nvPr>
            <p:ph idx="12" type="sldNum"/>
          </p:nvPr>
        </p:nvSpPr>
        <p:spPr>
          <a:xfrm>
            <a:off x="11559740" y="6297899"/>
            <a:ext cx="479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4" name="Shape 4964"/>
        <p:cNvGrpSpPr/>
        <p:nvPr/>
      </p:nvGrpSpPr>
      <p:grpSpPr>
        <a:xfrm>
          <a:off x="0" y="0"/>
          <a:ext cx="0" cy="0"/>
          <a:chOff x="0" y="0"/>
          <a:chExt cx="0" cy="0"/>
        </a:xfrm>
      </p:grpSpPr>
      <p:sp>
        <p:nvSpPr>
          <p:cNvPr id="4965" name="Google Shape;4965;p287"/>
          <p:cNvSpPr txBox="1"/>
          <p:nvPr>
            <p:ph type="title"/>
          </p:nvPr>
        </p:nvSpPr>
        <p:spPr>
          <a:xfrm>
            <a:off x="6767250" y="2915550"/>
            <a:ext cx="5271600" cy="166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a:t>What is Intelligent Information Management?</a:t>
            </a:r>
            <a:endParaRPr/>
          </a:p>
          <a:p>
            <a:pPr indent="0" lvl="0" marL="0" rtl="0" algn="l">
              <a:lnSpc>
                <a:spcPct val="90000"/>
              </a:lnSpc>
              <a:spcBef>
                <a:spcPts val="0"/>
              </a:spcBef>
              <a:spcAft>
                <a:spcPts val="0"/>
              </a:spcAft>
              <a:buSzPts val="4000"/>
              <a:buNone/>
            </a:pPr>
            <a:r>
              <a:t/>
            </a:r>
            <a:endParaRPr/>
          </a:p>
        </p:txBody>
      </p:sp>
      <p:sp>
        <p:nvSpPr>
          <p:cNvPr id="4966" name="Google Shape;4966;p287"/>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4" name="Shape 5234"/>
        <p:cNvGrpSpPr/>
        <p:nvPr/>
      </p:nvGrpSpPr>
      <p:grpSpPr>
        <a:xfrm>
          <a:off x="0" y="0"/>
          <a:ext cx="0" cy="0"/>
          <a:chOff x="0" y="0"/>
          <a:chExt cx="0" cy="0"/>
        </a:xfrm>
      </p:grpSpPr>
      <p:pic>
        <p:nvPicPr>
          <p:cNvPr id="5235" name="Google Shape;5235;p314"/>
          <p:cNvPicPr preferRelativeResize="0"/>
          <p:nvPr>
            <p:ph idx="2" type="pic"/>
          </p:nvPr>
        </p:nvPicPr>
        <p:blipFill rotWithShape="1">
          <a:blip r:embed="rId3">
            <a:alphaModFix/>
          </a:blip>
          <a:srcRect b="7770" l="0" r="0" t="7770"/>
          <a:stretch/>
        </p:blipFill>
        <p:spPr>
          <a:xfrm>
            <a:off x="0" y="0"/>
            <a:ext cx="12192000" cy="6857998"/>
          </a:xfrm>
          <a:prstGeom prst="rect">
            <a:avLst/>
          </a:prstGeom>
          <a:solidFill>
            <a:schemeClr val="accent1"/>
          </a:solidFill>
          <a:ln>
            <a:noFill/>
          </a:ln>
        </p:spPr>
      </p:pic>
      <p:sp>
        <p:nvSpPr>
          <p:cNvPr id="5236" name="Google Shape;5236;p314"/>
          <p:cNvSpPr/>
          <p:nvPr/>
        </p:nvSpPr>
        <p:spPr>
          <a:xfrm>
            <a:off x="0" y="0"/>
            <a:ext cx="12192000" cy="6858000"/>
          </a:xfrm>
          <a:prstGeom prst="rect">
            <a:avLst/>
          </a:prstGeom>
          <a:solidFill>
            <a:schemeClr val="accent1">
              <a:alpha val="95290"/>
            </a:schemeClr>
          </a:solidFill>
          <a:ln cap="flat" cmpd="sng" w="12700">
            <a:solidFill>
              <a:srgbClr val="07111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7" name="Google Shape;5237;p314"/>
          <p:cNvSpPr txBox="1"/>
          <p:nvPr>
            <p:ph type="title"/>
          </p:nvPr>
        </p:nvSpPr>
        <p:spPr>
          <a:xfrm>
            <a:off x="969344" y="2397699"/>
            <a:ext cx="6726000" cy="1031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Poppins"/>
              <a:buNone/>
            </a:pPr>
            <a:r>
              <a:t/>
            </a:r>
            <a:endParaRPr/>
          </a:p>
          <a:p>
            <a:pPr indent="0" lvl="0" marL="0" rtl="0" algn="l">
              <a:lnSpc>
                <a:spcPct val="90000"/>
              </a:lnSpc>
              <a:spcBef>
                <a:spcPts val="0"/>
              </a:spcBef>
              <a:spcAft>
                <a:spcPts val="0"/>
              </a:spcAft>
              <a:buClr>
                <a:schemeClr val="lt1"/>
              </a:buClr>
              <a:buSzPts val="3600"/>
              <a:buFont typeface="Poppins"/>
              <a:buNone/>
            </a:pPr>
            <a:r>
              <a:rPr lang="en-US"/>
              <a:t>Thank You</a:t>
            </a:r>
            <a:endParaRPr/>
          </a:p>
        </p:txBody>
      </p:sp>
      <p:sp>
        <p:nvSpPr>
          <p:cNvPr id="5238" name="Google Shape;5238;p314"/>
          <p:cNvSpPr txBox="1"/>
          <p:nvPr>
            <p:ph idx="12" type="sldNum"/>
          </p:nvPr>
        </p:nvSpPr>
        <p:spPr>
          <a:xfrm>
            <a:off x="11557000" y="6281800"/>
            <a:ext cx="4905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grpSp>
        <p:nvGrpSpPr>
          <p:cNvPr id="5239" name="Google Shape;5239;p314"/>
          <p:cNvGrpSpPr/>
          <p:nvPr/>
        </p:nvGrpSpPr>
        <p:grpSpPr>
          <a:xfrm>
            <a:off x="1115115" y="3732882"/>
            <a:ext cx="239044" cy="932045"/>
            <a:chOff x="1227110" y="3770050"/>
            <a:chExt cx="239044" cy="932045"/>
          </a:xfrm>
        </p:grpSpPr>
        <p:pic>
          <p:nvPicPr>
            <p:cNvPr id="5240" name="Google Shape;5240;p314"/>
            <p:cNvPicPr preferRelativeResize="0"/>
            <p:nvPr/>
          </p:nvPicPr>
          <p:blipFill rotWithShape="1">
            <a:blip r:embed="rId4">
              <a:alphaModFix/>
            </a:blip>
            <a:srcRect b="0" l="0" r="0" t="0"/>
            <a:stretch/>
          </p:blipFill>
          <p:spPr>
            <a:xfrm>
              <a:off x="1227327" y="3770050"/>
              <a:ext cx="227874" cy="227401"/>
            </a:xfrm>
            <a:prstGeom prst="rect">
              <a:avLst/>
            </a:prstGeom>
            <a:noFill/>
            <a:ln>
              <a:noFill/>
            </a:ln>
          </p:spPr>
        </p:pic>
        <p:pic>
          <p:nvPicPr>
            <p:cNvPr id="5241" name="Google Shape;5241;p314"/>
            <p:cNvPicPr preferRelativeResize="0"/>
            <p:nvPr/>
          </p:nvPicPr>
          <p:blipFill rotWithShape="1">
            <a:blip r:embed="rId5">
              <a:alphaModFix/>
            </a:blip>
            <a:srcRect b="0" l="0" r="0" t="0"/>
            <a:stretch/>
          </p:blipFill>
          <p:spPr>
            <a:xfrm>
              <a:off x="1227110" y="4119114"/>
              <a:ext cx="228100" cy="228100"/>
            </a:xfrm>
            <a:prstGeom prst="rect">
              <a:avLst/>
            </a:prstGeom>
            <a:noFill/>
            <a:ln>
              <a:noFill/>
            </a:ln>
          </p:spPr>
        </p:pic>
        <p:pic>
          <p:nvPicPr>
            <p:cNvPr id="5242" name="Google Shape;5242;p314"/>
            <p:cNvPicPr preferRelativeResize="0"/>
            <p:nvPr/>
          </p:nvPicPr>
          <p:blipFill rotWithShape="1">
            <a:blip r:embed="rId6">
              <a:alphaModFix/>
            </a:blip>
            <a:srcRect b="0" l="0" r="0" t="0"/>
            <a:stretch/>
          </p:blipFill>
          <p:spPr>
            <a:xfrm>
              <a:off x="1227110" y="4463051"/>
              <a:ext cx="239044" cy="239044"/>
            </a:xfrm>
            <a:prstGeom prst="rect">
              <a:avLst/>
            </a:prstGeom>
            <a:noFill/>
            <a:ln>
              <a:noFill/>
            </a:ln>
          </p:spPr>
        </p:pic>
      </p:grpSp>
      <p:pic>
        <p:nvPicPr>
          <p:cNvPr id="5243" name="Google Shape;5243;p314"/>
          <p:cNvPicPr preferRelativeResize="0"/>
          <p:nvPr/>
        </p:nvPicPr>
        <p:blipFill rotWithShape="1">
          <a:blip r:embed="rId7">
            <a:alphaModFix/>
          </a:blip>
          <a:srcRect b="0" l="0" r="0" t="0"/>
          <a:stretch/>
        </p:blipFill>
        <p:spPr>
          <a:xfrm>
            <a:off x="1063625" y="1047244"/>
            <a:ext cx="1943101" cy="723900"/>
          </a:xfrm>
          <a:prstGeom prst="rect">
            <a:avLst/>
          </a:prstGeom>
          <a:noFill/>
          <a:ln>
            <a:noFill/>
          </a:ln>
        </p:spPr>
      </p:pic>
      <p:sp>
        <p:nvSpPr>
          <p:cNvPr id="5244" name="Google Shape;5244;p314"/>
          <p:cNvSpPr txBox="1"/>
          <p:nvPr/>
        </p:nvSpPr>
        <p:spPr>
          <a:xfrm>
            <a:off x="9253937" y="6365593"/>
            <a:ext cx="2484600" cy="203100"/>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accent5"/>
              </a:buClr>
              <a:buSzPts val="900"/>
              <a:buFont typeface="Montserrat"/>
              <a:buNone/>
            </a:pPr>
            <a:r>
              <a:rPr lang="en-US" sz="800">
                <a:solidFill>
                  <a:schemeClr val="lt1"/>
                </a:solidFill>
                <a:latin typeface="Archivo"/>
                <a:ea typeface="Archivo"/>
                <a:cs typeface="Archivo"/>
                <a:sym typeface="Archivo"/>
              </a:rPr>
              <a:t>© 2025 </a:t>
            </a:r>
            <a:r>
              <a:rPr b="1" lang="en-US" sz="800">
                <a:solidFill>
                  <a:schemeClr val="lt1"/>
                </a:solidFill>
                <a:latin typeface="Archivo"/>
                <a:ea typeface="Archivo"/>
                <a:cs typeface="Archivo"/>
                <a:sym typeface="Archivo"/>
              </a:rPr>
              <a:t>Square 9</a:t>
            </a:r>
            <a:r>
              <a:rPr lang="en-US" sz="800">
                <a:solidFill>
                  <a:schemeClr val="lt1"/>
                </a:solidFill>
                <a:latin typeface="Archivo"/>
                <a:ea typeface="Archivo"/>
                <a:cs typeface="Archivo"/>
                <a:sym typeface="Archivo"/>
              </a:rPr>
              <a:t>. All Rights Reserved </a:t>
            </a:r>
            <a:endParaRPr/>
          </a:p>
        </p:txBody>
      </p:sp>
      <p:sp>
        <p:nvSpPr>
          <p:cNvPr id="5245" name="Google Shape;5245;p314">
            <a:hlinkClick r:id="rId8"/>
          </p:cNvPr>
          <p:cNvSpPr/>
          <p:nvPr/>
        </p:nvSpPr>
        <p:spPr>
          <a:xfrm>
            <a:off x="1063625" y="5211176"/>
            <a:ext cx="1592400" cy="435300"/>
          </a:xfrm>
          <a:prstGeom prst="roundRect">
            <a:avLst>
              <a:gd fmla="val 16667" name="adj"/>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Archivo"/>
                <a:ea typeface="Archivo"/>
                <a:cs typeface="Archivo"/>
                <a:sym typeface="Archivo"/>
              </a:rPr>
              <a:t>Book Demo</a:t>
            </a:r>
            <a:endParaRPr/>
          </a:p>
        </p:txBody>
      </p:sp>
      <p:sp>
        <p:nvSpPr>
          <p:cNvPr id="5246" name="Google Shape;5246;p314"/>
          <p:cNvSpPr txBox="1"/>
          <p:nvPr/>
        </p:nvSpPr>
        <p:spPr>
          <a:xfrm>
            <a:off x="1432154" y="3703783"/>
            <a:ext cx="4197600" cy="25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Montserrat"/>
              <a:buNone/>
            </a:pPr>
            <a:r>
              <a:rPr b="0" i="0" lang="en-US" sz="1600" u="none" strike="noStrike">
                <a:solidFill>
                  <a:schemeClr val="lt1"/>
                </a:solidFill>
                <a:latin typeface="Archivo"/>
                <a:ea typeface="Archivo"/>
                <a:cs typeface="Archivo"/>
                <a:sym typeface="Archivo"/>
              </a:rPr>
              <a:t>203-789-0889</a:t>
            </a:r>
            <a:endParaRPr sz="2400">
              <a:solidFill>
                <a:schemeClr val="lt1"/>
              </a:solidFill>
              <a:latin typeface="Archivo"/>
              <a:ea typeface="Archivo"/>
              <a:cs typeface="Archivo"/>
              <a:sym typeface="Archivo"/>
            </a:endParaRPr>
          </a:p>
        </p:txBody>
      </p:sp>
      <p:sp>
        <p:nvSpPr>
          <p:cNvPr id="5247" name="Google Shape;5247;p314"/>
          <p:cNvSpPr txBox="1"/>
          <p:nvPr/>
        </p:nvSpPr>
        <p:spPr>
          <a:xfrm>
            <a:off x="1432154" y="4051064"/>
            <a:ext cx="4197600" cy="25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Montserrat"/>
              <a:buNone/>
            </a:pPr>
            <a:r>
              <a:rPr lang="en-US" sz="1600">
                <a:solidFill>
                  <a:schemeClr val="lt1"/>
                </a:solidFill>
                <a:latin typeface="Archivo Light"/>
                <a:ea typeface="Archivo Light"/>
                <a:cs typeface="Archivo Light"/>
                <a:sym typeface="Archivo Light"/>
              </a:rPr>
              <a:t>info@square-9.com</a:t>
            </a:r>
            <a:endParaRPr/>
          </a:p>
        </p:txBody>
      </p:sp>
      <p:sp>
        <p:nvSpPr>
          <p:cNvPr id="5248" name="Google Shape;5248;p314"/>
          <p:cNvSpPr txBox="1"/>
          <p:nvPr/>
        </p:nvSpPr>
        <p:spPr>
          <a:xfrm>
            <a:off x="1432154" y="4390427"/>
            <a:ext cx="4197600" cy="25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Montserrat"/>
              <a:buNone/>
            </a:pPr>
            <a:r>
              <a:rPr lang="en-US" sz="1600">
                <a:solidFill>
                  <a:schemeClr val="lt1"/>
                </a:solidFill>
                <a:latin typeface="Archivo Light"/>
                <a:ea typeface="Archivo Light"/>
                <a:cs typeface="Archivo Light"/>
                <a:sym typeface="Archivo Light"/>
              </a:rPr>
              <a:t>www.square-9.com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1" name="Shape 4971"/>
        <p:cNvGrpSpPr/>
        <p:nvPr/>
      </p:nvGrpSpPr>
      <p:grpSpPr>
        <a:xfrm>
          <a:off x="0" y="0"/>
          <a:ext cx="0" cy="0"/>
          <a:chOff x="0" y="0"/>
          <a:chExt cx="0" cy="0"/>
        </a:xfrm>
      </p:grpSpPr>
      <p:sp>
        <p:nvSpPr>
          <p:cNvPr id="4972" name="Google Shape;4972;p288"/>
          <p:cNvSpPr txBox="1"/>
          <p:nvPr>
            <p:ph type="title"/>
          </p:nvPr>
        </p:nvSpPr>
        <p:spPr>
          <a:xfrm>
            <a:off x="2600218" y="1208125"/>
            <a:ext cx="65253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is Intelligent Information Management?</a:t>
            </a:r>
            <a:endParaRPr/>
          </a:p>
          <a:p>
            <a:pPr indent="0" lvl="0" marL="0" rtl="0" algn="l">
              <a:spcBef>
                <a:spcPts val="0"/>
              </a:spcBef>
              <a:spcAft>
                <a:spcPts val="0"/>
              </a:spcAft>
              <a:buNone/>
            </a:pPr>
            <a:r>
              <a:t/>
            </a:r>
            <a:endParaRPr/>
          </a:p>
        </p:txBody>
      </p:sp>
      <p:sp>
        <p:nvSpPr>
          <p:cNvPr id="4973" name="Google Shape;4973;p288"/>
          <p:cNvSpPr txBox="1"/>
          <p:nvPr>
            <p:ph idx="1" type="body"/>
          </p:nvPr>
        </p:nvSpPr>
        <p:spPr>
          <a:xfrm>
            <a:off x="5407825" y="4150725"/>
            <a:ext cx="2587500" cy="17268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a:latin typeface="Archivo"/>
                <a:ea typeface="Archivo"/>
                <a:cs typeface="Archivo"/>
                <a:sym typeface="Archivo"/>
              </a:rPr>
              <a:t>Secure &amp; Protect</a:t>
            </a:r>
            <a:endParaRPr b="1">
              <a:latin typeface="Archivo"/>
              <a:ea typeface="Archivo"/>
              <a:cs typeface="Archivo"/>
              <a:sym typeface="Archivo"/>
            </a:endParaRPr>
          </a:p>
          <a:p>
            <a:pPr indent="0" lvl="0" marL="0" rtl="0" algn="ctr">
              <a:spcBef>
                <a:spcPts val="0"/>
              </a:spcBef>
              <a:spcAft>
                <a:spcPts val="0"/>
              </a:spcAft>
              <a:buNone/>
            </a:pPr>
            <a:r>
              <a:rPr lang="en-US"/>
              <a:t>Securing and encrypting information so it’s available only to the right people at anytime from anywhere regardless of location</a:t>
            </a:r>
            <a:endParaRPr/>
          </a:p>
          <a:p>
            <a:pPr indent="0" lvl="0" marL="0" rtl="0" algn="ctr">
              <a:spcBef>
                <a:spcPts val="0"/>
              </a:spcBef>
              <a:spcAft>
                <a:spcPts val="0"/>
              </a:spcAft>
              <a:buNone/>
            </a:pPr>
            <a:r>
              <a:t/>
            </a:r>
            <a:endParaRPr/>
          </a:p>
        </p:txBody>
      </p:sp>
      <p:sp>
        <p:nvSpPr>
          <p:cNvPr id="4974" name="Google Shape;4974;p288"/>
          <p:cNvSpPr txBox="1"/>
          <p:nvPr>
            <p:ph idx="2" type="body"/>
          </p:nvPr>
        </p:nvSpPr>
        <p:spPr>
          <a:xfrm>
            <a:off x="8208275" y="4150725"/>
            <a:ext cx="2587500" cy="17268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a:latin typeface="Archivo"/>
                <a:ea typeface="Archivo"/>
                <a:cs typeface="Archivo"/>
                <a:sym typeface="Archivo"/>
              </a:rPr>
              <a:t>Automate</a:t>
            </a:r>
            <a:endParaRPr b="1">
              <a:latin typeface="Archivo"/>
              <a:ea typeface="Archivo"/>
              <a:cs typeface="Archivo"/>
              <a:sym typeface="Archivo"/>
            </a:endParaRPr>
          </a:p>
          <a:p>
            <a:pPr indent="0" lvl="0" marL="0" rtl="0" algn="ctr">
              <a:spcBef>
                <a:spcPts val="0"/>
              </a:spcBef>
              <a:spcAft>
                <a:spcPts val="0"/>
              </a:spcAft>
              <a:buNone/>
            </a:pPr>
            <a:r>
              <a:rPr lang="en-US"/>
              <a:t>Putting digitized information into motion while enforcing business rules for approvals, notifications, decision-making, and for sharing with other applications</a:t>
            </a:r>
            <a:endParaRPr/>
          </a:p>
          <a:p>
            <a:pPr indent="0" lvl="0" marL="0" rtl="0" algn="ctr">
              <a:spcBef>
                <a:spcPts val="0"/>
              </a:spcBef>
              <a:spcAft>
                <a:spcPts val="0"/>
              </a:spcAft>
              <a:buNone/>
            </a:pPr>
            <a:r>
              <a:t/>
            </a:r>
            <a:endParaRPr/>
          </a:p>
        </p:txBody>
      </p:sp>
      <p:sp>
        <p:nvSpPr>
          <p:cNvPr id="4975" name="Google Shape;4975;p288"/>
          <p:cNvSpPr txBox="1"/>
          <p:nvPr>
            <p:ph idx="3" type="body"/>
          </p:nvPr>
        </p:nvSpPr>
        <p:spPr>
          <a:xfrm>
            <a:off x="2600225" y="4150725"/>
            <a:ext cx="2587500" cy="17268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a:latin typeface="Archivo"/>
                <a:ea typeface="Archivo"/>
                <a:cs typeface="Archivo"/>
                <a:sym typeface="Archivo"/>
              </a:rPr>
              <a:t>Transform</a:t>
            </a:r>
            <a:endParaRPr b="1">
              <a:latin typeface="Archivo"/>
              <a:ea typeface="Archivo"/>
              <a:cs typeface="Archivo"/>
              <a:sym typeface="Archivo"/>
            </a:endParaRPr>
          </a:p>
          <a:p>
            <a:pPr indent="0" lvl="0" marL="0" rtl="0" algn="ctr">
              <a:spcBef>
                <a:spcPts val="0"/>
              </a:spcBef>
              <a:spcAft>
                <a:spcPts val="0"/>
              </a:spcAft>
              <a:buNone/>
            </a:pPr>
            <a:r>
              <a:rPr lang="en-US"/>
              <a:t>Identifying inefficient paper-based processes and digitizing them for greater downstream effectiveness</a:t>
            </a:r>
            <a:endParaRPr/>
          </a:p>
          <a:p>
            <a:pPr indent="0" lvl="0" marL="0" rtl="0" algn="ctr">
              <a:spcBef>
                <a:spcPts val="0"/>
              </a:spcBef>
              <a:spcAft>
                <a:spcPts val="0"/>
              </a:spcAft>
              <a:buNone/>
            </a:pPr>
            <a:r>
              <a:t/>
            </a:r>
            <a:endParaRPr/>
          </a:p>
        </p:txBody>
      </p:sp>
      <p:pic>
        <p:nvPicPr>
          <p:cNvPr id="4976" name="Google Shape;4976;p288"/>
          <p:cNvPicPr preferRelativeResize="0"/>
          <p:nvPr>
            <p:ph idx="2" type="pic"/>
          </p:nvPr>
        </p:nvPicPr>
        <p:blipFill rotWithShape="1">
          <a:blip r:embed="rId3">
            <a:alphaModFix/>
          </a:blip>
          <a:srcRect b="0" l="0" r="0" t="0"/>
          <a:stretch/>
        </p:blipFill>
        <p:spPr>
          <a:xfrm>
            <a:off x="6254719" y="2892715"/>
            <a:ext cx="893700" cy="893700"/>
          </a:xfrm>
          <a:prstGeom prst="ellipse">
            <a:avLst/>
          </a:prstGeom>
          <a:solidFill>
            <a:srgbClr val="13294B"/>
          </a:solidFill>
          <a:ln>
            <a:noFill/>
          </a:ln>
        </p:spPr>
      </p:pic>
      <p:pic>
        <p:nvPicPr>
          <p:cNvPr id="4977" name="Google Shape;4977;p288"/>
          <p:cNvPicPr preferRelativeResize="0"/>
          <p:nvPr>
            <p:ph idx="3" type="pic"/>
          </p:nvPr>
        </p:nvPicPr>
        <p:blipFill rotWithShape="1">
          <a:blip r:embed="rId4">
            <a:alphaModFix/>
          </a:blip>
          <a:srcRect b="0" l="0" r="0" t="0"/>
          <a:stretch/>
        </p:blipFill>
        <p:spPr>
          <a:xfrm>
            <a:off x="3491369" y="2903794"/>
            <a:ext cx="893700" cy="893700"/>
          </a:xfrm>
          <a:prstGeom prst="ellipse">
            <a:avLst/>
          </a:prstGeom>
          <a:solidFill>
            <a:srgbClr val="E87722"/>
          </a:solidFill>
          <a:ln>
            <a:noFill/>
          </a:ln>
        </p:spPr>
      </p:pic>
      <p:pic>
        <p:nvPicPr>
          <p:cNvPr id="4978" name="Google Shape;4978;p288"/>
          <p:cNvPicPr preferRelativeResize="0"/>
          <p:nvPr>
            <p:ph idx="4" type="pic"/>
          </p:nvPr>
        </p:nvPicPr>
        <p:blipFill rotWithShape="1">
          <a:blip r:embed="rId5">
            <a:alphaModFix/>
          </a:blip>
          <a:srcRect b="0" l="0" r="0" t="0"/>
          <a:stretch/>
        </p:blipFill>
        <p:spPr>
          <a:xfrm>
            <a:off x="9033046" y="2903798"/>
            <a:ext cx="893700" cy="893700"/>
          </a:xfrm>
          <a:prstGeom prst="ellipse">
            <a:avLst/>
          </a:prstGeom>
          <a:solidFill>
            <a:srgbClr val="1E4078"/>
          </a:solidFill>
          <a:ln>
            <a:noFill/>
          </a:ln>
        </p:spPr>
      </p:pic>
      <p:sp>
        <p:nvSpPr>
          <p:cNvPr id="4979" name="Google Shape;4979;p288"/>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4" name="Shape 4984"/>
        <p:cNvGrpSpPr/>
        <p:nvPr/>
      </p:nvGrpSpPr>
      <p:grpSpPr>
        <a:xfrm>
          <a:off x="0" y="0"/>
          <a:ext cx="0" cy="0"/>
          <a:chOff x="0" y="0"/>
          <a:chExt cx="0" cy="0"/>
        </a:xfrm>
      </p:grpSpPr>
      <p:sp>
        <p:nvSpPr>
          <p:cNvPr id="4985" name="Google Shape;4985;p289"/>
          <p:cNvSpPr txBox="1"/>
          <p:nvPr>
            <p:ph type="title"/>
          </p:nvPr>
        </p:nvSpPr>
        <p:spPr>
          <a:xfrm>
            <a:off x="6767250" y="2915550"/>
            <a:ext cx="5271600" cy="166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a:t>Who We Are</a:t>
            </a:r>
            <a:endParaRPr/>
          </a:p>
        </p:txBody>
      </p:sp>
      <p:sp>
        <p:nvSpPr>
          <p:cNvPr id="4986" name="Google Shape;4986;p289"/>
          <p:cNvSpPr txBox="1"/>
          <p:nvPr>
            <p:ph idx="12" type="sldNum"/>
          </p:nvPr>
        </p:nvSpPr>
        <p:spPr>
          <a:xfrm>
            <a:off x="11559740" y="6297899"/>
            <a:ext cx="479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1" name="Shape 4991"/>
        <p:cNvGrpSpPr/>
        <p:nvPr/>
      </p:nvGrpSpPr>
      <p:grpSpPr>
        <a:xfrm>
          <a:off x="0" y="0"/>
          <a:ext cx="0" cy="0"/>
          <a:chOff x="0" y="0"/>
          <a:chExt cx="0" cy="0"/>
        </a:xfrm>
      </p:grpSpPr>
      <p:sp>
        <p:nvSpPr>
          <p:cNvPr id="4992" name="Google Shape;4992;p290"/>
          <p:cNvSpPr txBox="1"/>
          <p:nvPr>
            <p:ph type="title"/>
          </p:nvPr>
        </p:nvSpPr>
        <p:spPr>
          <a:xfrm>
            <a:off x="2670470" y="1284977"/>
            <a:ext cx="41994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Who We Are</a:t>
            </a:r>
            <a:endParaRPr/>
          </a:p>
        </p:txBody>
      </p:sp>
      <p:sp>
        <p:nvSpPr>
          <p:cNvPr id="4993" name="Google Shape;4993;p290"/>
          <p:cNvSpPr txBox="1"/>
          <p:nvPr>
            <p:ph idx="1" type="body"/>
          </p:nvPr>
        </p:nvSpPr>
        <p:spPr>
          <a:xfrm>
            <a:off x="2670475" y="2472975"/>
            <a:ext cx="4710300" cy="3318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Square 9 Softworks is a generative AI-powered platform that removes the frustration of extracting data from documents, forms, and all external sources, so you can harness the full power of your information. Release your team from repetitive tasks while your work flows freely to accelerate your decisions and actions.     </a:t>
            </a:r>
            <a:endParaRPr/>
          </a:p>
          <a:p>
            <a:pPr indent="0" lvl="0" marL="0" rtl="0" algn="l">
              <a:spcBef>
                <a:spcPts val="0"/>
              </a:spcBef>
              <a:spcAft>
                <a:spcPts val="0"/>
              </a:spcAft>
              <a:buNone/>
            </a:pPr>
            <a:r>
              <a:t/>
            </a:r>
            <a:endParaRPr/>
          </a:p>
        </p:txBody>
      </p:sp>
      <p:sp>
        <p:nvSpPr>
          <p:cNvPr id="4994" name="Google Shape;4994;p290"/>
          <p:cNvSpPr txBox="1"/>
          <p:nvPr>
            <p:ph idx="12" type="sldNum"/>
          </p:nvPr>
        </p:nvSpPr>
        <p:spPr>
          <a:xfrm>
            <a:off x="11557023" y="6305555"/>
            <a:ext cx="4899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pic>
        <p:nvPicPr>
          <p:cNvPr id="4995" name="Google Shape;4995;p290"/>
          <p:cNvPicPr preferRelativeResize="0"/>
          <p:nvPr/>
        </p:nvPicPr>
        <p:blipFill rotWithShape="1">
          <a:blip r:embed="rId3">
            <a:alphaModFix/>
          </a:blip>
          <a:srcRect b="0" l="0" r="0" t="0"/>
          <a:stretch/>
        </p:blipFill>
        <p:spPr>
          <a:xfrm>
            <a:off x="10472793" y="4988083"/>
            <a:ext cx="1028404" cy="1193344"/>
          </a:xfrm>
          <a:prstGeom prst="rect">
            <a:avLst/>
          </a:prstGeom>
          <a:noFill/>
          <a:ln>
            <a:noFill/>
          </a:ln>
        </p:spPr>
      </p:pic>
      <p:pic>
        <p:nvPicPr>
          <p:cNvPr id="4996" name="Google Shape;4996;p290"/>
          <p:cNvPicPr preferRelativeResize="0"/>
          <p:nvPr/>
        </p:nvPicPr>
        <p:blipFill rotWithShape="1">
          <a:blip r:embed="rId4">
            <a:alphaModFix/>
          </a:blip>
          <a:srcRect b="0" l="0" r="0" t="0"/>
          <a:stretch/>
        </p:blipFill>
        <p:spPr>
          <a:xfrm>
            <a:off x="7868549" y="2068724"/>
            <a:ext cx="3688475" cy="2718778"/>
          </a:xfrm>
          <a:prstGeom prst="rect">
            <a:avLst/>
          </a:prstGeom>
          <a:noFill/>
          <a:ln>
            <a:noFill/>
          </a:ln>
        </p:spPr>
      </p:pic>
      <p:pic>
        <p:nvPicPr>
          <p:cNvPr id="4997" name="Google Shape;4997;p290" title="DocumentManagement_Leader_Leader.png"/>
          <p:cNvPicPr preferRelativeResize="0"/>
          <p:nvPr/>
        </p:nvPicPr>
        <p:blipFill rotWithShape="1">
          <a:blip r:embed="rId5">
            <a:alphaModFix/>
          </a:blip>
          <a:srcRect b="-1334" l="0" r="0" t="-1345"/>
          <a:stretch/>
        </p:blipFill>
        <p:spPr>
          <a:xfrm>
            <a:off x="9198576" y="4980019"/>
            <a:ext cx="1028418" cy="1215230"/>
          </a:xfrm>
          <a:prstGeom prst="rect">
            <a:avLst/>
          </a:prstGeom>
          <a:noFill/>
          <a:ln>
            <a:noFill/>
          </a:ln>
        </p:spPr>
      </p:pic>
      <p:pic>
        <p:nvPicPr>
          <p:cNvPr id="4998" name="Google Shape;4998;p290" title="top-rated-2025-gradient-1.png"/>
          <p:cNvPicPr preferRelativeResize="0"/>
          <p:nvPr/>
        </p:nvPicPr>
        <p:blipFill rotWithShape="1">
          <a:blip r:embed="rId6">
            <a:alphaModFix/>
          </a:blip>
          <a:srcRect b="0" l="6559" r="6559" t="0"/>
          <a:stretch/>
        </p:blipFill>
        <p:spPr>
          <a:xfrm>
            <a:off x="7896460" y="4992921"/>
            <a:ext cx="1028420" cy="11836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3" name="Shape 5003"/>
        <p:cNvGrpSpPr/>
        <p:nvPr/>
      </p:nvGrpSpPr>
      <p:grpSpPr>
        <a:xfrm>
          <a:off x="0" y="0"/>
          <a:ext cx="0" cy="0"/>
          <a:chOff x="0" y="0"/>
          <a:chExt cx="0" cy="0"/>
        </a:xfrm>
      </p:grpSpPr>
      <p:sp>
        <p:nvSpPr>
          <p:cNvPr id="5004" name="Google Shape;5004;p291"/>
          <p:cNvSpPr txBox="1"/>
          <p:nvPr>
            <p:ph type="title"/>
          </p:nvPr>
        </p:nvSpPr>
        <p:spPr>
          <a:xfrm>
            <a:off x="864775" y="308748"/>
            <a:ext cx="5199600" cy="108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Unlocking Information Access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05" name="Google Shape;5005;p291"/>
          <p:cNvSpPr txBox="1"/>
          <p:nvPr>
            <p:ph idx="12" type="sldNum"/>
          </p:nvPr>
        </p:nvSpPr>
        <p:spPr>
          <a:xfrm>
            <a:off x="11559740" y="6297899"/>
            <a:ext cx="4791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006" name="Google Shape;5006;p291"/>
          <p:cNvSpPr txBox="1"/>
          <p:nvPr>
            <p:ph idx="1" type="body"/>
          </p:nvPr>
        </p:nvSpPr>
        <p:spPr>
          <a:xfrm>
            <a:off x="864775" y="3200756"/>
            <a:ext cx="5021700" cy="66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Instantly extract and unlock critical business information.</a:t>
            </a:r>
            <a:endParaRPr/>
          </a:p>
          <a:p>
            <a:pPr indent="0" lvl="0" marL="0" rtl="0" algn="l">
              <a:spcBef>
                <a:spcPts val="0"/>
              </a:spcBef>
              <a:spcAft>
                <a:spcPts val="0"/>
              </a:spcAft>
              <a:buNone/>
            </a:pPr>
            <a:r>
              <a:t/>
            </a:r>
            <a:endParaRPr/>
          </a:p>
        </p:txBody>
      </p:sp>
      <p:sp>
        <p:nvSpPr>
          <p:cNvPr id="5007" name="Google Shape;5007;p291"/>
          <p:cNvSpPr txBox="1"/>
          <p:nvPr>
            <p:ph idx="2" type="body"/>
          </p:nvPr>
        </p:nvSpPr>
        <p:spPr>
          <a:xfrm>
            <a:off x="864775" y="2844940"/>
            <a:ext cx="4644900" cy="33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AI-driven Data Access</a:t>
            </a:r>
            <a:endParaRPr/>
          </a:p>
        </p:txBody>
      </p:sp>
      <p:sp>
        <p:nvSpPr>
          <p:cNvPr id="5008" name="Google Shape;5008;p291"/>
          <p:cNvSpPr txBox="1"/>
          <p:nvPr>
            <p:ph idx="3" type="body"/>
          </p:nvPr>
        </p:nvSpPr>
        <p:spPr>
          <a:xfrm>
            <a:off x="864775" y="4233200"/>
            <a:ext cx="5021700" cy="66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Putting your information in motion for routing and approvals.</a:t>
            </a:r>
            <a:endParaRPr/>
          </a:p>
          <a:p>
            <a:pPr indent="0" lvl="0" marL="0" rtl="0" algn="l">
              <a:spcBef>
                <a:spcPts val="0"/>
              </a:spcBef>
              <a:spcAft>
                <a:spcPts val="0"/>
              </a:spcAft>
              <a:buNone/>
            </a:pPr>
            <a:r>
              <a:t/>
            </a:r>
            <a:endParaRPr/>
          </a:p>
        </p:txBody>
      </p:sp>
      <p:sp>
        <p:nvSpPr>
          <p:cNvPr id="5009" name="Google Shape;5009;p291"/>
          <p:cNvSpPr txBox="1"/>
          <p:nvPr>
            <p:ph idx="4" type="body"/>
          </p:nvPr>
        </p:nvSpPr>
        <p:spPr>
          <a:xfrm>
            <a:off x="864775" y="3902095"/>
            <a:ext cx="5540700" cy="33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Powerful Business Process Automation</a:t>
            </a:r>
            <a:endParaRPr/>
          </a:p>
        </p:txBody>
      </p:sp>
      <p:sp>
        <p:nvSpPr>
          <p:cNvPr id="5010" name="Google Shape;5010;p291"/>
          <p:cNvSpPr txBox="1"/>
          <p:nvPr>
            <p:ph idx="5" type="body"/>
          </p:nvPr>
        </p:nvSpPr>
        <p:spPr>
          <a:xfrm>
            <a:off x="864775" y="5292957"/>
            <a:ext cx="5021700" cy="66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Eliminate data silos by ensuring data can be easily shared with other business applications.</a:t>
            </a:r>
            <a:endParaRPr/>
          </a:p>
        </p:txBody>
      </p:sp>
      <p:sp>
        <p:nvSpPr>
          <p:cNvPr id="5011" name="Google Shape;5011;p291"/>
          <p:cNvSpPr txBox="1"/>
          <p:nvPr>
            <p:ph idx="6" type="body"/>
          </p:nvPr>
        </p:nvSpPr>
        <p:spPr>
          <a:xfrm>
            <a:off x="864775" y="4959240"/>
            <a:ext cx="4644900" cy="33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Seamless API integration</a:t>
            </a:r>
            <a:endParaRPr/>
          </a:p>
        </p:txBody>
      </p:sp>
      <p:sp>
        <p:nvSpPr>
          <p:cNvPr id="5012" name="Google Shape;5012;p291"/>
          <p:cNvSpPr/>
          <p:nvPr>
            <p:ph idx="7" type="pic"/>
          </p:nvPr>
        </p:nvSpPr>
        <p:spPr>
          <a:xfrm>
            <a:off x="7745320" y="912098"/>
            <a:ext cx="3814500" cy="5033700"/>
          </a:xfrm>
          <a:prstGeom prst="roundRect">
            <a:avLst>
              <a:gd fmla="val 16667" name="adj"/>
            </a:avLst>
          </a:prstGeom>
        </p:spPr>
      </p:sp>
      <p:sp>
        <p:nvSpPr>
          <p:cNvPr id="5013" name="Google Shape;5013;p291"/>
          <p:cNvSpPr txBox="1"/>
          <p:nvPr>
            <p:ph idx="1" type="body"/>
          </p:nvPr>
        </p:nvSpPr>
        <p:spPr>
          <a:xfrm>
            <a:off x="864775" y="1352075"/>
            <a:ext cx="5021700" cy="66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chivo"/>
                <a:ea typeface="Archivo"/>
                <a:cs typeface="Archivo"/>
                <a:sym typeface="Archivo"/>
              </a:rPr>
              <a:t>You Need to Be Able to Access Information Before You Can Manage It</a:t>
            </a:r>
            <a:endParaRPr b="1">
              <a:latin typeface="Archivo"/>
              <a:ea typeface="Archivo"/>
              <a:cs typeface="Archivo"/>
              <a:sym typeface="Archivo"/>
            </a:endParaRPr>
          </a:p>
          <a:p>
            <a:pPr indent="0" lvl="0" marL="0" rtl="0" algn="l">
              <a:spcBef>
                <a:spcPts val="1000"/>
              </a:spcBef>
              <a:spcAft>
                <a:spcPts val="1000"/>
              </a:spcAft>
              <a:buNone/>
            </a:pPr>
            <a:r>
              <a:rPr lang="en-US"/>
              <a:t>With our AI-driven platform we identify the information you need by extracting high value data from any source: Documents, emails, invoices, contracts, and more</a:t>
            </a:r>
            <a:endParaRPr/>
          </a:p>
        </p:txBody>
      </p:sp>
      <p:pic>
        <p:nvPicPr>
          <p:cNvPr id="5014" name="Google Shape;5014;p291" title="GenAI.png"/>
          <p:cNvPicPr preferRelativeResize="0"/>
          <p:nvPr/>
        </p:nvPicPr>
        <p:blipFill rotWithShape="1">
          <a:blip r:embed="rId3">
            <a:alphaModFix/>
          </a:blip>
          <a:srcRect b="0" l="0" r="0" t="0"/>
          <a:stretch/>
        </p:blipFill>
        <p:spPr>
          <a:xfrm>
            <a:off x="7745322" y="2132573"/>
            <a:ext cx="3814502" cy="29819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8" name="Shape 5018"/>
        <p:cNvGrpSpPr/>
        <p:nvPr/>
      </p:nvGrpSpPr>
      <p:grpSpPr>
        <a:xfrm>
          <a:off x="0" y="0"/>
          <a:ext cx="0" cy="0"/>
          <a:chOff x="0" y="0"/>
          <a:chExt cx="0" cy="0"/>
        </a:xfrm>
      </p:grpSpPr>
      <p:sp>
        <p:nvSpPr>
          <p:cNvPr id="5019" name="Google Shape;5019;p292"/>
          <p:cNvSpPr txBox="1"/>
          <p:nvPr>
            <p:ph idx="12" type="sldNum"/>
          </p:nvPr>
        </p:nvSpPr>
        <p:spPr>
          <a:xfrm>
            <a:off x="11557023" y="6305555"/>
            <a:ext cx="4899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020" name="Google Shape;5020;p292"/>
          <p:cNvSpPr txBox="1"/>
          <p:nvPr>
            <p:ph type="title"/>
          </p:nvPr>
        </p:nvSpPr>
        <p:spPr>
          <a:xfrm>
            <a:off x="1101413" y="517543"/>
            <a:ext cx="10162200" cy="4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3294B"/>
              </a:buClr>
              <a:buSzPts val="3200"/>
              <a:buFont typeface="Poppins"/>
              <a:buNone/>
            </a:pPr>
            <a:r>
              <a:rPr lang="en-US"/>
              <a:t>The Square 9 AI-Powered Intelligent Information Management Platform</a:t>
            </a:r>
            <a:endParaRPr/>
          </a:p>
        </p:txBody>
      </p:sp>
      <p:sp>
        <p:nvSpPr>
          <p:cNvPr id="5021" name="Google Shape;5021;p292"/>
          <p:cNvSpPr txBox="1"/>
          <p:nvPr>
            <p:ph idx="1" type="body"/>
          </p:nvPr>
        </p:nvSpPr>
        <p:spPr>
          <a:xfrm>
            <a:off x="8029450" y="1809375"/>
            <a:ext cx="3533700" cy="104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None/>
            </a:pPr>
            <a:r>
              <a:rPr b="1" lang="en-US" sz="1400">
                <a:solidFill>
                  <a:srgbClr val="E87722"/>
                </a:solidFill>
                <a:latin typeface="Poppins"/>
                <a:ea typeface="Poppins"/>
                <a:cs typeface="Poppins"/>
                <a:sym typeface="Poppins"/>
              </a:rPr>
              <a:t>Business Process Management</a:t>
            </a:r>
            <a:endParaRPr b="1" sz="1400">
              <a:solidFill>
                <a:srgbClr val="E8772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200"/>
              <a:buNone/>
            </a:pPr>
            <a:r>
              <a:rPr lang="en-US" sz="1400"/>
              <a:t>Workflow automation to keep information moving throughout your organization</a:t>
            </a:r>
            <a:endParaRPr sz="1400"/>
          </a:p>
          <a:p>
            <a:pPr indent="0" lvl="0" marL="0" rtl="0" algn="l">
              <a:lnSpc>
                <a:spcPct val="115000"/>
              </a:lnSpc>
              <a:spcBef>
                <a:spcPts val="0"/>
              </a:spcBef>
              <a:spcAft>
                <a:spcPts val="0"/>
              </a:spcAft>
              <a:buClr>
                <a:schemeClr val="dk1"/>
              </a:buClr>
              <a:buSzPts val="1200"/>
              <a:buNone/>
            </a:pPr>
            <a:r>
              <a:t/>
            </a:r>
            <a:endParaRPr/>
          </a:p>
        </p:txBody>
      </p:sp>
      <p:sp>
        <p:nvSpPr>
          <p:cNvPr id="5022" name="Google Shape;5022;p292"/>
          <p:cNvSpPr txBox="1"/>
          <p:nvPr>
            <p:ph idx="2" type="body"/>
          </p:nvPr>
        </p:nvSpPr>
        <p:spPr>
          <a:xfrm>
            <a:off x="8049703" y="4676323"/>
            <a:ext cx="3284100" cy="104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None/>
            </a:pPr>
            <a:r>
              <a:rPr b="1" lang="en-US" sz="1400">
                <a:solidFill>
                  <a:schemeClr val="accent6"/>
                </a:solidFill>
                <a:latin typeface="Poppins"/>
                <a:ea typeface="Poppins"/>
                <a:cs typeface="Poppins"/>
                <a:sym typeface="Poppins"/>
              </a:rPr>
              <a:t>Web Forms Management</a:t>
            </a:r>
            <a:endParaRPr b="1" sz="1400">
              <a:solidFill>
                <a:schemeClr val="accent6"/>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200"/>
              <a:buNone/>
            </a:pPr>
            <a:r>
              <a:rPr lang="en-US" sz="1400"/>
              <a:t>Dynamic web forms for easy capture and routing of information</a:t>
            </a:r>
            <a:endParaRPr sz="1400"/>
          </a:p>
          <a:p>
            <a:pPr indent="0" lvl="0" marL="0" rtl="0" algn="l">
              <a:lnSpc>
                <a:spcPct val="115000"/>
              </a:lnSpc>
              <a:spcBef>
                <a:spcPts val="0"/>
              </a:spcBef>
              <a:spcAft>
                <a:spcPts val="0"/>
              </a:spcAft>
              <a:buClr>
                <a:schemeClr val="dk1"/>
              </a:buClr>
              <a:buSzPts val="1200"/>
              <a:buNone/>
            </a:pPr>
            <a:r>
              <a:t/>
            </a:r>
            <a:endParaRPr/>
          </a:p>
        </p:txBody>
      </p:sp>
      <p:sp>
        <p:nvSpPr>
          <p:cNvPr id="5023" name="Google Shape;5023;p292"/>
          <p:cNvSpPr txBox="1"/>
          <p:nvPr>
            <p:ph idx="3" type="body"/>
          </p:nvPr>
        </p:nvSpPr>
        <p:spPr>
          <a:xfrm>
            <a:off x="880750" y="1809375"/>
            <a:ext cx="3533700" cy="104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None/>
            </a:pPr>
            <a:r>
              <a:rPr b="1" lang="en-US" sz="1400">
                <a:solidFill>
                  <a:srgbClr val="13294B"/>
                </a:solidFill>
                <a:latin typeface="Poppins"/>
                <a:ea typeface="Poppins"/>
                <a:cs typeface="Poppins"/>
                <a:sym typeface="Poppins"/>
              </a:rPr>
              <a:t>Generative AI-Powered Capture</a:t>
            </a:r>
            <a:endParaRPr b="1" sz="1400">
              <a:solidFill>
                <a:srgbClr val="13294B"/>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200"/>
              <a:buNone/>
            </a:pPr>
            <a:r>
              <a:rPr lang="en-US" sz="1400"/>
              <a:t>Fast and accurate document capture and imaging to make locating information easy</a:t>
            </a:r>
            <a:endParaRPr sz="1400"/>
          </a:p>
        </p:txBody>
      </p:sp>
      <p:sp>
        <p:nvSpPr>
          <p:cNvPr id="5024" name="Google Shape;5024;p292"/>
          <p:cNvSpPr txBox="1"/>
          <p:nvPr>
            <p:ph idx="4" type="body"/>
          </p:nvPr>
        </p:nvSpPr>
        <p:spPr>
          <a:xfrm>
            <a:off x="880743" y="4676316"/>
            <a:ext cx="3284100" cy="104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None/>
            </a:pPr>
            <a:r>
              <a:rPr b="1" lang="en-US" sz="1400">
                <a:solidFill>
                  <a:srgbClr val="4585FF"/>
                </a:solidFill>
                <a:latin typeface="Poppins"/>
                <a:ea typeface="Poppins"/>
                <a:cs typeface="Poppins"/>
                <a:sym typeface="Poppins"/>
              </a:rPr>
              <a:t>Document Management</a:t>
            </a:r>
            <a:endParaRPr b="1" sz="1400">
              <a:solidFill>
                <a:srgbClr val="4585FF"/>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200"/>
              <a:buNone/>
            </a:pPr>
            <a:r>
              <a:rPr lang="en-US" sz="1400"/>
              <a:t>Secure access, storage and retrieval of business-critical documents</a:t>
            </a:r>
            <a:endParaRPr sz="1400"/>
          </a:p>
          <a:p>
            <a:pPr indent="0" lvl="0" marL="0" rtl="0" algn="l">
              <a:lnSpc>
                <a:spcPct val="115000"/>
              </a:lnSpc>
              <a:spcBef>
                <a:spcPts val="0"/>
              </a:spcBef>
              <a:spcAft>
                <a:spcPts val="0"/>
              </a:spcAft>
              <a:buClr>
                <a:schemeClr val="dk1"/>
              </a:buClr>
              <a:buSzPts val="1200"/>
              <a:buNone/>
            </a:pPr>
            <a:r>
              <a:t/>
            </a:r>
            <a:endParaRPr/>
          </a:p>
        </p:txBody>
      </p:sp>
      <p:pic>
        <p:nvPicPr>
          <p:cNvPr id="5025" name="Google Shape;5025;p292" title="Icon 3.png"/>
          <p:cNvPicPr preferRelativeResize="0"/>
          <p:nvPr/>
        </p:nvPicPr>
        <p:blipFill>
          <a:blip r:embed="rId3">
            <a:alphaModFix/>
          </a:blip>
          <a:stretch>
            <a:fillRect/>
          </a:stretch>
        </p:blipFill>
        <p:spPr>
          <a:xfrm>
            <a:off x="7463268" y="3352001"/>
            <a:ext cx="439686" cy="559275"/>
          </a:xfrm>
          <a:prstGeom prst="rect">
            <a:avLst/>
          </a:prstGeom>
          <a:noFill/>
          <a:ln>
            <a:noFill/>
          </a:ln>
        </p:spPr>
      </p:pic>
      <p:pic>
        <p:nvPicPr>
          <p:cNvPr id="5026" name="Google Shape;5026;p292" title="Icon 4.png"/>
          <p:cNvPicPr preferRelativeResize="0"/>
          <p:nvPr/>
        </p:nvPicPr>
        <p:blipFill>
          <a:blip r:embed="rId4">
            <a:alphaModFix/>
          </a:blip>
          <a:stretch>
            <a:fillRect/>
          </a:stretch>
        </p:blipFill>
        <p:spPr>
          <a:xfrm>
            <a:off x="5792117" y="1769152"/>
            <a:ext cx="590075" cy="496423"/>
          </a:xfrm>
          <a:prstGeom prst="rect">
            <a:avLst/>
          </a:prstGeom>
          <a:noFill/>
          <a:ln>
            <a:noFill/>
          </a:ln>
        </p:spPr>
      </p:pic>
      <p:pic>
        <p:nvPicPr>
          <p:cNvPr id="5027" name="Google Shape;5027;p292" title="Icon 1.png"/>
          <p:cNvPicPr preferRelativeResize="0"/>
          <p:nvPr/>
        </p:nvPicPr>
        <p:blipFill>
          <a:blip r:embed="rId5">
            <a:alphaModFix/>
          </a:blip>
          <a:stretch>
            <a:fillRect/>
          </a:stretch>
        </p:blipFill>
        <p:spPr>
          <a:xfrm>
            <a:off x="4195134" y="3334867"/>
            <a:ext cx="590086" cy="593536"/>
          </a:xfrm>
          <a:prstGeom prst="rect">
            <a:avLst/>
          </a:prstGeom>
          <a:noFill/>
          <a:ln>
            <a:noFill/>
          </a:ln>
        </p:spPr>
      </p:pic>
      <p:pic>
        <p:nvPicPr>
          <p:cNvPr id="5028" name="Google Shape;5028;p292" title="Icon 2.png"/>
          <p:cNvPicPr preferRelativeResize="0"/>
          <p:nvPr/>
        </p:nvPicPr>
        <p:blipFill>
          <a:blip r:embed="rId6">
            <a:alphaModFix/>
          </a:blip>
          <a:stretch>
            <a:fillRect/>
          </a:stretch>
        </p:blipFill>
        <p:spPr>
          <a:xfrm>
            <a:off x="5862342" y="4964695"/>
            <a:ext cx="489850" cy="559270"/>
          </a:xfrm>
          <a:prstGeom prst="rect">
            <a:avLst/>
          </a:prstGeom>
          <a:noFill/>
          <a:ln>
            <a:noFill/>
          </a:ln>
        </p:spPr>
      </p:pic>
      <p:sp>
        <p:nvSpPr>
          <p:cNvPr id="5029" name="Google Shape;5029;p292"/>
          <p:cNvSpPr/>
          <p:nvPr/>
        </p:nvSpPr>
        <p:spPr>
          <a:xfrm>
            <a:off x="6082988" y="5249821"/>
            <a:ext cx="199200" cy="194400"/>
          </a:xfrm>
          <a:prstGeom prst="ellipse">
            <a:avLst/>
          </a:prstGeom>
          <a:solidFill>
            <a:srgbClr val="4585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4" name="Shape 5034"/>
        <p:cNvGrpSpPr/>
        <p:nvPr/>
      </p:nvGrpSpPr>
      <p:grpSpPr>
        <a:xfrm>
          <a:off x="0" y="0"/>
          <a:ext cx="0" cy="0"/>
          <a:chOff x="0" y="0"/>
          <a:chExt cx="0" cy="0"/>
        </a:xfrm>
      </p:grpSpPr>
      <p:sp>
        <p:nvSpPr>
          <p:cNvPr id="5035" name="Google Shape;5035;p293"/>
          <p:cNvSpPr txBox="1"/>
          <p:nvPr>
            <p:ph type="title"/>
          </p:nvPr>
        </p:nvSpPr>
        <p:spPr>
          <a:xfrm>
            <a:off x="2600225" y="1208125"/>
            <a:ext cx="7737000" cy="621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4 Steps to Information Efficiency</a:t>
            </a:r>
            <a:endParaRPr/>
          </a:p>
          <a:p>
            <a:pPr indent="0" lvl="0" marL="0" rtl="0" algn="l">
              <a:spcBef>
                <a:spcPts val="0"/>
              </a:spcBef>
              <a:spcAft>
                <a:spcPts val="0"/>
              </a:spcAft>
              <a:buNone/>
            </a:pPr>
            <a:r>
              <a:t/>
            </a:r>
            <a:endParaRPr/>
          </a:p>
        </p:txBody>
      </p:sp>
      <p:sp>
        <p:nvSpPr>
          <p:cNvPr id="5036" name="Google Shape;5036;p293"/>
          <p:cNvSpPr txBox="1"/>
          <p:nvPr>
            <p:ph idx="1" type="body"/>
          </p:nvPr>
        </p:nvSpPr>
        <p:spPr>
          <a:xfrm>
            <a:off x="2674825" y="3791060"/>
            <a:ext cx="2021100" cy="1426800"/>
          </a:xfrm>
          <a:prstGeom prst="rect">
            <a:avLst/>
          </a:prstGeom>
        </p:spPr>
        <p:txBody>
          <a:bodyPr anchorCtr="0" anchor="t" bIns="37750" lIns="75525" spcFirstLastPara="1" rIns="75525" wrap="square" tIns="37750">
            <a:noAutofit/>
          </a:bodyPr>
          <a:lstStyle/>
          <a:p>
            <a:pPr indent="0" lvl="0" marL="0" rtl="0" algn="ctr">
              <a:spcBef>
                <a:spcPts val="0"/>
              </a:spcBef>
              <a:spcAft>
                <a:spcPts val="0"/>
              </a:spcAft>
              <a:buNone/>
            </a:pPr>
            <a:r>
              <a:rPr b="1" lang="en-US" sz="1350">
                <a:latin typeface="Poppins"/>
                <a:ea typeface="Poppins"/>
                <a:cs typeface="Poppins"/>
                <a:sym typeface="Poppins"/>
              </a:rPr>
              <a:t>CAPTURE</a:t>
            </a:r>
            <a:endParaRPr b="1" sz="1350">
              <a:latin typeface="Poppins"/>
              <a:ea typeface="Poppins"/>
              <a:cs typeface="Poppins"/>
              <a:sym typeface="Poppins"/>
            </a:endParaRPr>
          </a:p>
          <a:p>
            <a:pPr indent="0" lvl="0" marL="0" rtl="0" algn="ctr">
              <a:spcBef>
                <a:spcPts val="1000"/>
              </a:spcBef>
              <a:spcAft>
                <a:spcPts val="0"/>
              </a:spcAft>
              <a:buNone/>
            </a:pPr>
            <a:r>
              <a:rPr lang="en-US" sz="1150"/>
              <a:t>Use generative AI to instantly extract data from any document, including scanned images, forms, digital records, and more.</a:t>
            </a:r>
            <a:endParaRPr sz="1150"/>
          </a:p>
          <a:p>
            <a:pPr indent="0" lvl="0" marL="0" rtl="0" algn="ctr">
              <a:spcBef>
                <a:spcPts val="0"/>
              </a:spcBef>
              <a:spcAft>
                <a:spcPts val="0"/>
              </a:spcAft>
              <a:buNone/>
            </a:pPr>
            <a:r>
              <a:t/>
            </a:r>
            <a:endParaRPr sz="1150"/>
          </a:p>
        </p:txBody>
      </p:sp>
      <p:sp>
        <p:nvSpPr>
          <p:cNvPr id="5037" name="Google Shape;5037;p293"/>
          <p:cNvSpPr txBox="1"/>
          <p:nvPr>
            <p:ph idx="12" type="sldNum"/>
          </p:nvPr>
        </p:nvSpPr>
        <p:spPr>
          <a:xfrm>
            <a:off x="11557023" y="6305555"/>
            <a:ext cx="4899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800"/>
              <a:buFont typeface="Arial"/>
              <a:buNone/>
            </a:pPr>
            <a:fld id="{00000000-1234-1234-1234-123412341234}" type="slidenum">
              <a:rPr lang="en-US"/>
              <a:t>‹#›</a:t>
            </a:fld>
            <a:endParaRPr/>
          </a:p>
        </p:txBody>
      </p:sp>
      <p:sp>
        <p:nvSpPr>
          <p:cNvPr id="5038" name="Google Shape;5038;p293"/>
          <p:cNvSpPr txBox="1"/>
          <p:nvPr>
            <p:ph idx="2" type="body"/>
          </p:nvPr>
        </p:nvSpPr>
        <p:spPr>
          <a:xfrm>
            <a:off x="4970625" y="3791060"/>
            <a:ext cx="2021100" cy="1426800"/>
          </a:xfrm>
          <a:prstGeom prst="rect">
            <a:avLst/>
          </a:prstGeom>
        </p:spPr>
        <p:txBody>
          <a:bodyPr anchorCtr="0" anchor="t" bIns="37750" lIns="75525" spcFirstLastPara="1" rIns="75525" wrap="square" tIns="37750">
            <a:noAutofit/>
          </a:bodyPr>
          <a:lstStyle/>
          <a:p>
            <a:pPr indent="0" lvl="0" marL="0" rtl="0" algn="ctr">
              <a:spcBef>
                <a:spcPts val="0"/>
              </a:spcBef>
              <a:spcAft>
                <a:spcPts val="0"/>
              </a:spcAft>
              <a:buNone/>
            </a:pPr>
            <a:r>
              <a:rPr b="1" lang="en-US" sz="1350">
                <a:latin typeface="Poppins"/>
                <a:ea typeface="Poppins"/>
                <a:cs typeface="Poppins"/>
                <a:sym typeface="Poppins"/>
              </a:rPr>
              <a:t>TRANSFORM</a:t>
            </a:r>
            <a:endParaRPr b="1" sz="1350">
              <a:latin typeface="Poppins"/>
              <a:ea typeface="Poppins"/>
              <a:cs typeface="Poppins"/>
              <a:sym typeface="Poppins"/>
            </a:endParaRPr>
          </a:p>
          <a:p>
            <a:pPr indent="0" lvl="0" marL="0" rtl="0" algn="ctr">
              <a:spcBef>
                <a:spcPts val="1000"/>
              </a:spcBef>
              <a:spcAft>
                <a:spcPts val="0"/>
              </a:spcAft>
              <a:buNone/>
            </a:pPr>
            <a:r>
              <a:rPr lang="en-US" sz="1150"/>
              <a:t>Turn unstructured content into clean, searchable information that's ready to make a difference.</a:t>
            </a:r>
            <a:endParaRPr sz="1150"/>
          </a:p>
          <a:p>
            <a:pPr indent="0" lvl="0" marL="0" rtl="0" algn="ctr">
              <a:spcBef>
                <a:spcPts val="0"/>
              </a:spcBef>
              <a:spcAft>
                <a:spcPts val="0"/>
              </a:spcAft>
              <a:buNone/>
            </a:pPr>
            <a:r>
              <a:t/>
            </a:r>
            <a:endParaRPr sz="1150"/>
          </a:p>
        </p:txBody>
      </p:sp>
      <p:sp>
        <p:nvSpPr>
          <p:cNvPr id="5039" name="Google Shape;5039;p293"/>
          <p:cNvSpPr txBox="1"/>
          <p:nvPr>
            <p:ph idx="3" type="body"/>
          </p:nvPr>
        </p:nvSpPr>
        <p:spPr>
          <a:xfrm>
            <a:off x="7266425" y="3791060"/>
            <a:ext cx="2021100" cy="1426800"/>
          </a:xfrm>
          <a:prstGeom prst="rect">
            <a:avLst/>
          </a:prstGeom>
        </p:spPr>
        <p:txBody>
          <a:bodyPr anchorCtr="0" anchor="t" bIns="37750" lIns="75525" spcFirstLastPara="1" rIns="75525" wrap="square" tIns="37750">
            <a:noAutofit/>
          </a:bodyPr>
          <a:lstStyle/>
          <a:p>
            <a:pPr indent="0" lvl="0" marL="0" rtl="0" algn="ctr">
              <a:spcBef>
                <a:spcPts val="0"/>
              </a:spcBef>
              <a:spcAft>
                <a:spcPts val="0"/>
              </a:spcAft>
              <a:buNone/>
            </a:pPr>
            <a:r>
              <a:rPr b="1" lang="en-US" sz="1350">
                <a:latin typeface="Poppins"/>
                <a:ea typeface="Poppins"/>
                <a:cs typeface="Poppins"/>
                <a:sym typeface="Poppins"/>
              </a:rPr>
              <a:t>SECURE</a:t>
            </a:r>
            <a:endParaRPr b="1" sz="1350">
              <a:latin typeface="Poppins"/>
              <a:ea typeface="Poppins"/>
              <a:cs typeface="Poppins"/>
              <a:sym typeface="Poppins"/>
            </a:endParaRPr>
          </a:p>
          <a:p>
            <a:pPr indent="0" lvl="0" marL="0" rtl="0" algn="ctr">
              <a:spcBef>
                <a:spcPts val="1000"/>
              </a:spcBef>
              <a:spcAft>
                <a:spcPts val="0"/>
              </a:spcAft>
              <a:buNone/>
            </a:pPr>
            <a:r>
              <a:rPr lang="en-US" sz="1150"/>
              <a:t>Your information is invaluable, so we protect it     in an encrypted environment that's both SOC 2 and    HIPAA compliant.</a:t>
            </a:r>
            <a:endParaRPr sz="1150"/>
          </a:p>
          <a:p>
            <a:pPr indent="0" lvl="0" marL="0" rtl="0" algn="ctr">
              <a:spcBef>
                <a:spcPts val="0"/>
              </a:spcBef>
              <a:spcAft>
                <a:spcPts val="0"/>
              </a:spcAft>
              <a:buNone/>
            </a:pPr>
            <a:r>
              <a:t/>
            </a:r>
            <a:endParaRPr sz="1150"/>
          </a:p>
        </p:txBody>
      </p:sp>
      <p:sp>
        <p:nvSpPr>
          <p:cNvPr id="5040" name="Google Shape;5040;p293"/>
          <p:cNvSpPr txBox="1"/>
          <p:nvPr>
            <p:ph idx="4" type="body"/>
          </p:nvPr>
        </p:nvSpPr>
        <p:spPr>
          <a:xfrm>
            <a:off x="9562225" y="3791060"/>
            <a:ext cx="2021100" cy="1426800"/>
          </a:xfrm>
          <a:prstGeom prst="rect">
            <a:avLst/>
          </a:prstGeom>
        </p:spPr>
        <p:txBody>
          <a:bodyPr anchorCtr="0" anchor="t" bIns="37750" lIns="75525" spcFirstLastPara="1" rIns="75525" wrap="square" tIns="37750">
            <a:noAutofit/>
          </a:bodyPr>
          <a:lstStyle/>
          <a:p>
            <a:pPr indent="0" lvl="0" marL="0" rtl="0" algn="ctr">
              <a:spcBef>
                <a:spcPts val="0"/>
              </a:spcBef>
              <a:spcAft>
                <a:spcPts val="0"/>
              </a:spcAft>
              <a:buNone/>
            </a:pPr>
            <a:r>
              <a:rPr b="1" lang="en-US" sz="1350">
                <a:latin typeface="Poppins"/>
                <a:ea typeface="Poppins"/>
                <a:cs typeface="Poppins"/>
                <a:sym typeface="Poppins"/>
              </a:rPr>
              <a:t>SHARE</a:t>
            </a:r>
            <a:endParaRPr b="1" sz="1350">
              <a:latin typeface="Poppins"/>
              <a:ea typeface="Poppins"/>
              <a:cs typeface="Poppins"/>
              <a:sym typeface="Poppins"/>
            </a:endParaRPr>
          </a:p>
          <a:p>
            <a:pPr indent="0" lvl="0" marL="0" rtl="0" algn="ctr">
              <a:spcBef>
                <a:spcPts val="1000"/>
              </a:spcBef>
              <a:spcAft>
                <a:spcPts val="0"/>
              </a:spcAft>
              <a:buNone/>
            </a:pPr>
            <a:r>
              <a:rPr lang="en-US" sz="1150"/>
              <a:t>Your structured data is ready to flow across other systems like Business Central to accelerate your team's decisions and actions.</a:t>
            </a:r>
            <a:endParaRPr sz="1150"/>
          </a:p>
          <a:p>
            <a:pPr indent="0" lvl="0" marL="0" rtl="0" algn="ctr">
              <a:spcBef>
                <a:spcPts val="0"/>
              </a:spcBef>
              <a:spcAft>
                <a:spcPts val="0"/>
              </a:spcAft>
              <a:buNone/>
            </a:pPr>
            <a:r>
              <a:t/>
            </a:r>
            <a:endParaRPr sz="1150"/>
          </a:p>
        </p:txBody>
      </p:sp>
      <p:pic>
        <p:nvPicPr>
          <p:cNvPr id="5041" name="Google Shape;5041;p293"/>
          <p:cNvPicPr preferRelativeResize="0"/>
          <p:nvPr>
            <p:ph idx="2" type="pic"/>
          </p:nvPr>
        </p:nvPicPr>
        <p:blipFill rotWithShape="1">
          <a:blip r:embed="rId3">
            <a:alphaModFix/>
          </a:blip>
          <a:srcRect b="0" l="19355" r="19392" t="0"/>
          <a:stretch/>
        </p:blipFill>
        <p:spPr>
          <a:xfrm>
            <a:off x="10352725" y="2796308"/>
            <a:ext cx="489900" cy="799500"/>
          </a:xfrm>
          <a:prstGeom prst="ellipse">
            <a:avLst/>
          </a:prstGeom>
          <a:solidFill>
            <a:srgbClr val="13294B"/>
          </a:solidFill>
          <a:ln>
            <a:noFill/>
          </a:ln>
        </p:spPr>
      </p:pic>
      <p:pic>
        <p:nvPicPr>
          <p:cNvPr id="5042" name="Google Shape;5042;p293" title="Web Forms (1).png"/>
          <p:cNvPicPr preferRelativeResize="0"/>
          <p:nvPr/>
        </p:nvPicPr>
        <p:blipFill>
          <a:blip r:embed="rId4">
            <a:alphaModFix/>
          </a:blip>
          <a:stretch>
            <a:fillRect/>
          </a:stretch>
        </p:blipFill>
        <p:spPr>
          <a:xfrm>
            <a:off x="5774666" y="3029062"/>
            <a:ext cx="410601" cy="334022"/>
          </a:xfrm>
          <a:prstGeom prst="rect">
            <a:avLst/>
          </a:prstGeom>
          <a:noFill/>
          <a:ln>
            <a:noFill/>
          </a:ln>
        </p:spPr>
      </p:pic>
      <p:pic>
        <p:nvPicPr>
          <p:cNvPr id="5043" name="Google Shape;5043;p293"/>
          <p:cNvPicPr preferRelativeResize="0"/>
          <p:nvPr/>
        </p:nvPicPr>
        <p:blipFill rotWithShape="1">
          <a:blip r:embed="rId5">
            <a:alphaModFix/>
          </a:blip>
          <a:srcRect b="8041" l="14350" r="10240" t="8798"/>
          <a:stretch/>
        </p:blipFill>
        <p:spPr>
          <a:xfrm>
            <a:off x="3400681" y="2864162"/>
            <a:ext cx="599350" cy="663800"/>
          </a:xfrm>
          <a:prstGeom prst="rect">
            <a:avLst/>
          </a:prstGeom>
          <a:noFill/>
          <a:ln>
            <a:noFill/>
          </a:ln>
        </p:spPr>
      </p:pic>
      <p:pic>
        <p:nvPicPr>
          <p:cNvPr id="5044" name="Google Shape;5044;p293" title="Workflow Icon White.png"/>
          <p:cNvPicPr preferRelativeResize="0"/>
          <p:nvPr/>
        </p:nvPicPr>
        <p:blipFill>
          <a:blip r:embed="rId6">
            <a:alphaModFix/>
          </a:blip>
          <a:stretch>
            <a:fillRect/>
          </a:stretch>
        </p:blipFill>
        <p:spPr>
          <a:xfrm>
            <a:off x="7891363" y="2798649"/>
            <a:ext cx="794825" cy="794825"/>
          </a:xfrm>
          <a:prstGeom prst="rect">
            <a:avLst/>
          </a:prstGeom>
          <a:noFill/>
          <a:ln>
            <a:noFill/>
          </a:ln>
        </p:spPr>
      </p:pic>
      <p:sp>
        <p:nvSpPr>
          <p:cNvPr id="5045" name="Google Shape;5045;p293"/>
          <p:cNvSpPr txBox="1"/>
          <p:nvPr>
            <p:ph idx="1" type="body"/>
          </p:nvPr>
        </p:nvSpPr>
        <p:spPr>
          <a:xfrm>
            <a:off x="2600225" y="1979650"/>
            <a:ext cx="9034200" cy="365100"/>
          </a:xfrm>
          <a:prstGeom prst="rect">
            <a:avLst/>
          </a:prstGeom>
        </p:spPr>
        <p:txBody>
          <a:bodyPr anchorCtr="0" anchor="t" bIns="37750" lIns="75525" spcFirstLastPara="1" rIns="75525" wrap="square" tIns="37750">
            <a:noAutofit/>
          </a:bodyPr>
          <a:lstStyle/>
          <a:p>
            <a:pPr indent="0" lvl="0" marL="0" rtl="0" algn="l">
              <a:lnSpc>
                <a:spcPct val="115000"/>
              </a:lnSpc>
              <a:spcBef>
                <a:spcPts val="0"/>
              </a:spcBef>
              <a:spcAft>
                <a:spcPts val="0"/>
              </a:spcAft>
              <a:buNone/>
            </a:pPr>
            <a:r>
              <a:rPr lang="en-US"/>
              <a:t>The Square 9 platform helps you take control of your information with 4 simple steps.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024 Template">
  <a:themeElements>
    <a:clrScheme name="#1069 • Square 9">
      <a:dk1>
        <a:srgbClr val="000000"/>
      </a:dk1>
      <a:lt1>
        <a:srgbClr val="FFFFFF"/>
      </a:lt1>
      <a:dk2>
        <a:srgbClr val="44546A"/>
      </a:dk2>
      <a:lt2>
        <a:srgbClr val="E7E6E6"/>
      </a:lt2>
      <a:accent1>
        <a:srgbClr val="E87722"/>
      </a:accent1>
      <a:accent2>
        <a:srgbClr val="13294B"/>
      </a:accent2>
      <a:accent3>
        <a:srgbClr val="1E4078"/>
      </a:accent3>
      <a:accent4>
        <a:srgbClr val="7F7F7F"/>
      </a:accent4>
      <a:accent5>
        <a:srgbClr val="595959"/>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quare 9 Theme">
      <a:dk1>
        <a:srgbClr val="000000"/>
      </a:dk1>
      <a:lt1>
        <a:srgbClr val="FFFFFF"/>
      </a:lt1>
      <a:dk2>
        <a:srgbClr val="44546A"/>
      </a:dk2>
      <a:lt2>
        <a:srgbClr val="E7E6E6"/>
      </a:lt2>
      <a:accent1>
        <a:srgbClr val="12294B"/>
      </a:accent1>
      <a:accent2>
        <a:srgbClr val="E87722"/>
      </a:accent2>
      <a:accent3>
        <a:srgbClr val="A5A5A5"/>
      </a:accent3>
      <a:accent4>
        <a:srgbClr val="E8EFF7"/>
      </a:accent4>
      <a:accent5>
        <a:srgbClr val="4584FE"/>
      </a:accent5>
      <a:accent6>
        <a:srgbClr val="15D67C"/>
      </a:accent6>
      <a:hlink>
        <a:srgbClr val="624EFF"/>
      </a:hlink>
      <a:folHlink>
        <a:srgbClr val="15D6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quare 9">
  <a:themeElements>
    <a:clrScheme name="Square 9 Theme">
      <a:dk1>
        <a:srgbClr val="000000"/>
      </a:dk1>
      <a:lt1>
        <a:srgbClr val="FFFFFF"/>
      </a:lt1>
      <a:dk2>
        <a:srgbClr val="44546A"/>
      </a:dk2>
      <a:lt2>
        <a:srgbClr val="E7E6E6"/>
      </a:lt2>
      <a:accent1>
        <a:srgbClr val="12294B"/>
      </a:accent1>
      <a:accent2>
        <a:srgbClr val="E87722"/>
      </a:accent2>
      <a:accent3>
        <a:srgbClr val="A5A5A5"/>
      </a:accent3>
      <a:accent4>
        <a:srgbClr val="E8EFF7"/>
      </a:accent4>
      <a:accent5>
        <a:srgbClr val="4584FE"/>
      </a:accent5>
      <a:accent6>
        <a:srgbClr val="15D67C"/>
      </a:accent6>
      <a:hlink>
        <a:srgbClr val="624EFF"/>
      </a:hlink>
      <a:folHlink>
        <a:srgbClr val="15D6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Square 9 Theme">
      <a:dk1>
        <a:srgbClr val="000000"/>
      </a:dk1>
      <a:lt1>
        <a:srgbClr val="FFFFFF"/>
      </a:lt1>
      <a:dk2>
        <a:srgbClr val="44546A"/>
      </a:dk2>
      <a:lt2>
        <a:srgbClr val="E7E6E6"/>
      </a:lt2>
      <a:accent1>
        <a:srgbClr val="12294B"/>
      </a:accent1>
      <a:accent2>
        <a:srgbClr val="E87722"/>
      </a:accent2>
      <a:accent3>
        <a:srgbClr val="A5A5A5"/>
      </a:accent3>
      <a:accent4>
        <a:srgbClr val="E8EFF7"/>
      </a:accent4>
      <a:accent5>
        <a:srgbClr val="4584FE"/>
      </a:accent5>
      <a:accent6>
        <a:srgbClr val="15D67C"/>
      </a:accent6>
      <a:hlink>
        <a:srgbClr val="624EFF"/>
      </a:hlink>
      <a:folHlink>
        <a:srgbClr val="15D6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quare 9">
  <a:themeElements>
    <a:clrScheme name="Square 9 Theme">
      <a:dk1>
        <a:srgbClr val="000000"/>
      </a:dk1>
      <a:lt1>
        <a:srgbClr val="FFFFFF"/>
      </a:lt1>
      <a:dk2>
        <a:srgbClr val="44546A"/>
      </a:dk2>
      <a:lt2>
        <a:srgbClr val="E7E6E6"/>
      </a:lt2>
      <a:accent1>
        <a:srgbClr val="12294B"/>
      </a:accent1>
      <a:accent2>
        <a:srgbClr val="E87722"/>
      </a:accent2>
      <a:accent3>
        <a:srgbClr val="A5A5A5"/>
      </a:accent3>
      <a:accent4>
        <a:srgbClr val="E8EFF7"/>
      </a:accent4>
      <a:accent5>
        <a:srgbClr val="4584FE"/>
      </a:accent5>
      <a:accent6>
        <a:srgbClr val="15D67C"/>
      </a:accent6>
      <a:hlink>
        <a:srgbClr val="624EFF"/>
      </a:hlink>
      <a:folHlink>
        <a:srgbClr val="15D6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quare 9">
  <a:themeElements>
    <a:clrScheme name="Square 9 Theme">
      <a:dk1>
        <a:srgbClr val="000000"/>
      </a:dk1>
      <a:lt1>
        <a:srgbClr val="FFFFFF"/>
      </a:lt1>
      <a:dk2>
        <a:srgbClr val="44546A"/>
      </a:dk2>
      <a:lt2>
        <a:srgbClr val="E7E6E6"/>
      </a:lt2>
      <a:accent1>
        <a:srgbClr val="12294B"/>
      </a:accent1>
      <a:accent2>
        <a:srgbClr val="E87722"/>
      </a:accent2>
      <a:accent3>
        <a:srgbClr val="A5A5A5"/>
      </a:accent3>
      <a:accent4>
        <a:srgbClr val="E8EFF7"/>
      </a:accent4>
      <a:accent5>
        <a:srgbClr val="4584FE"/>
      </a:accent5>
      <a:accent6>
        <a:srgbClr val="15D67C"/>
      </a:accent6>
      <a:hlink>
        <a:srgbClr val="624EFF"/>
      </a:hlink>
      <a:folHlink>
        <a:srgbClr val="15D6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quare 9">
  <a:themeElements>
    <a:clrScheme name="Square 9 Theme">
      <a:dk1>
        <a:srgbClr val="000000"/>
      </a:dk1>
      <a:lt1>
        <a:srgbClr val="FFFFFF"/>
      </a:lt1>
      <a:dk2>
        <a:srgbClr val="44546A"/>
      </a:dk2>
      <a:lt2>
        <a:srgbClr val="E7E6E6"/>
      </a:lt2>
      <a:accent1>
        <a:srgbClr val="12294B"/>
      </a:accent1>
      <a:accent2>
        <a:srgbClr val="E87722"/>
      </a:accent2>
      <a:accent3>
        <a:srgbClr val="A5A5A5"/>
      </a:accent3>
      <a:accent4>
        <a:srgbClr val="E8EFF7"/>
      </a:accent4>
      <a:accent5>
        <a:srgbClr val="4584FE"/>
      </a:accent5>
      <a:accent6>
        <a:srgbClr val="15D67C"/>
      </a:accent6>
      <a:hlink>
        <a:srgbClr val="624EFF"/>
      </a:hlink>
      <a:folHlink>
        <a:srgbClr val="15D6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